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1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7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5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7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3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3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0AE3-5654-4951-A9BC-5FE01121DA6A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CFD1-FF34-4C37-ACCD-5AB8A4ED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9352" y="2773743"/>
            <a:ext cx="6875059" cy="95209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RN4020 </a:t>
            </a:r>
            <a:r>
              <a:rPr lang="en-US" altLang="zh-TW" dirty="0" smtClean="0"/>
              <a:t>module setup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81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2" y="1116035"/>
            <a:ext cx="597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RN4020</a:t>
            </a:r>
            <a:r>
              <a:rPr lang="zh-TW" altLang="en-US" dirty="0" smtClean="0"/>
              <a:t> 在設定和使用上可以粗分為左圖表示的階段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409434" y="1665027"/>
            <a:ext cx="1774208" cy="2361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19" idx="1"/>
            <a:endCxn id="10" idx="3"/>
          </p:cNvCxnSpPr>
          <p:nvPr/>
        </p:nvCxnSpPr>
        <p:spPr>
          <a:xfrm flipH="1">
            <a:off x="2183642" y="2434418"/>
            <a:ext cx="481083" cy="41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9434" y="4141460"/>
            <a:ext cx="1781884" cy="2361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664725" y="41414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第二個部分為動作執行</a:t>
            </a:r>
            <a:br>
              <a:rPr lang="zh-TW" altLang="en-US" dirty="0" smtClean="0"/>
            </a:br>
            <a:r>
              <a:rPr lang="zh-TW" altLang="en-US" dirty="0"/>
              <a:t>例如</a:t>
            </a:r>
            <a:r>
              <a:rPr lang="zh-TW" altLang="en-US" dirty="0" smtClean="0"/>
              <a:t>掃描其他裝置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/>
              <a:t>發出廣告來被連結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或者是更新自己的</a:t>
            </a:r>
            <a:r>
              <a:rPr lang="en-US" altLang="zh-TW" dirty="0" smtClean="0"/>
              <a:t>Characteristic</a:t>
            </a:r>
            <a:r>
              <a:rPr lang="zh-TW" altLang="en-US" dirty="0" smtClean="0"/>
              <a:t>所持有的值等等</a:t>
            </a:r>
            <a:r>
              <a:rPr lang="zh-TW" altLang="en-US" b="1" dirty="0" smtClean="0"/>
              <a:t>不需要經過重新啟動</a:t>
            </a:r>
            <a:r>
              <a:rPr lang="zh-TW" altLang="en-US" dirty="0" smtClean="0"/>
              <a:t>即可生效的指令</a:t>
            </a:r>
            <a:endParaRPr lang="en-US" altLang="zh-TW" dirty="0"/>
          </a:p>
        </p:txBody>
      </p:sp>
      <p:cxnSp>
        <p:nvCxnSpPr>
          <p:cNvPr id="18" name="直線接點 17"/>
          <p:cNvCxnSpPr>
            <a:stCxn id="16" idx="1"/>
            <a:endCxn id="13" idx="3"/>
          </p:cNvCxnSpPr>
          <p:nvPr/>
        </p:nvCxnSpPr>
        <p:spPr>
          <a:xfrm flipH="1">
            <a:off x="2191318" y="4741625"/>
            <a:ext cx="473407" cy="58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664725" y="1834253"/>
            <a:ext cx="45704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第一個部分為初始化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或者重新設定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所有關於裝置的設定都在這邊被執行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包含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的開啟跟</a:t>
            </a:r>
            <a:r>
              <a:rPr lang="en-US" altLang="zh-TW" dirty="0" smtClean="0"/>
              <a:t>Private service </a:t>
            </a:r>
            <a:r>
              <a:rPr lang="zh-TW" altLang="en-US" dirty="0" smtClean="0"/>
              <a:t>的建立</a:t>
            </a:r>
            <a:endParaRPr lang="en-US" altLang="zh-TW" dirty="0" smtClean="0"/>
          </a:p>
          <a:p>
            <a:r>
              <a:rPr lang="zh-TW" altLang="en-US" dirty="0" smtClean="0"/>
              <a:t>以及一些</a:t>
            </a:r>
            <a:r>
              <a:rPr lang="zh-TW" altLang="en-US" b="1" dirty="0" smtClean="0"/>
              <a:t>需要經過重新啟動</a:t>
            </a:r>
            <a:r>
              <a:rPr lang="zh-TW" altLang="en-US" dirty="0" smtClean="0"/>
              <a:t>才能生效的指令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586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2" y="1116035"/>
            <a:ext cx="597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RN4020</a:t>
            </a:r>
            <a:r>
              <a:rPr lang="zh-TW" altLang="en-US" dirty="0" smtClean="0"/>
              <a:t> 在初始化或者要重新設定或只執行任何命令之前都需要先進入</a:t>
            </a:r>
            <a:r>
              <a:rPr lang="en-US" altLang="zh-TW" dirty="0" smtClean="0"/>
              <a:t>Command(CMD)</a:t>
            </a:r>
            <a:r>
              <a:rPr lang="zh-TW" altLang="en-US" dirty="0" smtClean="0"/>
              <a:t>模式，進入</a:t>
            </a:r>
            <a:r>
              <a:rPr lang="en-US" altLang="zh-TW" dirty="0" smtClean="0"/>
              <a:t>CMD</a:t>
            </a:r>
            <a:r>
              <a:rPr lang="zh-TW" altLang="en-US" dirty="0" smtClean="0"/>
              <a:t> 模式的方式是將</a:t>
            </a:r>
            <a:r>
              <a:rPr lang="en-US" altLang="zh-TW" dirty="0" smtClean="0"/>
              <a:t>WKE(A3)</a:t>
            </a:r>
            <a:r>
              <a:rPr lang="zh-TW" altLang="en-US" dirty="0" smtClean="0"/>
              <a:t>拉到高電位</a:t>
            </a:r>
            <a:r>
              <a:rPr lang="en-US" altLang="zh-TW" dirty="0" smtClean="0"/>
              <a:t>(Logic 1)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進入成功</a:t>
            </a:r>
            <a:r>
              <a:rPr lang="zh-TW" altLang="en-US" dirty="0" smtClean="0"/>
              <a:t>後</a:t>
            </a:r>
            <a:r>
              <a:rPr lang="en-US" altLang="zh-TW" dirty="0" smtClean="0"/>
              <a:t>rn4020</a:t>
            </a:r>
            <a:r>
              <a:rPr lang="zh-TW" altLang="en-US" dirty="0" smtClean="0"/>
              <a:t>模組上面的藍色</a:t>
            </a:r>
            <a:r>
              <a:rPr lang="en-US" altLang="zh-TW" dirty="0" smtClean="0"/>
              <a:t>LED</a:t>
            </a:r>
            <a:r>
              <a:rPr lang="zh-TW" altLang="en-US" dirty="0" smtClean="0"/>
              <a:t>會亮起來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離開</a:t>
            </a:r>
            <a:r>
              <a:rPr lang="en-US" altLang="zh-TW" dirty="0" smtClean="0"/>
              <a:t>CMD</a:t>
            </a:r>
            <a:r>
              <a:rPr lang="zh-TW" altLang="en-US" dirty="0" smtClean="0"/>
              <a:t>模式的方法是將</a:t>
            </a:r>
            <a:r>
              <a:rPr lang="en-US" altLang="zh-TW" dirty="0" smtClean="0"/>
              <a:t>WKE(A3)</a:t>
            </a:r>
            <a:r>
              <a:rPr lang="zh-TW" altLang="en-US" dirty="0" smtClean="0"/>
              <a:t>拉到低電位</a:t>
            </a:r>
            <a:r>
              <a:rPr lang="en-US" altLang="zh-TW" dirty="0" smtClean="0"/>
              <a:t>(Logic </a:t>
            </a:r>
            <a:r>
              <a:rPr lang="en-US" altLang="zh-TW" dirty="0"/>
              <a:t>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433" y="1610436"/>
            <a:ext cx="1774209" cy="83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06722" y="2709066"/>
            <a:ext cx="586853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init_ble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AWAKE 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altLang="zh-TW" b="1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 CMD mode :%s"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 </a:t>
            </a:r>
            <a:b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AWAKE 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06722" y="3043450"/>
            <a:ext cx="1514902" cy="27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06722" y="4797776"/>
            <a:ext cx="597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Command(CMD)</a:t>
            </a:r>
            <a:r>
              <a:rPr lang="zh-TW" altLang="en-US" dirty="0" smtClean="0"/>
              <a:t>模式</a:t>
            </a:r>
            <a:r>
              <a:rPr lang="zh-TW" altLang="en-US" dirty="0"/>
              <a:t>後</a:t>
            </a:r>
            <a:r>
              <a:rPr lang="zh-TW" altLang="en-US" dirty="0" smtClean="0"/>
              <a:t>，預設是會收到一串</a:t>
            </a:r>
            <a:r>
              <a:rPr lang="en-US" altLang="zh-TW" dirty="0" smtClean="0"/>
              <a:t>CMD</a:t>
            </a:r>
            <a:r>
              <a:rPr lang="zh-TW" altLang="en-US" dirty="0" smtClean="0"/>
              <a:t>的字串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。可以藉由這行字串來判別有無進入成功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73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2" y="897672"/>
            <a:ext cx="6209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進入</a:t>
            </a:r>
            <a:r>
              <a:rPr lang="en-US" altLang="zh-TW" sz="1600" dirty="0" smtClean="0"/>
              <a:t>CMD</a:t>
            </a:r>
            <a:r>
              <a:rPr lang="zh-TW" altLang="en-US" sz="1600" dirty="0" smtClean="0"/>
              <a:t>模式之後</a:t>
            </a:r>
            <a:r>
              <a:rPr lang="zh-TW" altLang="en-US" sz="1600" dirty="0" smtClean="0"/>
              <a:t>，可以開始</a:t>
            </a:r>
            <a:r>
              <a:rPr lang="zh-TW" altLang="en-US" sz="1600" dirty="0" smtClean="0"/>
              <a:t>依</a:t>
            </a:r>
            <a:r>
              <a:rPr lang="zh-TW" altLang="en-US" sz="1600" dirty="0"/>
              <a:t>照</a:t>
            </a:r>
            <a:r>
              <a:rPr lang="zh-TW" altLang="en-US" sz="1600" dirty="0" smtClean="0"/>
              <a:t>使用者手冊</a:t>
            </a:r>
            <a:r>
              <a:rPr lang="en-US" altLang="zh-TW" sz="1600" dirty="0" smtClean="0"/>
              <a:t>(User Guide)</a:t>
            </a:r>
            <a:r>
              <a:rPr lang="zh-TW" altLang="en-US" sz="1600" dirty="0" smtClean="0"/>
              <a:t>上面的流程中使用的命令</a:t>
            </a:r>
            <a:r>
              <a:rPr lang="zh-TW" altLang="en-US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en-US" altLang="zh-TW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en-US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如果是設定或者是開始動作的命令</a:t>
            </a:r>
            <a:r>
              <a:rPr lang="zh-TW" altLang="en-US" sz="1600" dirty="0" smtClean="0"/>
              <a:t>，執行成功後會回應</a:t>
            </a:r>
            <a:r>
              <a:rPr lang="en-US" altLang="zh-TW" sz="1600" dirty="0" smtClean="0"/>
              <a:t>”AOK”</a:t>
            </a:r>
            <a:r>
              <a:rPr lang="zh-TW" altLang="en-US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。</a:t>
            </a:r>
            <a:r>
              <a:rPr lang="en-US" altLang="zh-TW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en-US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以 </a:t>
            </a:r>
            <a:r>
              <a:rPr lang="en-US" altLang="zh-TW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init_ble</a:t>
            </a:r>
            <a:r>
              <a:rPr lang="en-US" altLang="zh-TW" sz="1600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TW" altLang="en-US" sz="1600" b="1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為範例</a:t>
            </a:r>
            <a:r>
              <a:rPr lang="zh-TW" altLang="en-US" sz="1600" dirty="0" smtClean="0"/>
              <a:t>，在進入</a:t>
            </a:r>
            <a:r>
              <a:rPr lang="en-US" altLang="zh-TW" sz="1600" dirty="0" smtClean="0"/>
              <a:t>CMD</a:t>
            </a:r>
            <a:r>
              <a:rPr lang="zh-TW" altLang="en-US" sz="1600" dirty="0" smtClean="0"/>
              <a:t>後可以設置各種參數如下</a:t>
            </a:r>
            <a:r>
              <a:rPr lang="zh-TW" altLang="en-US" sz="1600" dirty="0"/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409433" y="2426184"/>
            <a:ext cx="1774209" cy="83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6722" y="2256907"/>
            <a:ext cx="620973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init_ble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AWAKE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“SF,1\r\n”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回到原廠設定</a:t>
            </a:r>
            <a:endParaRPr lang="en-US" altLang="zh-TW" sz="14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endParaRPr lang="en-US" altLang="zh-TW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“SS,C0000000\r\n”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啟動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Device info (80000000)</a:t>
            </a:r>
            <a:b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與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Battery level (40000000)</a:t>
            </a:r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服務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zh-TW" altLang="en-US" sz="1400" dirty="0" smtClean="0"/>
              <a:t>          因為表示方法是</a:t>
            </a:r>
            <a:r>
              <a:rPr lang="en-US" altLang="zh-TW" sz="1400" dirty="0" smtClean="0"/>
              <a:t>One hot</a:t>
            </a:r>
            <a:r>
              <a:rPr lang="zh-TW" altLang="en-US" sz="1400" dirty="0" smtClean="0"/>
              <a:t> </a:t>
            </a:r>
            <a:r>
              <a:rPr lang="zh-TW" altLang="en-US" sz="1400" dirty="0"/>
              <a:t>，</a:t>
            </a:r>
            <a:r>
              <a:rPr lang="zh-TW" altLang="en-US" sz="1400" dirty="0" smtClean="0"/>
              <a:t>所以相加起來是</a:t>
            </a:r>
            <a:r>
              <a:rPr lang="en-US" altLang="zh-TW" sz="1400" dirty="0" smtClean="0"/>
              <a:t>(C0000000)</a:t>
            </a:r>
          </a:p>
          <a:p>
            <a:endParaRPr lang="en-US" altLang="zh-TW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“SR,00000000\r\n”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TW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將此裝置設定為周邊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(Peripheral)</a:t>
            </a:r>
          </a:p>
          <a:p>
            <a:endParaRPr lang="en-US" altLang="zh-TW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/>
              <a:t>……</a:t>
            </a:r>
          </a:p>
          <a:p>
            <a:pPr defTabSz="53181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effectLst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29552" y="5796337"/>
            <a:ext cx="620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私有服務</a:t>
            </a:r>
            <a:r>
              <a:rPr lang="en-US" altLang="zh-TW" sz="1600" dirty="0" smtClean="0"/>
              <a:t>(Private Service)</a:t>
            </a:r>
            <a:r>
              <a:rPr lang="zh-TW" altLang="en-US" sz="1600" dirty="0" smtClean="0"/>
              <a:t>的服務設定也是在這個階段設定</a:t>
            </a:r>
            <a:r>
              <a:rPr lang="zh-TW" altLang="en-US" sz="1600" dirty="0" smtClean="0"/>
              <a:t>，同樣也必須經過重新啟動才會生效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483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2" y="897672"/>
            <a:ext cx="6209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在</a:t>
            </a:r>
            <a:r>
              <a:rPr lang="en-US" altLang="zh-TW" sz="1600" dirty="0" smtClean="0"/>
              <a:t>CMD</a:t>
            </a:r>
            <a:r>
              <a:rPr lang="zh-TW" altLang="en-US" sz="1600" dirty="0" smtClean="0"/>
              <a:t>模式完成所有設定之後</a:t>
            </a:r>
            <a:r>
              <a:rPr lang="zh-TW" altLang="en-US" sz="1600" dirty="0" smtClean="0"/>
              <a:t>，我們需要重新啟動</a:t>
            </a:r>
            <a:r>
              <a:rPr lang="en-US" altLang="zh-TW" sz="1600" dirty="0" smtClean="0"/>
              <a:t>rn4020</a:t>
            </a:r>
            <a:r>
              <a:rPr lang="zh-TW" altLang="en-US" sz="1600" dirty="0" smtClean="0"/>
              <a:t>才能使設定生效</a:t>
            </a:r>
            <a:r>
              <a:rPr lang="zh-TW" altLang="en-US" sz="16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。以 </a:t>
            </a:r>
            <a:r>
              <a:rPr lang="en-US" altLang="zh-TW" sz="16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init_ble</a:t>
            </a:r>
            <a:r>
              <a:rPr lang="en-US" altLang="zh-TW" sz="1600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TW" altLang="en-US" sz="1600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為範例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當所有設定都得到</a:t>
            </a:r>
            <a:r>
              <a:rPr lang="en-US" altLang="zh-TW" sz="1600" dirty="0" smtClean="0"/>
              <a:t>”AOK</a:t>
            </a:r>
            <a:r>
              <a:rPr lang="zh-TW" altLang="en-US" sz="1600" dirty="0" smtClean="0"/>
              <a:t>的回應後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 ，我們使用</a:t>
            </a:r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“R,1\r\n”</a:t>
            </a:r>
            <a:r>
              <a:rPr lang="en-US" altLang="zh-TW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 </a:t>
            </a:r>
            <a:r>
              <a:rPr lang="zh-TW" altLang="en-US" sz="1600" dirty="0" smtClean="0">
                <a:solidFill>
                  <a:srgbClr val="000080"/>
                </a:solidFill>
                <a:latin typeface="+mj-ea"/>
                <a:ea typeface="+mj-ea"/>
              </a:rPr>
              <a:t>將重啟命令送往</a:t>
            </a:r>
            <a:r>
              <a:rPr lang="en-US" altLang="zh-TW" sz="1600" dirty="0" smtClean="0">
                <a:solidFill>
                  <a:srgbClr val="000080"/>
                </a:solidFill>
                <a:latin typeface="+mj-ea"/>
                <a:ea typeface="+mj-ea"/>
              </a:rPr>
              <a:t>rn4020</a:t>
            </a:r>
            <a:r>
              <a:rPr lang="zh-TW" altLang="en-US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en-US" altLang="zh-TW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-US" altLang="zh-TW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/>
            </a:r>
            <a:br>
              <a:rPr lang="en-US" altLang="zh-TW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TW" altLang="en-US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當</a:t>
            </a:r>
            <a:r>
              <a:rPr lang="en-US" altLang="zh-TW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rn4020</a:t>
            </a:r>
            <a:r>
              <a:rPr lang="zh-TW" altLang="en-US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完成重新啟動後</a:t>
            </a:r>
            <a:r>
              <a:rPr lang="zh-TW" altLang="en-US" sz="1600" dirty="0" smtClean="0"/>
              <a:t>，你會得到一個 </a:t>
            </a:r>
            <a:r>
              <a:rPr lang="en-US" altLang="zh-TW" sz="1600" dirty="0" smtClean="0"/>
              <a:t>”Reboot” </a:t>
            </a:r>
            <a:r>
              <a:rPr lang="zh-TW" altLang="en-US" sz="1600" dirty="0" smtClean="0"/>
              <a:t>的回應</a:t>
            </a:r>
            <a:r>
              <a:rPr lang="zh-TW" altLang="en-US" sz="1600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433" y="3245049"/>
            <a:ext cx="1774209" cy="83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6724" y="2256907"/>
            <a:ext cx="599136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531813"/>
            <a:r>
              <a:rPr lang="en-US" altLang="zh-TW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init_ble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" CMD mode :%s"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</a:p>
          <a:p>
            <a:pPr defTabSz="531813"/>
            <a:endParaRPr lang="en-US" altLang="zh-TW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defTabSz="531813"/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(</a:t>
            </a:r>
            <a:r>
              <a:rPr lang="zh-TW" alt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設定你的</a:t>
            </a:r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rn4020)</a:t>
            </a:r>
          </a:p>
          <a:p>
            <a:pPr defTabSz="531813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“R,1\r\n”</a:t>
            </a:r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b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TW" alt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重新啟動</a:t>
            </a:r>
            <a:endParaRPr lang="en-US" altLang="zh-TW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defTabSz="531813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531813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"%s"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31813"/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31813"/>
            <a:r>
              <a:rPr lang="en-US" altLang="zh-TW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2078" y="3801808"/>
            <a:ext cx="3273188" cy="83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86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2" y="897672"/>
            <a:ext cx="620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當我們設定好</a:t>
            </a:r>
            <a:r>
              <a:rPr lang="en-US" altLang="zh-TW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rn4020</a:t>
            </a:r>
            <a:r>
              <a:rPr lang="zh-TW" altLang="en-US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並且已經重新啟動之後，我們如果要讓</a:t>
            </a:r>
            <a:r>
              <a:rPr lang="en-US" altLang="zh-TW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rn4020</a:t>
            </a:r>
            <a:r>
              <a:rPr lang="zh-TW" altLang="en-US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繼續其他的動作，例如掃描其他裝置或者是進行廣告</a:t>
            </a:r>
            <a:r>
              <a:rPr lang="en-US" altLang="zh-TW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(Advertisement)</a:t>
            </a:r>
            <a:r>
              <a:rPr lang="zh-TW" altLang="en-US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，我們必須再一次進入</a:t>
            </a:r>
            <a:r>
              <a:rPr lang="en-US" altLang="zh-TW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CMD</a:t>
            </a:r>
            <a:r>
              <a:rPr lang="zh-TW" altLang="en-US" sz="1600" b="1" dirty="0" smtClean="0">
                <a:solidFill>
                  <a:srgbClr val="0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模式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433" y="4062020"/>
            <a:ext cx="1774209" cy="83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6724" y="2256907"/>
            <a:ext cx="5991366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627063"/>
            <a:r>
              <a:rPr lang="en-US" altLang="zh-TW" sz="14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rn4020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baud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115200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wait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1.0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init_ble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"CMD mode: 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"Annotation start: 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s"</a:t>
            </a:r>
            <a:r>
              <a:rPr lang="en-US" altLang="zh-TW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buff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ConnectionEnd</a:t>
            </a:r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\r\n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"Annotation restart\r\n"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9498" y="3385552"/>
            <a:ext cx="3900985" cy="42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79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10536"/>
            <a:ext cx="2742347" cy="57657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Setup Flow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6035"/>
            <a:ext cx="1554992" cy="53715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606724" y="887106"/>
            <a:ext cx="6209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我們在先期的設定中將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rn4020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設定為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Peripheral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，目的是為了將手中的資料送往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Central device 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，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所以我們必須藉由廣告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(Advertisement)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來宣告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rn4020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的存在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。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/>
            </a:r>
            <a:b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</a:b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我們剛才已經進入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CMD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模式了，現在利用</a:t>
            </a:r>
            <a:r>
              <a:rPr lang="en-US" altLang="zh-TW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“A\r\n”</a:t>
            </a:r>
            <a:r>
              <a:rPr lang="en-US" altLang="zh-TW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來將廣告的指令送往</a:t>
            </a:r>
            <a:r>
              <a:rPr lang="en-US" altLang="zh-TW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rn4020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 。</a:t>
            </a:r>
            <a:endParaRPr lang="zh-TW" altLang="en-US" sz="16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433" y="4894533"/>
            <a:ext cx="1924334" cy="1593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6724" y="2256907"/>
            <a:ext cx="599136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7063"/>
            <a:r>
              <a:rPr lang="en-US" altLang="zh-TW" sz="14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rn4020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baud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115200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wait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1.0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init_ble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AWAKE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"CMD mode: 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"Annotation start: 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buff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s"</a:t>
            </a:r>
            <a:r>
              <a:rPr lang="en-US" altLang="zh-TW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buff 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ConnectionEnd</a:t>
            </a:r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\r\n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"Annotation restart\r\n"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sendString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"A\r\n"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altLang="zh-TW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808080"/>
                </a:solidFill>
                <a:latin typeface="Consolas" panose="020B0609020204030204" pitchFamily="49" charset="0"/>
              </a:rPr>
              <a:t>"%s"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altLang="zh-TW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());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627063"/>
            <a:r>
              <a:rPr lang="en-US" altLang="zh-TW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5850" y="3801808"/>
            <a:ext cx="4678908" cy="42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934268" y="5789297"/>
            <a:ext cx="620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連結建立之後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，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Central device </a:t>
            </a: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可能會在獲得資料後將連結斷開。</a:t>
            </a:r>
            <a: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/>
            </a:r>
            <a:br>
              <a:rPr lang="en-US" altLang="zh-TW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</a:br>
            <a:r>
              <a:rPr lang="zh-TW" altLang="en-US" sz="1600" b="1" dirty="0" smtClean="0">
                <a:solidFill>
                  <a:srgbClr val="000080"/>
                </a:solidFill>
                <a:ea typeface="PMingLiU" panose="02020500000000000000" pitchFamily="18" charset="-120"/>
              </a:rPr>
              <a:t>此時並不會回到廣告狀態，但斷開時回傳的訊息可以用來判斷是否要再次廣告</a:t>
            </a:r>
            <a:endParaRPr lang="zh-TW" altLang="en-US" sz="1600" dirty="0"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19182" y="4462817"/>
            <a:ext cx="4678908" cy="110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下箭號 2"/>
          <p:cNvSpPr/>
          <p:nvPr/>
        </p:nvSpPr>
        <p:spPr>
          <a:xfrm>
            <a:off x="6223379" y="5568286"/>
            <a:ext cx="409433" cy="221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6428095" y="2210545"/>
            <a:ext cx="614150" cy="10922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2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321</Words>
  <Application>Microsoft Office PowerPoint</Application>
  <PresentationFormat>如螢幕大小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Calibri Light</vt:lpstr>
      <vt:lpstr>Consolas</vt:lpstr>
      <vt:lpstr>Office 佈景主題</vt:lpstr>
      <vt:lpstr>RN4020 module setup</vt:lpstr>
      <vt:lpstr>Setup Flow</vt:lpstr>
      <vt:lpstr>Setup Flow</vt:lpstr>
      <vt:lpstr>Setup Flow</vt:lpstr>
      <vt:lpstr>Setup Flow</vt:lpstr>
      <vt:lpstr>Setup Flow</vt:lpstr>
      <vt:lpstr>Setup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RN4020 module setup</dc:title>
  <dc:creator>DragonFly</dc:creator>
  <cp:lastModifiedBy>張有騰</cp:lastModifiedBy>
  <cp:revision>11</cp:revision>
  <dcterms:created xsi:type="dcterms:W3CDTF">2017-03-14T01:02:00Z</dcterms:created>
  <dcterms:modified xsi:type="dcterms:W3CDTF">2017-03-14T10:33:10Z</dcterms:modified>
</cp:coreProperties>
</file>