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56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589606-2AC4-42E4-B082-158100E4E8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00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257F4-2427-4FB2-BE67-BDBEBE8596A6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331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3DD6B-24F7-491D-885F-B58E57F67E54}" type="slidenum">
              <a:rPr lang="en-US"/>
              <a:pPr/>
              <a:t>11</a:t>
            </a:fld>
            <a:endParaRPr lang="en-US"/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7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DC479-063D-4075-95AB-50F0C2E9502A}" type="slidenum">
              <a:rPr lang="en-US"/>
              <a:pPr/>
              <a:t>12</a:t>
            </a:fld>
            <a:endParaRPr lang="en-US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560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37BD9-1C94-4658-96C3-96ED215AD69D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4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87E6D-B0C9-42B4-865D-4604485BF578}" type="slidenum">
              <a:rPr lang="en-US"/>
              <a:pPr/>
              <a:t>14</a:t>
            </a:fld>
            <a:endParaRPr lang="en-US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17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A1B50-3C12-4E8E-980D-CA26C5FAB5A2}" type="slidenum">
              <a:rPr lang="en-US"/>
              <a:pPr/>
              <a:t>15</a:t>
            </a:fld>
            <a:endParaRPr lang="en-US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6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7F46-B944-4F6C-9520-0B06D9A56CBA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7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E1A3-291E-4A79-B72D-1C5295CA98A4}" type="slidenum">
              <a:rPr lang="en-US"/>
              <a:pPr/>
              <a:t>17</a:t>
            </a:fld>
            <a:endParaRPr 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94EE8-0AC8-4EC5-A993-A730E72EA0D2}" type="slidenum">
              <a:rPr lang="en-US"/>
              <a:pPr/>
              <a:t>18</a:t>
            </a:fld>
            <a:endParaRPr 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741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A98C1-0216-4959-8797-82D4931B9007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3D453-6662-4E1D-9A8F-B553A4826B90}" type="slidenum">
              <a:rPr lang="en-US"/>
              <a:pPr/>
              <a:t>4</a:t>
            </a:fld>
            <a:endParaRPr lang="en-US"/>
          </a:p>
        </p:txBody>
      </p:sp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51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3D770-C801-4895-AA5A-09E75E2DD79B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717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2D5C4-CB6B-4701-A7CA-FEEC8DA6D3B5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126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7CE50-32F4-4941-B154-75150FF810A0}" type="slidenum">
              <a:rPr lang="en-US"/>
              <a:pPr/>
              <a:t>7</a:t>
            </a:fld>
            <a:endParaRPr 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536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8C40D-D898-4B6C-B711-8CACC1D90AD7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741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22BBE-9F0C-49B1-A6EC-08E9DBEDAA24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1945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3705-1A7F-45E1-8E43-D20DD3765917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0CAEC-5CB4-450E-8D8E-600E0A1D87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FC290-312A-4856-8109-738AA15C9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BD01F-2EE0-4F52-BC01-D613373A89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075825C-C6EF-4CDC-BB30-18154FF82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4C499-8B04-48AD-AD67-F33CC7E288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29A6A-B7BC-41C0-8A7A-5CD379918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FEB84-74F0-483E-8927-41F483EE43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04A5E-EDF2-4B65-A85B-39BA9EAD40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66A18-7511-4B08-97A3-4952EF53D7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B268-A10D-41E3-94CD-DB6642382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53248-0435-414B-BE3F-EB63DBECA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6D9F1-D10E-480A-9F0C-63B4F7EEE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2AFE250-93E8-4DEB-928B-AEEBE1A1A6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rpmfind.net/" TargetMode="External"/><Relationship Id="rId4" Type="http://schemas.openxmlformats.org/officeDocument/2006/relationships/hyperlink" Target="http://www.rpmsee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Linux Network Configuration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 i="1">
                <a:solidFill>
                  <a:srgbClr val="000066"/>
                </a:solidFill>
              </a:rPr>
              <a:t>/etc/resolv.conf </a:t>
            </a:r>
            <a:r>
              <a:rPr lang="en-US" sz="2300" b="1">
                <a:solidFill>
                  <a:srgbClr val="000066"/>
                </a:solidFill>
              </a:rPr>
              <a:t>Tells the kernel which name server should be queried when a program asks to "resolve" an IP Address.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900">
                <a:solidFill>
                  <a:srgbClr val="000066"/>
                </a:solidFill>
              </a:rPr>
              <a:t>			nameserver 172.31.1.1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1900">
                <a:solidFill>
                  <a:srgbClr val="000066"/>
                </a:solidFill>
              </a:rPr>
              <a:t>            		search cc.iitk.ac.in iitk.ac.in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 i="1">
                <a:solidFill>
                  <a:srgbClr val="000066"/>
                </a:solidFill>
              </a:rPr>
              <a:t>/etc/sysconfig/network </a:t>
            </a:r>
            <a:r>
              <a:rPr lang="en-US" sz="2300" b="1">
                <a:solidFill>
                  <a:srgbClr val="000066"/>
                </a:solidFill>
              </a:rPr>
              <a:t>Indicates networking is enabled (NETWORKING=yes) and provides information on hostname, gateway and nis domain.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NETWORKING=yes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HOSTNAME=webhome.cc.iitk.ac.in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NISDOMAIN=cc</a:t>
            </a:r>
          </a:p>
          <a:p>
            <a:pPr>
              <a:buFontTx/>
              <a:buNone/>
            </a:pPr>
            <a:r>
              <a:rPr lang="en-US" sz="1900">
                <a:solidFill>
                  <a:srgbClr val="000066"/>
                </a:solidFill>
              </a:rPr>
              <a:t>			GATEWAY=172.31.1.250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</a:rPr>
              <a:t>Samba Server Configuration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Samba Server Setup</a:t>
            </a: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Configuring Printer Sharing</a:t>
            </a:r>
          </a:p>
          <a:p>
            <a:pPr>
              <a:buFontTx/>
              <a:buNone/>
            </a:pPr>
            <a:endParaRPr lang="en-US" sz="22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200" b="1">
                <a:solidFill>
                  <a:schemeClr val="accent2"/>
                </a:solidFill>
              </a:rPr>
              <a:t>		</a:t>
            </a:r>
            <a:r>
              <a:rPr lang="en-US" sz="2200">
                <a:solidFill>
                  <a:schemeClr val="accent2"/>
                </a:solidFill>
              </a:rPr>
              <a:t>[printer_share_name] 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comment = Fred's Printer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valid users = fred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path = /var/spool/samba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printer = freds_printer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public = no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writable = no</a:t>
            </a:r>
          </a:p>
          <a:p>
            <a:pPr lvl="2">
              <a:buFontTx/>
              <a:buNone/>
            </a:pPr>
            <a:r>
              <a:rPr lang="en-US" sz="2200">
                <a:solidFill>
                  <a:srgbClr val="000066"/>
                </a:solidFill>
              </a:rPr>
              <a:t>printable = yes</a:t>
            </a:r>
          </a:p>
        </p:txBody>
      </p:sp>
    </p:spTree>
    <p:extLst>
      <p:ext uri="{BB962C8B-B14F-4D97-AF65-F5344CB8AC3E}">
        <p14:creationId xmlns:p14="http://schemas.microsoft.com/office/powerpoint/2010/main" val="3999779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</a:rPr>
              <a:t>Authentication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Samba Server Setup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Use local username/password (stored in /etc/samba/smbpasswd)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To add a local user: smbpasswd –a fred (fred should be a user in /etc/passwd)</a:t>
            </a:r>
          </a:p>
          <a:p>
            <a:pPr lvl="1" algn="just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en-US" sz="2300" b="1">
              <a:solidFill>
                <a:srgbClr val="000066"/>
              </a:solidFill>
            </a:endParaRPr>
          </a:p>
          <a:p>
            <a:endParaRPr lang="en-US" sz="23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45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</a:rPr>
              <a:t>Samba Client Configuration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Samba Server Setup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700" b="1">
                <a:solidFill>
                  <a:srgbClr val="000066"/>
                </a:solidFill>
              </a:rPr>
              <a:t>Share the Samba Directory on Windows machine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700" b="1">
                <a:solidFill>
                  <a:srgbClr val="000066"/>
                </a:solidFill>
              </a:rPr>
              <a:t>Share the Samba Filesystem on Unix machine by specifying in /etc/fstab</a:t>
            </a:r>
          </a:p>
          <a:p>
            <a:pPr lvl="1" algn="just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sz="2300" b="1">
                <a:solidFill>
                  <a:srgbClr val="000066"/>
                </a:solidFill>
              </a:rPr>
              <a:t>server1:/smbdata /users/smbdata smbfs defaults 0 0</a:t>
            </a:r>
          </a:p>
          <a:p>
            <a:pPr lvl="1" algn="just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sz="2300" b="1">
                <a:solidFill>
                  <a:srgbClr val="000066"/>
                </a:solidFill>
              </a:rPr>
              <a:t>or use </a:t>
            </a:r>
          </a:p>
          <a:p>
            <a:pPr lvl="1" algn="just">
              <a:spcBef>
                <a:spcPct val="50000"/>
              </a:spcBef>
              <a:buFont typeface="Times New Roman" panose="02020603050405020304" pitchFamily="18" charset="0"/>
              <a:buNone/>
            </a:pPr>
            <a:r>
              <a:rPr lang="en-US" sz="2300" b="1">
                <a:solidFill>
                  <a:srgbClr val="000066"/>
                </a:solidFill>
              </a:rPr>
              <a:t>smbmount //server1/smbdata /users/smbdata –o username=fred</a:t>
            </a:r>
          </a:p>
        </p:txBody>
      </p:sp>
    </p:spTree>
    <p:extLst>
      <p:ext uri="{BB962C8B-B14F-4D97-AF65-F5344CB8AC3E}">
        <p14:creationId xmlns:p14="http://schemas.microsoft.com/office/powerpoint/2010/main" val="2169300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674688"/>
            <a:ext cx="7808912" cy="1147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</a:rPr>
              <a:t>Web Server Setup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sz="2400" b="1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000" b="1">
              <a:solidFill>
                <a:srgbClr val="660066"/>
              </a:solidFill>
            </a:endParaRPr>
          </a:p>
          <a:p>
            <a:pPr algn="ctr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GB" sz="4200" b="1">
                <a:solidFill>
                  <a:srgbClr val="E4005C"/>
                </a:solidFill>
              </a:rPr>
              <a:t>WEB SERVER SETUP </a:t>
            </a:r>
            <a:br>
              <a:rPr lang="en-GB" sz="4200" b="1">
                <a:solidFill>
                  <a:srgbClr val="E4005C"/>
                </a:solidFill>
              </a:rPr>
            </a:br>
            <a:endParaRPr lang="en-US" sz="4200" b="1">
              <a:solidFill>
                <a:srgbClr val="E4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18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Web Server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Web Server Setup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Apache Web Server is used</a:t>
            </a:r>
          </a:p>
          <a:p>
            <a:pPr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Daemon is httpd (service httpd start/stop/restart) </a:t>
            </a:r>
          </a:p>
          <a:p>
            <a:pPr>
              <a:buFontTx/>
              <a:buBlip>
                <a:blip r:embed="rId3"/>
              </a:buBlip>
            </a:pPr>
            <a:endParaRPr lang="en-US" sz="24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46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Files used by Apache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Web Server Setup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Configuration file: /etc/httpd/conf/httpd.conf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Log files: /var/log/httpd/access_log and /var/log/httpd/error_log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Modules /etc/httpd/modules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Default Document Root /var/www/html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Default CGI Root /var/www/cgi-bin</a:t>
            </a:r>
          </a:p>
        </p:txBody>
      </p:sp>
    </p:spTree>
    <p:extLst>
      <p:ext uri="{BB962C8B-B14F-4D97-AF65-F5344CB8AC3E}">
        <p14:creationId xmlns:p14="http://schemas.microsoft.com/office/powerpoint/2010/main" val="658471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68325"/>
            <a:ext cx="8472487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>
                <a:solidFill>
                  <a:srgbClr val="E4005C"/>
                </a:solidFill>
              </a:rPr>
              <a:t>Apache Configuration Directives</a:t>
            </a: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Web Server Setup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752600"/>
            <a:ext cx="8020050" cy="4319588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Server Name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Min and Max Servers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Document Root</a:t>
            </a:r>
          </a:p>
          <a:p>
            <a:pPr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CGI Enable/Disable 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User Directory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Directory Index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Mime Types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Modules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Access Restrictions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Secure Server </a:t>
            </a:r>
          </a:p>
          <a:p>
            <a:pPr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Virtual Hosting</a:t>
            </a:r>
          </a:p>
        </p:txBody>
      </p:sp>
    </p:spTree>
    <p:extLst>
      <p:ext uri="{BB962C8B-B14F-4D97-AF65-F5344CB8AC3E}">
        <p14:creationId xmlns:p14="http://schemas.microsoft.com/office/powerpoint/2010/main" val="219444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Basic Settings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Web Server Setup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Change the default value for ServerName www.&lt;</a:t>
            </a:r>
            <a:r>
              <a:rPr lang="en-US" sz="2400" b="1" i="1">
                <a:solidFill>
                  <a:srgbClr val="000066"/>
                </a:solidFill>
              </a:rPr>
              <a:t>your-domain.com</a:t>
            </a:r>
            <a:r>
              <a:rPr lang="en-US" sz="2400" b="1">
                <a:solidFill>
                  <a:srgbClr val="000066"/>
                </a:solidFill>
              </a:rPr>
              <a:t>&gt; in httpd.conf and put the website content in /var/www/html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Additionally you can configure Name based Virtual Hosting (allow more than one websites to run on the same server) </a:t>
            </a:r>
          </a:p>
          <a:p>
            <a:endParaRPr lang="en-US" sz="24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06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</a:rPr>
              <a:t>Virtual Hosting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Web Server Setup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NameVirtualHost    *:80</a:t>
            </a:r>
          </a:p>
          <a:p>
            <a:pPr>
              <a:buFontTx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&lt;VirtualHost 	   *:80&gt;</a:t>
            </a:r>
          </a:p>
          <a:p>
            <a:pPr lvl="1"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ServerName server-name</a:t>
            </a:r>
          </a:p>
          <a:p>
            <a:pPr lvl="1"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DocumentRoot path-to-virtual-document-root</a:t>
            </a:r>
          </a:p>
          <a:p>
            <a:pPr lvl="1"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&lt;/VirtualHost&gt;</a:t>
            </a:r>
          </a:p>
          <a:p>
            <a:pPr lvl="1">
              <a:buFontTx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&lt;VirtualHost    *:80&gt;</a:t>
            </a:r>
          </a:p>
          <a:p>
            <a:pPr lvl="1"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ServerName server-name</a:t>
            </a:r>
          </a:p>
          <a:p>
            <a:pPr lvl="1"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DocumentRoot path-to-virtual-document-root</a:t>
            </a:r>
          </a:p>
          <a:p>
            <a:pPr lvl="1">
              <a:buFontTx/>
              <a:buNone/>
            </a:pPr>
            <a:r>
              <a:rPr lang="en-US" sz="2300" b="1">
                <a:solidFill>
                  <a:srgbClr val="000066"/>
                </a:solidFill>
              </a:rPr>
              <a:t>&lt;/VirtualHost&gt;</a:t>
            </a:r>
          </a:p>
        </p:txBody>
      </p:sp>
    </p:spTree>
    <p:extLst>
      <p:ext uri="{BB962C8B-B14F-4D97-AF65-F5344CB8AC3E}">
        <p14:creationId xmlns:p14="http://schemas.microsoft.com/office/powerpoint/2010/main" val="398617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68325"/>
            <a:ext cx="9144000" cy="11445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800" b="1">
                <a:solidFill>
                  <a:srgbClr val="E4005C"/>
                </a:solidFill>
              </a:rPr>
              <a:t>Linux Network Configuration</a:t>
            </a:r>
            <a:endParaRPr lang="en-GB" sz="4800" b="1">
              <a:solidFill>
                <a:srgbClr val="E4005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906588"/>
            <a:ext cx="8096250" cy="4319587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 i="1">
                <a:solidFill>
                  <a:srgbClr val="000066"/>
                </a:solidFill>
              </a:rPr>
              <a:t>/etc/sysconfig/network-scripts/ifcfg-eth0 N</a:t>
            </a:r>
            <a:r>
              <a:rPr lang="en-US" sz="2300" b="1">
                <a:solidFill>
                  <a:srgbClr val="000066"/>
                </a:solidFill>
              </a:rPr>
              <a:t>etwork configurations like boot protocol (static/dhcp), ip address, netmask, network address, broadcast address etc.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DEVICE=eth0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ONBOOT=yes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BOOTPROTO=static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IPADDR=172.31.1.40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NETMASK=255.255.0.0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BROADCAST=172.31.255.255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NETWORK=172.31.0.0</a:t>
            </a:r>
          </a:p>
          <a:p>
            <a:pPr lvl="2">
              <a:buFontTx/>
              <a:buNone/>
            </a:pPr>
            <a:r>
              <a:rPr lang="en-US" sz="1800">
                <a:solidFill>
                  <a:srgbClr val="000066"/>
                </a:solidFill>
              </a:rPr>
              <a:t>GATEWAY=172.31.1.250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 descr="8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76200"/>
            <a:ext cx="8915400" cy="66865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Scheduling Jobs: Cron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Clr>
                <a:srgbClr val="E4005C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Cron is a program that enables you to execute a command, or a script with a sequence of commands, at a specified date, time or at set intervals. </a:t>
            </a:r>
          </a:p>
          <a:p>
            <a:pPr algn="just">
              <a:spcBef>
                <a:spcPct val="50000"/>
              </a:spcBef>
              <a:buClr>
                <a:srgbClr val="E4005C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Add the job script in /etc/cron.hourly or /etc/cron.daily or /etc/cron.weekly or /etc/cron.monthly to schedule a job</a:t>
            </a:r>
          </a:p>
          <a:p>
            <a:endParaRPr lang="en-US" sz="23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Scheduling Jobs: Cron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0" y="1752600"/>
            <a:ext cx="9144000" cy="4319588"/>
          </a:xfrm>
        </p:spPr>
        <p:txBody>
          <a:bodyPr/>
          <a:lstStyle/>
          <a:p>
            <a:pPr algn="just">
              <a:buClr>
                <a:srgbClr val="E4005C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Make an entry in /etc/crontab file to schedule a job (crontab -e) the format is </a:t>
            </a:r>
          </a:p>
          <a:p>
            <a:pPr algn="just">
              <a:buClr>
                <a:srgbClr val="E4005C"/>
              </a:buCl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* * * * *  command_to_execute</a:t>
            </a:r>
          </a:p>
          <a:p>
            <a:pPr algn="just">
              <a:buClr>
                <a:srgbClr val="E4005C"/>
              </a:buCl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 </a:t>
            </a:r>
            <a:r>
              <a:rPr lang="en-US" sz="2200">
                <a:solidFill>
                  <a:srgbClr val="000066"/>
                </a:solidFill>
              </a:rPr>
              <a:t>each star denotes Minute Hour Day_of_Month Month Day_of_Week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Minute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Minute of the hour, 00 to 59. * Will indicate   every minute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Hour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Hour of the day in 24-hour format, 00 to 23. * Will indicate </a:t>
            </a:r>
            <a:br>
              <a:rPr lang="en-US" sz="1900">
                <a:solidFill>
                  <a:srgbClr val="000066"/>
                </a:solidFill>
              </a:rPr>
            </a:br>
            <a:r>
              <a:rPr lang="en-US" sz="1900">
                <a:solidFill>
                  <a:srgbClr val="000066"/>
                </a:solidFill>
              </a:rPr>
              <a:t> every hour</a:t>
            </a:r>
            <a:r>
              <a:rPr lang="en-US" sz="2300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Day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Day of the month, 1 to 31. * Will indicate every day</a:t>
            </a:r>
            <a:r>
              <a:rPr lang="en-US" sz="2300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Month</a:t>
            </a:r>
            <a:r>
              <a:rPr lang="en-US" sz="2300">
                <a:solidFill>
                  <a:srgbClr val="000066"/>
                </a:solidFill>
              </a:rPr>
              <a:t> = </a:t>
            </a:r>
            <a:r>
              <a:rPr lang="en-US" sz="1900">
                <a:solidFill>
                  <a:srgbClr val="000066"/>
                </a:solidFill>
              </a:rPr>
              <a:t>Month of the year, 1 to 12. * Will indicate every month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Day </a:t>
            </a:r>
            <a:r>
              <a:rPr lang="en-US" sz="2300">
                <a:solidFill>
                  <a:srgbClr val="000066"/>
                </a:solidFill>
              </a:rPr>
              <a:t>= </a:t>
            </a:r>
            <a:r>
              <a:rPr lang="en-US" sz="1900">
                <a:solidFill>
                  <a:srgbClr val="000066"/>
                </a:solidFill>
              </a:rPr>
              <a:t>Day of the week, 3 chars - sun, mon, tue, or numeric (0=sun, 1=mon etc).... * Will indicate every day</a:t>
            </a:r>
            <a:r>
              <a:rPr lang="en-US" sz="2300">
                <a:solidFill>
                  <a:srgbClr val="000066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300">
                <a:solidFill>
                  <a:srgbClr val="000066"/>
                </a:solidFill>
              </a:rPr>
              <a:t>		</a:t>
            </a:r>
            <a:r>
              <a:rPr lang="en-US" sz="2300" b="1">
                <a:solidFill>
                  <a:srgbClr val="000066"/>
                </a:solidFill>
              </a:rPr>
              <a:t>Task </a:t>
            </a:r>
            <a:r>
              <a:rPr lang="en-US" sz="2300">
                <a:solidFill>
                  <a:srgbClr val="000066"/>
                </a:solidFill>
              </a:rPr>
              <a:t>= </a:t>
            </a:r>
            <a:r>
              <a:rPr lang="en-US" sz="1900">
                <a:solidFill>
                  <a:srgbClr val="000066"/>
                </a:solidFill>
              </a:rPr>
              <a:t>The command you want to execute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E4005C"/>
                </a:solidFill>
              </a:rPr>
              <a:t>Adding &amp; Removing Software</a:t>
            </a:r>
            <a:endParaRPr lang="en-GB" b="1">
              <a:solidFill>
                <a:srgbClr val="E4005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Linux System Administration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381000" y="1524000"/>
            <a:ext cx="8096250" cy="4625975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Download a binary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Download the source code and compile on the system (download, untar, configure, make, make install, make uninstall)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Use RPM - Redhat Package Manager and install rpms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 </a:t>
            </a:r>
            <a:r>
              <a:rPr lang="en-US" sz="2300" b="1">
                <a:solidFill>
                  <a:srgbClr val="000066"/>
                </a:solidFill>
                <a:hlinkClick r:id="rId4"/>
              </a:rPr>
              <a:t>www.rpmseek.com</a:t>
            </a:r>
            <a:r>
              <a:rPr lang="en-US" sz="2300" b="1">
                <a:solidFill>
                  <a:srgbClr val="000066"/>
                </a:solidFill>
              </a:rPr>
              <a:t> &amp; </a:t>
            </a:r>
            <a:r>
              <a:rPr lang="en-US" sz="2300" b="1">
                <a:solidFill>
                  <a:srgbClr val="000066"/>
                </a:solidFill>
                <a:hlinkClick r:id="rId5"/>
              </a:rPr>
              <a:t>www.rpmfind.net</a:t>
            </a:r>
            <a:r>
              <a:rPr lang="en-US" sz="2300" b="1">
                <a:solidFill>
                  <a:srgbClr val="000066"/>
                </a:solidFill>
              </a:rPr>
              <a:t> can be used to search and download rpms (i386 Binary RPMs or SRC RPMs)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For Binary rpms: rpm [options] rpm-file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	(rpm –qa, rpm –ivh, rpm –Uvh, rpm -e)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	Where -q= query, -a= all, -i=install, -v=verbrose, -U= upgrade, -h= hash, -e= erase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sz="2300" b="1">
                <a:solidFill>
                  <a:srgbClr val="000066"/>
                </a:solidFill>
              </a:rPr>
              <a:t>For Source rpms: rpmbuild –rebuild rpm-source-file</a:t>
            </a:r>
          </a:p>
          <a:p>
            <a:pPr algn="just">
              <a:lnSpc>
                <a:spcPct val="9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r>
              <a:rPr lang="en-US" sz="2300" b="1">
                <a:solidFill>
                  <a:srgbClr val="000066"/>
                </a:solidFill>
              </a:rPr>
              <a:t>	Compiled binary rpms will be available at /usr/src/redhat/RPMS/i386 which can be installed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788" y="674688"/>
            <a:ext cx="7808912" cy="1147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4000" b="1">
              <a:solidFill>
                <a:srgbClr val="E4005C"/>
              </a:solidFill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</a:rPr>
              <a:t>Samba Server Setup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Blip>
                <a:blip r:embed="rId3"/>
              </a:buBlip>
            </a:pPr>
            <a:endParaRPr lang="en-US" sz="2400" b="1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000" b="1">
              <a:solidFill>
                <a:srgbClr val="660066"/>
              </a:solidFill>
            </a:endParaRPr>
          </a:p>
          <a:p>
            <a:pPr algn="ctr"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GB" sz="4200" b="1">
                <a:solidFill>
                  <a:srgbClr val="E4005C"/>
                </a:solidFill>
              </a:rPr>
              <a:t>SAMBA SERVER SETUP </a:t>
            </a:r>
            <a:br>
              <a:rPr lang="en-GB" sz="4200" b="1">
                <a:solidFill>
                  <a:srgbClr val="E4005C"/>
                </a:solidFill>
              </a:rPr>
            </a:br>
            <a:endParaRPr lang="en-US" sz="4200" b="1">
              <a:solidFill>
                <a:srgbClr val="E4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</a:rPr>
              <a:t>Samba Service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Samba Server Setup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File and Printer Sharing from UNIX to Windows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Uses smb Daemon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service smb start/stop/restart</a:t>
            </a:r>
          </a:p>
        </p:txBody>
      </p:sp>
    </p:spTree>
    <p:extLst>
      <p:ext uri="{BB962C8B-B14F-4D97-AF65-F5344CB8AC3E}">
        <p14:creationId xmlns:p14="http://schemas.microsoft.com/office/powerpoint/2010/main" val="763760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E4005C"/>
                </a:solidFill>
              </a:rPr>
              <a:t>Samba Server Configuration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buClr>
                <a:srgbClr val="DF0587"/>
              </a:buClr>
              <a:buFont typeface="Wingdings" panose="05000000000000000000" pitchFamily="2" charset="2"/>
              <a:buNone/>
            </a:pPr>
            <a:endParaRPr lang="en-US" sz="2300" b="1">
              <a:solidFill>
                <a:srgbClr val="000066"/>
              </a:solidFill>
            </a:endParaRPr>
          </a:p>
          <a:p>
            <a:pPr marL="392113" indent="-293688" defTabSz="414338"/>
            <a:endParaRPr lang="en-US" sz="2800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2400" b="1">
                <a:solidFill>
                  <a:schemeClr val="bg1"/>
                </a:solidFill>
                <a:latin typeface="Times New Roman" panose="02020603050405020304" pitchFamily="18" charset="0"/>
              </a:rPr>
              <a:t>Samba Server Setup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sz="half" idx="2"/>
          </p:nvPr>
        </p:nvSpPr>
        <p:spPr>
          <a:xfrm>
            <a:off x="457200" y="1906588"/>
            <a:ext cx="8020050" cy="4319587"/>
          </a:xfrm>
        </p:spPr>
        <p:txBody>
          <a:bodyPr/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Use GUI Applications </a:t>
            </a:r>
            <a:r>
              <a:rPr lang="en-US" sz="2400" b="1">
                <a:solidFill>
                  <a:srgbClr val="000066"/>
                </a:solidFill>
                <a:sym typeface="Wingdings" panose="05000000000000000000" pitchFamily="2" charset="2"/>
              </a:rPr>
              <a:t> Server Settings  Services  SMB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Configuration File: /etc/samba/smb.conf</a:t>
            </a:r>
          </a:p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400" b="1">
                <a:solidFill>
                  <a:srgbClr val="000066"/>
                </a:solidFill>
              </a:rPr>
              <a:t>Configuring File and Directory Sharing</a:t>
            </a:r>
            <a:r>
              <a:rPr lang="en-US" sz="2700" b="1">
                <a:solidFill>
                  <a:srgbClr val="000066"/>
                </a:solidFill>
              </a:rPr>
              <a:t>	</a:t>
            </a:r>
            <a:r>
              <a:rPr lang="en-US" sz="2800"/>
              <a:t> </a:t>
            </a:r>
            <a:endParaRPr lang="en-US" sz="1200"/>
          </a:p>
          <a:p>
            <a:pPr>
              <a:buFontTx/>
              <a:buNone/>
            </a:pPr>
            <a:r>
              <a:rPr lang="en-US" sz="2800"/>
              <a:t>				</a:t>
            </a:r>
            <a:r>
              <a:rPr lang="en-US" sz="2000">
                <a:solidFill>
                  <a:schemeClr val="accent2"/>
                </a:solidFill>
              </a:rPr>
              <a:t>[share_name]</a:t>
            </a:r>
          </a:p>
          <a:p>
            <a:pPr>
              <a:buFontTx/>
              <a:buNone/>
            </a:pPr>
            <a:r>
              <a:rPr lang="en-US" sz="2800"/>
              <a:t>				</a:t>
            </a:r>
            <a:r>
              <a:rPr lang="en-US" sz="2000">
                <a:solidFill>
                  <a:srgbClr val="000066"/>
                </a:solidFill>
              </a:rPr>
              <a:t>comment = Fred's Home Directory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66"/>
                </a:solidFill>
              </a:rPr>
              <a:t> 				path = /home/fred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66"/>
                </a:solidFill>
              </a:rPr>
              <a:t> 				valid users = fred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66"/>
                </a:solidFill>
              </a:rPr>
              <a:t> 				public = no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66"/>
                </a:solidFill>
              </a:rPr>
              <a:t> 				writable = yes</a:t>
            </a:r>
          </a:p>
          <a:p>
            <a:pPr>
              <a:buFontTx/>
              <a:buNone/>
            </a:pPr>
            <a:r>
              <a:rPr lang="en-US" sz="2000">
                <a:solidFill>
                  <a:srgbClr val="000066"/>
                </a:solidFill>
              </a:rPr>
              <a:t> 				printable = no</a:t>
            </a:r>
          </a:p>
        </p:txBody>
      </p:sp>
    </p:spTree>
    <p:extLst>
      <p:ext uri="{BB962C8B-B14F-4D97-AF65-F5344CB8AC3E}">
        <p14:creationId xmlns:p14="http://schemas.microsoft.com/office/powerpoint/2010/main" val="3939388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519</Words>
  <Application>Microsoft Office PowerPoint</Application>
  <PresentationFormat>On-screen Show (4:3)</PresentationFormat>
  <Paragraphs>153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Times New Roman</vt:lpstr>
      <vt:lpstr>StarSymbol</vt:lpstr>
      <vt:lpstr>Default Design</vt:lpstr>
      <vt:lpstr>Linux Network Configuration</vt:lpstr>
      <vt:lpstr>Linux Network Configuration</vt:lpstr>
      <vt:lpstr>PowerPoint Presentation</vt:lpstr>
      <vt:lpstr>Scheduling Jobs: Cron</vt:lpstr>
      <vt:lpstr>Scheduling Jobs: Cron</vt:lpstr>
      <vt:lpstr>Adding &amp; Removing Software</vt:lpstr>
      <vt:lpstr>PowerPoint Presentation</vt:lpstr>
      <vt:lpstr>Samba Service</vt:lpstr>
      <vt:lpstr>Samba Server Configuration</vt:lpstr>
      <vt:lpstr>Samba Server Configuration</vt:lpstr>
      <vt:lpstr>Authentication Methods</vt:lpstr>
      <vt:lpstr>Samba Client Configuration</vt:lpstr>
      <vt:lpstr>PowerPoint Presentation</vt:lpstr>
      <vt:lpstr>Web Server</vt:lpstr>
      <vt:lpstr>Files used by Apache</vt:lpstr>
      <vt:lpstr>Apache Configuration Directives</vt:lpstr>
      <vt:lpstr>Basic Settings</vt:lpstr>
      <vt:lpstr>Virtual Hosting</vt:lpstr>
    </vt:vector>
  </TitlesOfParts>
  <Company>IITK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Jobs: Cron</dc:title>
  <dc:creator>Mr.Navpreet Singh</dc:creator>
  <cp:lastModifiedBy>Thomas Kay</cp:lastModifiedBy>
  <cp:revision>6</cp:revision>
  <dcterms:created xsi:type="dcterms:W3CDTF">2006-03-27T03:27:54Z</dcterms:created>
  <dcterms:modified xsi:type="dcterms:W3CDTF">2013-10-21T20:31:03Z</dcterms:modified>
</cp:coreProperties>
</file>