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DBAD-45C9-4AD5-9EFC-7FD4E55AA0D6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663C-3840-4B11-991F-5017FEBFF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31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DBAD-45C9-4AD5-9EFC-7FD4E55AA0D6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663C-3840-4B11-991F-5017FEBFF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96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DBAD-45C9-4AD5-9EFC-7FD4E55AA0D6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663C-3840-4B11-991F-5017FEBFF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30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DBAD-45C9-4AD5-9EFC-7FD4E55AA0D6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663C-3840-4B11-991F-5017FEBFF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55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DBAD-45C9-4AD5-9EFC-7FD4E55AA0D6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663C-3840-4B11-991F-5017FEBFF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11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DBAD-45C9-4AD5-9EFC-7FD4E55AA0D6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663C-3840-4B11-991F-5017FEBFF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84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DBAD-45C9-4AD5-9EFC-7FD4E55AA0D6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663C-3840-4B11-991F-5017FEBFF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69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DBAD-45C9-4AD5-9EFC-7FD4E55AA0D6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663C-3840-4B11-991F-5017FEBFF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90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DBAD-45C9-4AD5-9EFC-7FD4E55AA0D6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663C-3840-4B11-991F-5017FEBFF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36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DBAD-45C9-4AD5-9EFC-7FD4E55AA0D6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663C-3840-4B11-991F-5017FEBFF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33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DBAD-45C9-4AD5-9EFC-7FD4E55AA0D6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663C-3840-4B11-991F-5017FEBFF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84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FDBAD-45C9-4AD5-9EFC-7FD4E55AA0D6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F663C-3840-4B11-991F-5017FEBFF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prtr.ec.europa.eu/pgLibraryWaste.aspx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prtr.ec.europa.eu/pgLibraryGlossary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prtr.ec.europa.eu/pgLibraryActivities.aspx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51668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6" y="613355"/>
            <a:ext cx="1218612" cy="6799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321" y="706729"/>
            <a:ext cx="1167803" cy="5289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5380" y="613356"/>
            <a:ext cx="945664" cy="6470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42282" y="613355"/>
            <a:ext cx="3698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smtClean="0"/>
              <a:t>Agency’s logo is under scrutiny – when finished we’ll supply it</a:t>
            </a:r>
            <a:endParaRPr lang="en-GB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8151668" y="3053647"/>
            <a:ext cx="36987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smtClean="0"/>
              <a:t>Button to be replaced by ‘E-PRTR Library’ and contain the information of </a:t>
            </a:r>
            <a:r>
              <a:rPr lang="da-DK" sz="1200" dirty="0" smtClean="0">
                <a:hlinkClick r:id="rId6"/>
              </a:rPr>
              <a:t>http://prtr.ec.europa.eu/pgLibraryActivities.aspx</a:t>
            </a:r>
            <a:r>
              <a:rPr lang="da-DK" sz="1200" dirty="0" smtClean="0"/>
              <a:t> </a:t>
            </a:r>
          </a:p>
          <a:p>
            <a:r>
              <a:rPr lang="en-GB" sz="1200" dirty="0" smtClean="0">
                <a:hlinkClick r:id="rId7"/>
              </a:rPr>
              <a:t>http://prtr.ec.europa.eu/pgLibraryGlossary.aspx</a:t>
            </a:r>
            <a:endParaRPr lang="en-GB" sz="1200" dirty="0" smtClean="0"/>
          </a:p>
          <a:p>
            <a:r>
              <a:rPr lang="en-GB" sz="1200" dirty="0" smtClean="0">
                <a:hlinkClick r:id="rId8"/>
              </a:rPr>
              <a:t>http://prtr.ec.europa.eu/pgLibraryWaste.aspx</a:t>
            </a:r>
            <a:r>
              <a:rPr lang="en-GB" sz="1200" dirty="0" smtClean="0"/>
              <a:t> </a:t>
            </a:r>
          </a:p>
          <a:p>
            <a:r>
              <a:rPr lang="da-DK" sz="1200" dirty="0" smtClean="0"/>
              <a:t>Suggest to revamp text to make it very brief and link to PDF files with detailed information</a:t>
            </a:r>
            <a:endParaRPr lang="en-GB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8242282" y="1063528"/>
            <a:ext cx="3698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smtClean="0"/>
              <a:t>EC’s logo according to DG ENV’s indications</a:t>
            </a:r>
            <a:endParaRPr lang="en-GB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8242282" y="123111"/>
            <a:ext cx="3698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smtClean="0"/>
              <a:t>Library to be discontinued? – content now accessible via buttons</a:t>
            </a:r>
            <a:endParaRPr lang="en-GB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8151668" y="4704149"/>
            <a:ext cx="3698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smtClean="0"/>
              <a:t>Original content will be transfered as agreed in telecon</a:t>
            </a:r>
            <a:endParaRPr lang="en-GB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8151667" y="1517830"/>
            <a:ext cx="3698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smtClean="0"/>
              <a:t>Please add this image provided by EEA COM department to improve layout</a:t>
            </a:r>
            <a:endParaRPr lang="en-GB" sz="1200" dirty="0"/>
          </a:p>
        </p:txBody>
      </p:sp>
      <p:cxnSp>
        <p:nvCxnSpPr>
          <p:cNvPr id="18" name="Straight Arrow Connector 17"/>
          <p:cNvCxnSpPr>
            <a:stCxn id="13" idx="1"/>
          </p:cNvCxnSpPr>
          <p:nvPr/>
        </p:nvCxnSpPr>
        <p:spPr>
          <a:xfrm flipH="1">
            <a:off x="7871044" y="353944"/>
            <a:ext cx="371238" cy="224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674605" y="809858"/>
            <a:ext cx="1553158" cy="1270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1"/>
          </p:cNvCxnSpPr>
          <p:nvPr/>
        </p:nvCxnSpPr>
        <p:spPr>
          <a:xfrm flipH="1" flipV="1">
            <a:off x="7694141" y="1153828"/>
            <a:ext cx="548141" cy="48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1449859" y="989717"/>
            <a:ext cx="6695256" cy="7041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891481" y="3230646"/>
            <a:ext cx="5253634" cy="8336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982097" y="4844647"/>
            <a:ext cx="5214879" cy="238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196976" y="5350251"/>
            <a:ext cx="3698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smtClean="0"/>
              <a:t>This button will enable access, with an ad hoc solution, to all the search options that remain in the future website</a:t>
            </a:r>
            <a:endParaRPr lang="en-GB" sz="12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1186249" y="4329782"/>
            <a:ext cx="7003467" cy="13134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145115" y="6012299"/>
            <a:ext cx="3698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smtClean="0"/>
              <a:t>This button will give access to both the current materials on AIR and the new materials to be integrated by Atkins on WATER</a:t>
            </a:r>
            <a:endParaRPr lang="en-GB" sz="1200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980303" y="4981148"/>
            <a:ext cx="7133166" cy="1293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4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European Environment Agency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Martin-Montalvo Álvarez</dc:creator>
  <cp:lastModifiedBy>Daniel Martin-Montalvo Álvarez</cp:lastModifiedBy>
  <cp:revision>3</cp:revision>
  <dcterms:created xsi:type="dcterms:W3CDTF">2015-04-14T07:55:19Z</dcterms:created>
  <dcterms:modified xsi:type="dcterms:W3CDTF">2015-04-14T08:08:43Z</dcterms:modified>
</cp:coreProperties>
</file>