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"/>
  </p:notesMasterIdLst>
  <p:sldIdLst>
    <p:sldId id="276" r:id="rId5"/>
  </p:sldIdLst>
  <p:sldSz cx="9144000" cy="6858000" type="screen4x3"/>
  <p:notesSz cx="6794500" cy="9931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139" autoAdjust="0"/>
  </p:normalViewPr>
  <p:slideViewPr>
    <p:cSldViewPr>
      <p:cViewPr>
        <p:scale>
          <a:sx n="65" d="100"/>
          <a:sy n="65" d="100"/>
        </p:scale>
        <p:origin x="-1584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68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9DC50-448B-4A89-A169-4CCB1A63D4AF}" type="datetimeFigureOut">
              <a:rPr lang="de-DE" smtClean="0"/>
              <a:t>23.05.2012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89AF5-4342-4CB3-B2E8-EAFA5D6D73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1029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89AF5-4342-4CB3-B2E8-EAFA5D6D73E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4331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92D05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6E63-BF79-4931-90F8-426375028904}" type="datetime1">
              <a:rPr lang="de-DE" smtClean="0"/>
              <a:t>23.05.2012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7F02-600E-491D-9D26-B554D84A01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628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31825" indent="-269875">
              <a:defRPr/>
            </a:lvl2pPr>
            <a:lvl3pPr marL="900113" indent="-269875">
              <a:defRPr/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A7424-AA8F-4D1F-8B0D-CC2694DFB15F}" type="datetime1">
              <a:rPr lang="de-DE" smtClean="0"/>
              <a:t>23.05.2012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7F02-600E-491D-9D26-B554D84A01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6518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0FE2-4962-4C7A-BD8D-31F747670B9D}" type="datetime1">
              <a:rPr lang="de-DE" smtClean="0"/>
              <a:t>23.05.2012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7F02-600E-491D-9D26-B554D84A01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011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 marL="631825" indent="-285750">
              <a:defRPr sz="2000"/>
            </a:lvl2pPr>
            <a:lvl3pPr marL="900113" indent="-269875"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 marL="631825" indent="-285750">
              <a:defRPr sz="2000"/>
            </a:lvl2pPr>
            <a:lvl3pPr marL="900113" indent="-269875"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F03A-D7A3-4870-8C6B-BDA02971D811}" type="datetime1">
              <a:rPr lang="de-DE" smtClean="0"/>
              <a:t>23.05.2012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7F02-600E-491D-9D26-B554D84A01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3987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709118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348879"/>
            <a:ext cx="4040188" cy="3777283"/>
          </a:xfrm>
        </p:spPr>
        <p:txBody>
          <a:bodyPr/>
          <a:lstStyle>
            <a:lvl1pPr>
              <a:defRPr sz="2400"/>
            </a:lvl1pPr>
            <a:lvl2pPr marL="631825" indent="-285750">
              <a:defRPr sz="2000"/>
            </a:lvl2pPr>
            <a:lvl3pPr marL="900113" indent="-269875"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69437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348879"/>
            <a:ext cx="4041775" cy="3777283"/>
          </a:xfrm>
        </p:spPr>
        <p:txBody>
          <a:bodyPr/>
          <a:lstStyle>
            <a:lvl1pPr>
              <a:defRPr sz="2400"/>
            </a:lvl1pPr>
            <a:lvl2pPr marL="631825" indent="-269875">
              <a:defRPr sz="2000"/>
            </a:lvl2pPr>
            <a:lvl3pPr marL="900113" indent="-269875"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9011E-C190-432E-A69E-CB0F2C7C3484}" type="datetime1">
              <a:rPr lang="de-DE" smtClean="0"/>
              <a:t>23.05.2012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7F02-600E-491D-9D26-B554D84A01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252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932596"/>
            <a:ext cx="8399264" cy="84022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92D05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C81A-8B96-4EBE-ABBE-1234FA5C4AFE}" type="datetime1">
              <a:rPr lang="de-DE" smtClean="0"/>
              <a:t>23.05.2012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7F02-600E-491D-9D26-B554D84A01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5427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67544" y="908720"/>
            <a:ext cx="6048672" cy="52565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516216" y="5444972"/>
            <a:ext cx="2376264" cy="804862"/>
          </a:xfrm>
        </p:spPr>
        <p:txBody>
          <a:bodyPr anchor="b" anchorCtr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6A7E-4BDA-4EBD-BDAD-D0E38D98162D}" type="datetime1">
              <a:rPr lang="de-DE" smtClean="0"/>
              <a:t>23.05.2012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7F02-600E-491D-9D26-B554D84A01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66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32328-7CA0-4CA5-A1D6-9EC13FAAF805}" type="datetime1">
              <a:rPr lang="de-DE" smtClean="0"/>
              <a:t>23.05.2012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7F02-600E-491D-9D26-B554D84A01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760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788580"/>
            <a:ext cx="8399264" cy="840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A42593C-AF08-452B-90D9-3AA458010550}" type="datetime1">
              <a:rPr lang="de-DE" smtClean="0"/>
              <a:t>23.05.2012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C1D7F02-600E-491D-9D26-B554D84A017E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Picture 41" descr="balken-18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153988"/>
            <a:ext cx="106362" cy="647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3" descr="oekologo-6cm_rgb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52400"/>
            <a:ext cx="251460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468464" y="764704"/>
            <a:ext cx="838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093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8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92D050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92D050"/>
        </a:buClr>
        <a:buFont typeface="Symbol" pitchFamily="18" charset="2"/>
        <a:buChar char="-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F-Gas Database </a:t>
            </a:r>
            <a:r>
              <a:rPr lang="de-DE" dirty="0" err="1" smtClean="0"/>
              <a:t>reporting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moment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7F02-600E-491D-9D26-B554D84A017E}" type="slidenum">
              <a:rPr lang="de-DE" smtClean="0"/>
              <a:t>1</a:t>
            </a:fld>
            <a:endParaRPr lang="de-DE"/>
          </a:p>
        </p:txBody>
      </p:sp>
      <p:grpSp>
        <p:nvGrpSpPr>
          <p:cNvPr id="26" name="Gruppieren 25"/>
          <p:cNvGrpSpPr/>
          <p:nvPr/>
        </p:nvGrpSpPr>
        <p:grpSpPr>
          <a:xfrm>
            <a:off x="2123728" y="1831089"/>
            <a:ext cx="5811457" cy="4170232"/>
            <a:chOff x="1819997" y="367780"/>
            <a:chExt cx="5056259" cy="5023823"/>
          </a:xfrm>
        </p:grpSpPr>
        <p:sp>
          <p:nvSpPr>
            <p:cNvPr id="27" name="Flussdiagramm: Verzweigung 26"/>
            <p:cNvSpPr/>
            <p:nvPr/>
          </p:nvSpPr>
          <p:spPr>
            <a:xfrm>
              <a:off x="1835696" y="2024779"/>
              <a:ext cx="1728192" cy="1088182"/>
            </a:xfrm>
            <a:prstGeom prst="flowChartDecision">
              <a:avLst/>
            </a:prstGeom>
            <a:solidFill>
              <a:schemeClr val="bg1">
                <a:alpha val="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Flussdiagramm: Prozess 27"/>
            <p:cNvSpPr/>
            <p:nvPr/>
          </p:nvSpPr>
          <p:spPr>
            <a:xfrm>
              <a:off x="1819997" y="367780"/>
              <a:ext cx="1728192" cy="719121"/>
            </a:xfrm>
            <a:prstGeom prst="flowChartProcess">
              <a:avLst/>
            </a:prstGeom>
            <a:solidFill>
              <a:schemeClr val="bg1">
                <a:alpha val="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Report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submission</a:t>
              </a:r>
              <a:r>
                <a:rPr lang="de-DE" sz="1200" dirty="0" smtClean="0">
                  <a:solidFill>
                    <a:schemeClr val="tx1"/>
                  </a:solidFill>
                </a:rPr>
                <a:t> &amp;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resubmission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to</a:t>
              </a:r>
              <a:r>
                <a:rPr lang="de-DE" sz="1200" dirty="0" smtClean="0">
                  <a:solidFill>
                    <a:schemeClr val="tx1"/>
                  </a:solidFill>
                </a:rPr>
                <a:t> BDR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2009011" y="2346614"/>
              <a:ext cx="1381562" cy="512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smtClean="0"/>
                <a:t>QA 1/ QA2 </a:t>
              </a:r>
              <a:r>
                <a:rPr lang="de-DE" sz="1200" dirty="0" smtClean="0"/>
                <a:t>Check</a:t>
              </a:r>
            </a:p>
            <a:p>
              <a:pPr algn="ctr"/>
              <a:r>
                <a:rPr lang="de-DE" sz="1200" dirty="0" err="1" smtClean="0"/>
                <a:t>manually</a:t>
              </a:r>
              <a:endParaRPr lang="de-DE" sz="1200" dirty="0" smtClean="0"/>
            </a:p>
          </p:txBody>
        </p:sp>
        <p:cxnSp>
          <p:nvCxnSpPr>
            <p:cNvPr id="30" name="Gerade Verbindung 29"/>
            <p:cNvCxnSpPr>
              <a:stCxn id="28" idx="2"/>
              <a:endCxn id="27" idx="0"/>
            </p:cNvCxnSpPr>
            <p:nvPr/>
          </p:nvCxnSpPr>
          <p:spPr>
            <a:xfrm>
              <a:off x="2684093" y="1086901"/>
              <a:ext cx="15699" cy="9378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/>
            <p:cNvCxnSpPr/>
            <p:nvPr/>
          </p:nvCxnSpPr>
          <p:spPr>
            <a:xfrm>
              <a:off x="3565798" y="2568870"/>
              <a:ext cx="151025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/>
          </p:nvSpPr>
          <p:spPr>
            <a:xfrm>
              <a:off x="3779912" y="2090475"/>
              <a:ext cx="1152128" cy="512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err="1" smtClean="0"/>
                <a:t>No</a:t>
              </a:r>
              <a:r>
                <a:rPr lang="de-DE" sz="1200" dirty="0" smtClean="0"/>
                <a:t> / </a:t>
              </a:r>
            </a:p>
            <a:p>
              <a:pPr algn="ctr"/>
              <a:r>
                <a:rPr lang="de-DE" sz="1200" dirty="0" smtClean="0"/>
                <a:t>Report </a:t>
              </a:r>
              <a:r>
                <a:rPr lang="de-DE" sz="1200" dirty="0" err="1" smtClean="0"/>
                <a:t>failed</a:t>
              </a:r>
              <a:endParaRPr lang="de-DE" sz="1200" dirty="0"/>
            </a:p>
          </p:txBody>
        </p:sp>
        <p:sp>
          <p:nvSpPr>
            <p:cNvPr id="33" name="Flussdiagramm: Prozess 32"/>
            <p:cNvSpPr/>
            <p:nvPr/>
          </p:nvSpPr>
          <p:spPr>
            <a:xfrm>
              <a:off x="5148064" y="2209310"/>
              <a:ext cx="1728192" cy="719121"/>
            </a:xfrm>
            <a:prstGeom prst="flowChartProcess">
              <a:avLst/>
            </a:prstGeom>
            <a:solidFill>
              <a:schemeClr val="bg1">
                <a:alpha val="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 smtClean="0">
                  <a:solidFill>
                    <a:schemeClr val="tx1"/>
                  </a:solidFill>
                </a:rPr>
                <a:t>Rejection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of</a:t>
              </a:r>
              <a:r>
                <a:rPr lang="de-DE" sz="1200" dirty="0" smtClean="0">
                  <a:solidFill>
                    <a:schemeClr val="tx1"/>
                  </a:solidFill>
                </a:rPr>
                <a:t> Report,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contacting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companies</a:t>
              </a:r>
              <a:r>
                <a:rPr lang="de-DE" sz="1200" dirty="0" smtClean="0">
                  <a:solidFill>
                    <a:schemeClr val="tx1"/>
                  </a:solidFill>
                </a:rPr>
                <a:t>  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Gerade Verbindung 33"/>
            <p:cNvCxnSpPr>
              <a:endCxn id="36" idx="1"/>
            </p:cNvCxnSpPr>
            <p:nvPr/>
          </p:nvCxnSpPr>
          <p:spPr>
            <a:xfrm>
              <a:off x="2707360" y="3112961"/>
              <a:ext cx="0" cy="14250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/>
            <p:cNvSpPr txBox="1"/>
            <p:nvPr/>
          </p:nvSpPr>
          <p:spPr>
            <a:xfrm>
              <a:off x="2814509" y="3112960"/>
              <a:ext cx="923330" cy="1425051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1200" dirty="0" smtClean="0"/>
                <a:t>Yes/</a:t>
              </a:r>
            </a:p>
            <a:p>
              <a:pPr algn="ctr"/>
              <a:r>
                <a:rPr lang="de-DE" sz="1100" dirty="0" err="1" smtClean="0"/>
                <a:t>Copy</a:t>
              </a:r>
              <a:r>
                <a:rPr lang="de-DE" sz="1200" dirty="0" smtClean="0"/>
                <a:t> Importinterface </a:t>
              </a:r>
              <a:r>
                <a:rPr lang="de-DE" sz="1200" dirty="0" err="1" smtClean="0"/>
                <a:t>into</a:t>
              </a:r>
              <a:r>
                <a:rPr lang="de-DE" sz="1200" dirty="0" smtClean="0"/>
                <a:t> </a:t>
              </a:r>
              <a:r>
                <a:rPr lang="de-DE" sz="1200" dirty="0" err="1" smtClean="0"/>
                <a:t>report</a:t>
              </a:r>
              <a:r>
                <a:rPr lang="de-DE" sz="1200" dirty="0" smtClean="0"/>
                <a:t> </a:t>
              </a:r>
              <a:r>
                <a:rPr lang="de-DE" sz="1200" dirty="0" err="1" smtClean="0"/>
                <a:t>and</a:t>
              </a:r>
              <a:r>
                <a:rPr lang="de-DE" sz="1200" dirty="0" smtClean="0"/>
                <a:t> </a:t>
              </a:r>
              <a:r>
                <a:rPr lang="de-DE" sz="1200" dirty="0" err="1" smtClean="0"/>
                <a:t>then</a:t>
              </a:r>
              <a:r>
                <a:rPr lang="de-DE" sz="1200" dirty="0" smtClean="0"/>
                <a:t>  </a:t>
              </a:r>
              <a:r>
                <a:rPr lang="de-DE" sz="1200" dirty="0" err="1" smtClean="0"/>
                <a:t>import</a:t>
              </a:r>
              <a:r>
                <a:rPr lang="de-DE" sz="1200" dirty="0" smtClean="0"/>
                <a:t> </a:t>
              </a:r>
              <a:r>
                <a:rPr lang="de-DE" sz="1200" dirty="0" err="1" smtClean="0"/>
                <a:t>into</a:t>
              </a:r>
              <a:r>
                <a:rPr lang="de-DE" sz="1200" dirty="0" smtClean="0"/>
                <a:t> FDB</a:t>
              </a:r>
              <a:endParaRPr lang="de-DE" sz="1200" dirty="0"/>
            </a:p>
          </p:txBody>
        </p:sp>
        <p:sp>
          <p:nvSpPr>
            <p:cNvPr id="36" name="Flussdiagramm: Magnetplattenspeicher 35"/>
            <p:cNvSpPr/>
            <p:nvPr/>
          </p:nvSpPr>
          <p:spPr>
            <a:xfrm>
              <a:off x="2145945" y="4538012"/>
              <a:ext cx="1122829" cy="853591"/>
            </a:xfrm>
            <a:prstGeom prst="flowChartMagneticDisk">
              <a:avLst/>
            </a:prstGeom>
            <a:solidFill>
              <a:schemeClr val="bg1">
                <a:alpha val="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2308076" y="4813406"/>
              <a:ext cx="805498" cy="307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smtClean="0"/>
                <a:t>FDB</a:t>
              </a:r>
              <a:endParaRPr lang="de-DE" sz="1200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2836575" y="1059263"/>
              <a:ext cx="553998" cy="111863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1200" dirty="0" smtClean="0"/>
                <a:t>Download </a:t>
              </a:r>
              <a:r>
                <a:rPr lang="de-DE" sz="1200" dirty="0" err="1" smtClean="0"/>
                <a:t>report</a:t>
              </a:r>
              <a:endParaRPr lang="de-DE" sz="1200" dirty="0"/>
            </a:p>
          </p:txBody>
        </p:sp>
      </p:grpSp>
      <p:sp>
        <p:nvSpPr>
          <p:cNvPr id="3" name="Textfeld 2"/>
          <p:cNvSpPr txBox="1"/>
          <p:nvPr/>
        </p:nvSpPr>
        <p:spPr>
          <a:xfrm>
            <a:off x="1860723" y="6053507"/>
            <a:ext cx="2862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pitchFamily="34" charset="0"/>
                <a:cs typeface="Arial" pitchFamily="34" charset="0"/>
              </a:rPr>
              <a:t>Import Routine (</a:t>
            </a:r>
            <a:r>
              <a:rPr lang="de-DE" sz="1200" dirty="0" err="1" smtClean="0">
                <a:latin typeface="Arial" pitchFamily="34" charset="0"/>
                <a:cs typeface="Arial" pitchFamily="34" charset="0"/>
              </a:rPr>
              <a:t>import</a:t>
            </a:r>
            <a:r>
              <a:rPr lang="de-DE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 smtClean="0">
                <a:latin typeface="Arial" pitchFamily="34" charset="0"/>
                <a:cs typeface="Arial" pitchFamily="34" charset="0"/>
              </a:rPr>
              <a:t>macro</a:t>
            </a:r>
            <a:r>
              <a:rPr lang="de-DE" sz="1200" dirty="0" smtClean="0">
                <a:latin typeface="Arial" pitchFamily="34" charset="0"/>
                <a:cs typeface="Arial" pitchFamily="34" charset="0"/>
              </a:rPr>
              <a:t>) in FDB</a:t>
            </a:r>
            <a:endParaRPr lang="de-DE" sz="12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03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92D05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rmAutofit fontScale="77500" lnSpcReduction="20000"/>
      </a:bodyPr>
      <a:lstStyle>
        <a:defPPr algn="ctr"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92D05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AD9D2358448ED4B927A152DC721AE2C" ma:contentTypeVersion="0" ma:contentTypeDescription="Ein neues Dokument erstellen." ma:contentTypeScope="" ma:versionID="0e0c2b17a3bd5986c71b2f9cf3803034">
  <xsd:schema xmlns:xsd="http://www.w3.org/2001/XMLSchema" xmlns:p="http://schemas.microsoft.com/office/2006/metadata/properties" targetNamespace="http://schemas.microsoft.com/office/2006/metadata/properties" ma:root="true" ma:fieldsID="246f02dd96380beb4f7cdcce14d77fd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0225EB-1A3C-400B-A5A3-F066343F6F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566458A5-3759-4C29-BC04-0F26CA7A31B3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B12A434-3F76-459B-8E05-F7E602B9D20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Bildschirmpräsentation (4:3)</PresentationFormat>
  <Paragraphs>14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F-Gas Database reporting at the moment </vt:lpstr>
    </vt:vector>
  </TitlesOfParts>
  <Company>Öko-Institut e.V.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Mandy Schossig</dc:creator>
  <cp:lastModifiedBy>Ulrike Döring</cp:lastModifiedBy>
  <cp:revision>83</cp:revision>
  <cp:lastPrinted>2012-01-05T15:41:40Z</cp:lastPrinted>
  <dcterms:created xsi:type="dcterms:W3CDTF">2011-09-23T13:22:19Z</dcterms:created>
  <dcterms:modified xsi:type="dcterms:W3CDTF">2012-05-23T10:11:08Z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0x010100CAD9D2358448ED4B927A152DC721AE2C</vt:lpwstr>
  </property>
</Properties>
</file>