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3D53-9D78-4C54-9455-95D7189F10E1}" type="datetimeFigureOut">
              <a:rPr lang="et-EE" smtClean="0"/>
              <a:pPr/>
              <a:t>16.02.2015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91D-B577-470D-8FD6-1D308216FA87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3D53-9D78-4C54-9455-95D7189F10E1}" type="datetimeFigureOut">
              <a:rPr lang="et-EE" smtClean="0"/>
              <a:pPr/>
              <a:t>16.02.2015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91D-B577-470D-8FD6-1D308216FA87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3D53-9D78-4C54-9455-95D7189F10E1}" type="datetimeFigureOut">
              <a:rPr lang="et-EE" smtClean="0"/>
              <a:pPr/>
              <a:t>16.02.2015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91D-B577-470D-8FD6-1D308216FA87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3D53-9D78-4C54-9455-95D7189F10E1}" type="datetimeFigureOut">
              <a:rPr lang="et-EE" smtClean="0"/>
              <a:pPr/>
              <a:t>16.02.2015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91D-B577-470D-8FD6-1D308216FA87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3D53-9D78-4C54-9455-95D7189F10E1}" type="datetimeFigureOut">
              <a:rPr lang="et-EE" smtClean="0"/>
              <a:pPr/>
              <a:t>16.02.2015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91D-B577-470D-8FD6-1D308216FA87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3D53-9D78-4C54-9455-95D7189F10E1}" type="datetimeFigureOut">
              <a:rPr lang="et-EE" smtClean="0"/>
              <a:pPr/>
              <a:t>16.02.2015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91D-B577-470D-8FD6-1D308216FA87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3D53-9D78-4C54-9455-95D7189F10E1}" type="datetimeFigureOut">
              <a:rPr lang="et-EE" smtClean="0"/>
              <a:pPr/>
              <a:t>16.02.2015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91D-B577-470D-8FD6-1D308216FA87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3D53-9D78-4C54-9455-95D7189F10E1}" type="datetimeFigureOut">
              <a:rPr lang="et-EE" smtClean="0"/>
              <a:pPr/>
              <a:t>16.02.2015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91D-B577-470D-8FD6-1D308216FA87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3D53-9D78-4C54-9455-95D7189F10E1}" type="datetimeFigureOut">
              <a:rPr lang="et-EE" smtClean="0"/>
              <a:pPr/>
              <a:t>16.02.2015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91D-B577-470D-8FD6-1D308216FA87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3D53-9D78-4C54-9455-95D7189F10E1}" type="datetimeFigureOut">
              <a:rPr lang="et-EE" smtClean="0"/>
              <a:pPr/>
              <a:t>16.02.2015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91D-B577-470D-8FD6-1D308216FA87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83D53-9D78-4C54-9455-95D7189F10E1}" type="datetimeFigureOut">
              <a:rPr lang="et-EE" smtClean="0"/>
              <a:pPr/>
              <a:t>16.02.2015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E91D-B577-470D-8FD6-1D308216FA87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3D53-9D78-4C54-9455-95D7189F10E1}" type="datetimeFigureOut">
              <a:rPr lang="et-EE" smtClean="0"/>
              <a:pPr/>
              <a:t>16.02.2015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E91D-B577-470D-8FD6-1D308216FA87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/>
          <p:cNvSpPr/>
          <p:nvPr/>
        </p:nvSpPr>
        <p:spPr>
          <a:xfrm>
            <a:off x="1979712" y="1412776"/>
            <a:ext cx="195472" cy="130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" name="Rounded Rectangle 4"/>
          <p:cNvSpPr/>
          <p:nvPr/>
        </p:nvSpPr>
        <p:spPr>
          <a:xfrm>
            <a:off x="2195736" y="112474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/>
              <a:t>Step </a:t>
            </a:r>
            <a:r>
              <a:rPr lang="et-EE" sz="1600" b="1" dirty="0" smtClean="0"/>
              <a:t>2: Login to BDR</a:t>
            </a:r>
            <a:endParaRPr lang="et-EE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211960" y="112474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/>
              <a:t>Step </a:t>
            </a:r>
            <a:r>
              <a:rPr lang="et-EE" sz="1600" b="1" dirty="0" smtClean="0"/>
              <a:t>1: Open company’s folder</a:t>
            </a:r>
            <a:endParaRPr lang="et-EE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11560" y="112474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 smtClean="0"/>
              <a:t>Step </a:t>
            </a:r>
            <a:r>
              <a:rPr lang="et-EE" sz="1600" b="1" dirty="0" smtClean="0"/>
              <a:t>1: Get ECAS account</a:t>
            </a:r>
            <a:endParaRPr lang="et-EE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796136" y="1124744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 smtClean="0"/>
              <a:t>Step </a:t>
            </a:r>
            <a:r>
              <a:rPr lang="et-EE" sz="1600" b="1" dirty="0" smtClean="0"/>
              <a:t>2:  Create a new envelope</a:t>
            </a:r>
            <a:endParaRPr lang="et-EE" sz="1600" b="1" dirty="0"/>
          </a:p>
        </p:txBody>
      </p:sp>
      <p:sp>
        <p:nvSpPr>
          <p:cNvPr id="10" name="Right Arrow 9"/>
          <p:cNvSpPr/>
          <p:nvPr/>
        </p:nvSpPr>
        <p:spPr>
          <a:xfrm>
            <a:off x="5580112" y="1412776"/>
            <a:ext cx="205760" cy="130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11" name="Rounded Rectangle 10"/>
          <p:cNvSpPr/>
          <p:nvPr/>
        </p:nvSpPr>
        <p:spPr>
          <a:xfrm>
            <a:off x="2267744" y="2636912"/>
            <a:ext cx="1080120" cy="986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 smtClean="0"/>
              <a:t>Step 2: </a:t>
            </a:r>
            <a:endParaRPr lang="et-EE" sz="1600" b="1" dirty="0" smtClean="0"/>
          </a:p>
          <a:p>
            <a:pPr algn="ctr"/>
            <a:r>
              <a:rPr lang="et-EE" sz="1600" b="1" dirty="0" smtClean="0"/>
              <a:t>Confirm </a:t>
            </a:r>
            <a:r>
              <a:rPr lang="et-EE" sz="1600" b="1" dirty="0" smtClean="0"/>
              <a:t>company info</a:t>
            </a:r>
            <a:endParaRPr lang="et-EE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39552" y="2636912"/>
            <a:ext cx="1512168" cy="986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 smtClean="0"/>
              <a:t>Step </a:t>
            </a:r>
            <a:r>
              <a:rPr lang="et-EE" sz="1600" b="1" dirty="0" smtClean="0"/>
              <a:t>1: Open online questionnaire</a:t>
            </a:r>
            <a:endParaRPr lang="et-EE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55576" y="4509120"/>
            <a:ext cx="11160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 smtClean="0"/>
              <a:t>Step 1: </a:t>
            </a:r>
            <a:r>
              <a:rPr lang="et-EE" sz="1600" b="1" dirty="0" smtClean="0"/>
              <a:t>Submit envelope</a:t>
            </a:r>
            <a:endParaRPr lang="et-EE" sz="16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123728" y="4509120"/>
            <a:ext cx="11160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 smtClean="0"/>
              <a:t>Step 2: </a:t>
            </a:r>
            <a:r>
              <a:rPr lang="et-EE" sz="1600" b="1" dirty="0" smtClean="0"/>
              <a:t>Review feedback</a:t>
            </a:r>
            <a:endParaRPr lang="et-EE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467544" y="764704"/>
            <a:ext cx="3312368" cy="12961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28" name="TextBox 27"/>
          <p:cNvSpPr txBox="1"/>
          <p:nvPr/>
        </p:nvSpPr>
        <p:spPr>
          <a:xfrm>
            <a:off x="323528" y="404664"/>
            <a:ext cx="33318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/>
              <a:t>Activity 1: get user account and login</a:t>
            </a:r>
            <a:endParaRPr lang="et-EE" sz="1600" b="1" i="1" dirty="0" smtClean="0"/>
          </a:p>
          <a:p>
            <a:endParaRPr lang="et-EE" dirty="0"/>
          </a:p>
        </p:txBody>
      </p:sp>
      <p:sp>
        <p:nvSpPr>
          <p:cNvPr id="29" name="Rounded Rectangle 28"/>
          <p:cNvSpPr/>
          <p:nvPr/>
        </p:nvSpPr>
        <p:spPr>
          <a:xfrm>
            <a:off x="3563888" y="2636912"/>
            <a:ext cx="1224136" cy="986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 smtClean="0"/>
              <a:t>Step </a:t>
            </a:r>
            <a:r>
              <a:rPr lang="et-EE" sz="1600" b="1" dirty="0" smtClean="0"/>
              <a:t>3: Select year and activities</a:t>
            </a:r>
            <a:endParaRPr lang="et-EE" sz="1600" b="1" dirty="0"/>
          </a:p>
        </p:txBody>
      </p:sp>
      <p:sp>
        <p:nvSpPr>
          <p:cNvPr id="40" name="Rectangle 39"/>
          <p:cNvSpPr/>
          <p:nvPr/>
        </p:nvSpPr>
        <p:spPr>
          <a:xfrm>
            <a:off x="467544" y="2492896"/>
            <a:ext cx="8280920" cy="1296144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1" name="Right Arrow 40"/>
          <p:cNvSpPr/>
          <p:nvPr/>
        </p:nvSpPr>
        <p:spPr>
          <a:xfrm>
            <a:off x="1871576" y="4847456"/>
            <a:ext cx="216024" cy="1440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2" name="Right Arrow 41"/>
          <p:cNvSpPr/>
          <p:nvPr/>
        </p:nvSpPr>
        <p:spPr>
          <a:xfrm>
            <a:off x="3347864" y="3068960"/>
            <a:ext cx="216024" cy="1440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7" name="Right Arrow 46"/>
          <p:cNvSpPr/>
          <p:nvPr/>
        </p:nvSpPr>
        <p:spPr>
          <a:xfrm>
            <a:off x="2051720" y="3068960"/>
            <a:ext cx="216024" cy="1440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0" name="Rectangle 49"/>
          <p:cNvSpPr/>
          <p:nvPr/>
        </p:nvSpPr>
        <p:spPr>
          <a:xfrm>
            <a:off x="467544" y="4221088"/>
            <a:ext cx="3096344" cy="1512168"/>
          </a:xfrm>
          <a:prstGeom prst="rect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39" name="Rectangle 38"/>
          <p:cNvSpPr/>
          <p:nvPr/>
        </p:nvSpPr>
        <p:spPr>
          <a:xfrm>
            <a:off x="4139952" y="764704"/>
            <a:ext cx="4608512" cy="12961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44" name="TextBox 43"/>
          <p:cNvSpPr txBox="1"/>
          <p:nvPr/>
        </p:nvSpPr>
        <p:spPr>
          <a:xfrm>
            <a:off x="4139952" y="404664"/>
            <a:ext cx="30203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sz="1600" b="1" i="1" dirty="0" smtClean="0"/>
              <a:t>Activity 2: Create a new envelope</a:t>
            </a:r>
            <a:endParaRPr lang="et-EE" sz="1600" b="1" i="1" dirty="0" smtClean="0"/>
          </a:p>
          <a:p>
            <a:endParaRPr lang="et-EE" dirty="0"/>
          </a:p>
        </p:txBody>
      </p:sp>
      <p:sp>
        <p:nvSpPr>
          <p:cNvPr id="45" name="Rounded Rectangle 44"/>
          <p:cNvSpPr/>
          <p:nvPr/>
        </p:nvSpPr>
        <p:spPr>
          <a:xfrm>
            <a:off x="7380312" y="1124744"/>
            <a:ext cx="1296144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 smtClean="0"/>
              <a:t>Step </a:t>
            </a:r>
            <a:r>
              <a:rPr lang="et-EE" sz="1600" b="1" dirty="0" smtClean="0"/>
              <a:t>3:  Activate Draft task</a:t>
            </a:r>
            <a:endParaRPr lang="et-EE" sz="1600" b="1" dirty="0"/>
          </a:p>
        </p:txBody>
      </p:sp>
      <p:sp>
        <p:nvSpPr>
          <p:cNvPr id="46" name="Right Arrow 45"/>
          <p:cNvSpPr/>
          <p:nvPr/>
        </p:nvSpPr>
        <p:spPr>
          <a:xfrm>
            <a:off x="7164288" y="1412776"/>
            <a:ext cx="205760" cy="130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2" name="TextBox 51"/>
          <p:cNvSpPr txBox="1"/>
          <p:nvPr/>
        </p:nvSpPr>
        <p:spPr>
          <a:xfrm>
            <a:off x="323528" y="2204864"/>
            <a:ext cx="20561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/>
              <a:t>Activity </a:t>
            </a:r>
            <a:r>
              <a:rPr lang="et-EE" sz="1600" b="1" i="1" dirty="0" smtClean="0"/>
              <a:t>3</a:t>
            </a:r>
            <a:r>
              <a:rPr lang="en-GB" sz="1600" b="1" i="1" dirty="0" smtClean="0"/>
              <a:t>: </a:t>
            </a:r>
            <a:r>
              <a:rPr lang="et-EE" sz="1600" b="1" i="1" dirty="0" smtClean="0"/>
              <a:t>report data</a:t>
            </a:r>
            <a:endParaRPr lang="et-EE" sz="1600" b="1" i="1" dirty="0" smtClean="0"/>
          </a:p>
          <a:p>
            <a:endParaRPr lang="et-EE" dirty="0"/>
          </a:p>
        </p:txBody>
      </p:sp>
      <p:sp>
        <p:nvSpPr>
          <p:cNvPr id="58" name="Right Arrow 57"/>
          <p:cNvSpPr/>
          <p:nvPr/>
        </p:nvSpPr>
        <p:spPr>
          <a:xfrm>
            <a:off x="3779912" y="1340768"/>
            <a:ext cx="360040" cy="3600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59" name="Down Arrow 58"/>
          <p:cNvSpPr/>
          <p:nvPr/>
        </p:nvSpPr>
        <p:spPr>
          <a:xfrm>
            <a:off x="2627784" y="2060848"/>
            <a:ext cx="360040" cy="43204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0" name="Down Arrow 59"/>
          <p:cNvSpPr/>
          <p:nvPr/>
        </p:nvSpPr>
        <p:spPr>
          <a:xfrm>
            <a:off x="6372200" y="2060848"/>
            <a:ext cx="360040" cy="43204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1" name="TextBox 60"/>
          <p:cNvSpPr txBox="1"/>
          <p:nvPr/>
        </p:nvSpPr>
        <p:spPr>
          <a:xfrm>
            <a:off x="323528" y="3933056"/>
            <a:ext cx="238687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/>
              <a:t>Activity </a:t>
            </a:r>
            <a:r>
              <a:rPr lang="et-EE" sz="1600" b="1" i="1" dirty="0" smtClean="0"/>
              <a:t>4</a:t>
            </a:r>
            <a:r>
              <a:rPr lang="en-GB" sz="1600" b="1" i="1" dirty="0" smtClean="0"/>
              <a:t>: </a:t>
            </a:r>
            <a:r>
              <a:rPr lang="et-EE" sz="1600" b="1" i="1" dirty="0" smtClean="0"/>
              <a:t>submit delivery</a:t>
            </a:r>
            <a:endParaRPr lang="et-EE" sz="1600" b="1" i="1" dirty="0" smtClean="0"/>
          </a:p>
          <a:p>
            <a:endParaRPr lang="et-EE" dirty="0"/>
          </a:p>
        </p:txBody>
      </p:sp>
      <p:sp>
        <p:nvSpPr>
          <p:cNvPr id="62" name="Smiley Face 61"/>
          <p:cNvSpPr/>
          <p:nvPr/>
        </p:nvSpPr>
        <p:spPr>
          <a:xfrm>
            <a:off x="2483768" y="6237312"/>
            <a:ext cx="576064" cy="504056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3" name="Rectangle 62"/>
          <p:cNvSpPr/>
          <p:nvPr/>
        </p:nvSpPr>
        <p:spPr>
          <a:xfrm>
            <a:off x="4211960" y="4221088"/>
            <a:ext cx="4536504" cy="1512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4" name="TextBox 63"/>
          <p:cNvSpPr txBox="1"/>
          <p:nvPr/>
        </p:nvSpPr>
        <p:spPr>
          <a:xfrm>
            <a:off x="4067944" y="3933056"/>
            <a:ext cx="47199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Activity </a:t>
            </a:r>
            <a:r>
              <a:rPr lang="et-EE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t-EE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post-submission process (rejected delivery)</a:t>
            </a:r>
            <a:endParaRPr lang="et-EE" sz="16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t-E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627784" y="3789040"/>
            <a:ext cx="360040" cy="43204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6" name="Down Arrow 65"/>
          <p:cNvSpPr/>
          <p:nvPr/>
        </p:nvSpPr>
        <p:spPr>
          <a:xfrm>
            <a:off x="2555776" y="5733256"/>
            <a:ext cx="432048" cy="504056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67" name="TextBox 66"/>
          <p:cNvSpPr txBox="1"/>
          <p:nvPr/>
        </p:nvSpPr>
        <p:spPr>
          <a:xfrm>
            <a:off x="3131840" y="6242447"/>
            <a:ext cx="187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t-EE" b="1" i="1" dirty="0" smtClean="0"/>
              <a:t>Accepted delivery</a:t>
            </a:r>
            <a:endParaRPr lang="et-EE" b="1" i="1" dirty="0" smtClean="0"/>
          </a:p>
          <a:p>
            <a:endParaRPr lang="et-EE" dirty="0"/>
          </a:p>
        </p:txBody>
      </p:sp>
      <p:sp>
        <p:nvSpPr>
          <p:cNvPr id="68" name="Rounded Rectangle 67"/>
          <p:cNvSpPr/>
          <p:nvPr/>
        </p:nvSpPr>
        <p:spPr>
          <a:xfrm>
            <a:off x="5004048" y="2636912"/>
            <a:ext cx="864096" cy="986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 smtClean="0"/>
              <a:t>Step </a:t>
            </a:r>
            <a:r>
              <a:rPr lang="et-EE" sz="1600" b="1" dirty="0" smtClean="0"/>
              <a:t>4: Select gases</a:t>
            </a:r>
            <a:endParaRPr lang="et-EE" sz="1600" b="1" dirty="0"/>
          </a:p>
        </p:txBody>
      </p:sp>
      <p:sp>
        <p:nvSpPr>
          <p:cNvPr id="69" name="Right Arrow 68"/>
          <p:cNvSpPr/>
          <p:nvPr/>
        </p:nvSpPr>
        <p:spPr>
          <a:xfrm>
            <a:off x="4788024" y="3068960"/>
            <a:ext cx="216024" cy="1440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0" name="Rounded Rectangle 69"/>
          <p:cNvSpPr/>
          <p:nvPr/>
        </p:nvSpPr>
        <p:spPr>
          <a:xfrm>
            <a:off x="6084168" y="2636912"/>
            <a:ext cx="1080120" cy="986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 smtClean="0"/>
              <a:t>Step </a:t>
            </a:r>
            <a:r>
              <a:rPr lang="et-EE" sz="1600" b="1" dirty="0" smtClean="0"/>
              <a:t>5: Report sections 1 - 11</a:t>
            </a:r>
            <a:endParaRPr lang="et-EE" sz="1600" b="1" dirty="0"/>
          </a:p>
        </p:txBody>
      </p:sp>
      <p:sp>
        <p:nvSpPr>
          <p:cNvPr id="71" name="Right Arrow 70"/>
          <p:cNvSpPr/>
          <p:nvPr/>
        </p:nvSpPr>
        <p:spPr>
          <a:xfrm>
            <a:off x="5868144" y="3068960"/>
            <a:ext cx="216024" cy="1440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2" name="Rounded Rectangle 71"/>
          <p:cNvSpPr/>
          <p:nvPr/>
        </p:nvSpPr>
        <p:spPr>
          <a:xfrm>
            <a:off x="7380312" y="2636912"/>
            <a:ext cx="1080120" cy="9864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sz="1600" b="1" dirty="0" smtClean="0"/>
              <a:t>Step </a:t>
            </a:r>
            <a:r>
              <a:rPr lang="et-EE" sz="1600" b="1" dirty="0" smtClean="0"/>
              <a:t>6: Finish and run QA</a:t>
            </a:r>
            <a:endParaRPr lang="et-EE" sz="1600" b="1" dirty="0"/>
          </a:p>
        </p:txBody>
      </p:sp>
      <p:sp>
        <p:nvSpPr>
          <p:cNvPr id="73" name="Right Arrow 72"/>
          <p:cNvSpPr/>
          <p:nvPr/>
        </p:nvSpPr>
        <p:spPr>
          <a:xfrm>
            <a:off x="7164288" y="3068960"/>
            <a:ext cx="216024" cy="1440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4" name="Rounded Rectangle 73"/>
          <p:cNvSpPr/>
          <p:nvPr/>
        </p:nvSpPr>
        <p:spPr>
          <a:xfrm>
            <a:off x="4427984" y="4509120"/>
            <a:ext cx="2016224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1: </a:t>
            </a:r>
            <a:r>
              <a:rPr lang="et-EE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Create new or copy/paste previous envelope</a:t>
            </a:r>
            <a:endParaRPr lang="et-E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6660232" y="4509120"/>
            <a:ext cx="1944216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Step 2: </a:t>
            </a:r>
            <a:r>
              <a:rPr lang="et-EE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Repeat steps in </a:t>
            </a:r>
          </a:p>
          <a:p>
            <a:pPr algn="ctr"/>
            <a:r>
              <a:rPr lang="et-EE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activities 1 - 4</a:t>
            </a:r>
            <a:endParaRPr lang="et-E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>
            <a:off x="6444208" y="4847456"/>
            <a:ext cx="216024" cy="1440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7" name="Right Arrow 76"/>
          <p:cNvSpPr/>
          <p:nvPr/>
        </p:nvSpPr>
        <p:spPr>
          <a:xfrm>
            <a:off x="3563888" y="4797152"/>
            <a:ext cx="648072" cy="36004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t-EE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3388514" y="425244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solidFill>
                  <a:srgbClr val="C00000"/>
                </a:solidFill>
              </a:rPr>
              <a:t>Rejected</a:t>
            </a:r>
            <a:endParaRPr lang="et-EE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136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Enriko</dc:creator>
  <cp:lastModifiedBy>Enriko Käsper</cp:lastModifiedBy>
  <cp:revision>28</cp:revision>
  <dcterms:created xsi:type="dcterms:W3CDTF">2014-06-25T14:44:43Z</dcterms:created>
  <dcterms:modified xsi:type="dcterms:W3CDTF">2015-02-16T22:12:34Z</dcterms:modified>
</cp:coreProperties>
</file>