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26C8-A2FE-4044-8B97-0291B0B9492B}" type="datetimeFigureOut">
              <a:rPr lang="es-ES" smtClean="0"/>
              <a:t>4/2/2015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648F-C08F-4BAE-B243-4DF052E573D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Escritorio\img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714356"/>
            <a:ext cx="2981325" cy="2514600"/>
          </a:xfrm>
          <a:prstGeom prst="rect">
            <a:avLst/>
          </a:prstGeom>
          <a:noFill/>
        </p:spPr>
      </p:pic>
      <p:pic>
        <p:nvPicPr>
          <p:cNvPr id="1027" name="Picture 3" descr="C:\Documents and Settings\contrera\Escritorio\a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785794"/>
            <a:ext cx="2470650" cy="2398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*</dc:creator>
  <cp:lastModifiedBy>*</cp:lastModifiedBy>
  <cp:revision>1</cp:revision>
  <dcterms:created xsi:type="dcterms:W3CDTF">2015-02-04T11:14:53Z</dcterms:created>
  <dcterms:modified xsi:type="dcterms:W3CDTF">2015-02-04T11:16:01Z</dcterms:modified>
</cp:coreProperties>
</file>