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-118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E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11/06/2018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3 CuadroTexto"/>
          <p:cNvSpPr txBox="1"/>
          <p:nvPr/>
        </p:nvSpPr>
        <p:spPr>
          <a:xfrm>
            <a:off x="1907704" y="1700808"/>
            <a:ext cx="31343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 smtClean="0"/>
              <a:t>ADN             ARN            proteína</a:t>
            </a:r>
            <a:endParaRPr lang="en-GB" dirty="0"/>
          </a:p>
        </p:txBody>
      </p:sp>
      <p:sp>
        <p:nvSpPr>
          <p:cNvPr id="8" name="7 Flecha circular"/>
          <p:cNvSpPr/>
          <p:nvPr/>
        </p:nvSpPr>
        <p:spPr>
          <a:xfrm>
            <a:off x="1979712" y="1340768"/>
            <a:ext cx="432048" cy="792088"/>
          </a:xfrm>
          <a:prstGeom prst="circular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9" name="8 Flecha circular"/>
          <p:cNvSpPr/>
          <p:nvPr/>
        </p:nvSpPr>
        <p:spPr>
          <a:xfrm>
            <a:off x="3088407" y="1340768"/>
            <a:ext cx="432048" cy="792088"/>
          </a:xfrm>
          <a:prstGeom prst="circularArrow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1" name="10 Flecha derecha"/>
          <p:cNvSpPr/>
          <p:nvPr/>
        </p:nvSpPr>
        <p:spPr>
          <a:xfrm>
            <a:off x="2527201" y="1836321"/>
            <a:ext cx="504056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11 Flecha derecha"/>
          <p:cNvSpPr/>
          <p:nvPr/>
        </p:nvSpPr>
        <p:spPr>
          <a:xfrm rot="10800000">
            <a:off x="2527202" y="1941096"/>
            <a:ext cx="504056" cy="45719"/>
          </a:xfrm>
          <a:prstGeom prst="rightArrow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12 Flecha derecha"/>
          <p:cNvSpPr/>
          <p:nvPr/>
        </p:nvSpPr>
        <p:spPr>
          <a:xfrm>
            <a:off x="3563888" y="1871113"/>
            <a:ext cx="504056" cy="45719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9351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icin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icin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icin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contrera</dc:creator>
  <cp:lastModifiedBy>contrera</cp:lastModifiedBy>
  <cp:revision>1</cp:revision>
  <dcterms:created xsi:type="dcterms:W3CDTF">2018-06-11T12:12:57Z</dcterms:created>
  <dcterms:modified xsi:type="dcterms:W3CDTF">2018-06-11T12:20:15Z</dcterms:modified>
</cp:coreProperties>
</file>