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53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D19C-A04E-8549-A39F-B0C3C270BF1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72BB-CAF2-7446-8115-1BA1C38D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303867" y="1303866"/>
            <a:ext cx="6553200" cy="4233333"/>
          </a:xfrm>
          <a:prstGeom prst="donut">
            <a:avLst>
              <a:gd name="adj" fmla="val 99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1303867" y="3420533"/>
            <a:ext cx="65532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4" idx="4"/>
          </p:cNvCxnSpPr>
          <p:nvPr/>
        </p:nvCxnSpPr>
        <p:spPr>
          <a:xfrm>
            <a:off x="4580467" y="1303866"/>
            <a:ext cx="0" cy="423333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0456" y="778933"/>
            <a:ext cx="0" cy="5300133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7936" y="409601"/>
            <a:ext cx="7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60:40</a:t>
            </a:r>
            <a:endParaRPr lang="en-US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80467" y="1303866"/>
            <a:ext cx="649989" cy="2116667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585810">
            <a:off x="4255475" y="3064931"/>
            <a:ext cx="649989" cy="491066"/>
          </a:xfrm>
          <a:prstGeom prst="arc">
            <a:avLst>
              <a:gd name="adj1" fmla="val 16200000"/>
              <a:gd name="adj2" fmla="val 21181650"/>
            </a:avLst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5707" y="2773339"/>
            <a:ext cx="10681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0000FF"/>
                </a:solidFill>
              </a:rPr>
              <a:t>myPos</a:t>
            </a:r>
            <a:endParaRPr lang="en-US" sz="25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0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Angelini</dc:creator>
  <cp:lastModifiedBy>Erin Angelini</cp:lastModifiedBy>
  <cp:revision>2</cp:revision>
  <dcterms:created xsi:type="dcterms:W3CDTF">2018-05-25T21:41:08Z</dcterms:created>
  <dcterms:modified xsi:type="dcterms:W3CDTF">2018-05-25T21:57:55Z</dcterms:modified>
</cp:coreProperties>
</file>