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451" y="7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7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정의서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73584"/>
              </p:ext>
            </p:extLst>
          </p:nvPr>
        </p:nvGraphicFramePr>
        <p:xfrm>
          <a:off x="1615440" y="4201319"/>
          <a:ext cx="9410700" cy="115824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097480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version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작성자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날짜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홍길동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최초작성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각종 문제들이 적혀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2021.01.01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김영수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문제는 없다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2021.03.01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0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77577"/>
              </p:ext>
            </p:extLst>
          </p:nvPr>
        </p:nvGraphicFramePr>
        <p:xfrm>
          <a:off x="1882137" y="1824962"/>
          <a:ext cx="8427726" cy="4356636"/>
        </p:xfrm>
        <a:graphic>
          <a:graphicData uri="http://schemas.openxmlformats.org/drawingml/2006/table">
            <a:tbl>
              <a:tblPr/>
              <a:tblGrid>
                <a:gridCol w="1404621">
                  <a:extLst>
                    <a:ext uri="{9D8B030D-6E8A-4147-A177-3AD203B41FA5}">
                      <a16:colId xmlns:a16="http://schemas.microsoft.com/office/drawing/2014/main" val="863562177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4080921542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945458656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225685614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2612991923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3768694311"/>
                    </a:ext>
                  </a:extLst>
                </a:gridCol>
              </a:tblGrid>
              <a:tr h="3076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대메뉴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중메뉴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Screen 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Page title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설명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  <a:r>
                        <a:rPr lang="en-US" altLang="ko-KR" sz="900" b="1" dirty="0">
                          <a:effectLst/>
                        </a:rPr>
                        <a:t>, </a:t>
                      </a:r>
                      <a:r>
                        <a:rPr lang="ko-KR" altLang="en-US" sz="900" b="1" dirty="0" err="1">
                          <a:effectLst/>
                        </a:rPr>
                        <a:t>관계화면</a:t>
                      </a:r>
                      <a:r>
                        <a:rPr lang="en-US" altLang="ko-KR" sz="900" b="1" dirty="0">
                          <a:effectLst/>
                        </a:rPr>
                        <a:t>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19648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oo</a:t>
                      </a:r>
                      <a:r>
                        <a:rPr lang="ko-KR" altLang="en-US" sz="900">
                          <a:effectLst/>
                        </a:rPr>
                        <a:t>상품별 주문 생성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4041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1862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UI-A-1113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선택팝업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42149"/>
                  </a:ext>
                </a:extLst>
              </a:tr>
              <a:tr h="43952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UI-A-1114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기타 팝업</a:t>
                      </a:r>
                      <a:r>
                        <a:rPr lang="en-US" altLang="ko-KR" sz="900">
                          <a:effectLst/>
                        </a:rPr>
                        <a:t>(9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생성에 필요한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52341"/>
                  </a:ext>
                </a:extLst>
              </a:tr>
              <a:tr h="57138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배차 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주문현황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전체 배차 현황을 확인할 수 있음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488"/>
                  </a:ext>
                </a:extLst>
              </a:tr>
              <a:tr h="43952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변경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취소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주문수정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수정 및 배차 변경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5557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UI-A-1213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입력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9929"/>
                  </a:ext>
                </a:extLst>
              </a:tr>
              <a:tr h="57138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UI-A-1214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기타팝업</a:t>
                      </a:r>
                      <a:r>
                        <a:rPr lang="en-US" altLang="ko-KR" sz="900">
                          <a:effectLst/>
                        </a:rPr>
                        <a:t>(7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변경 및 취소에 필요한 각종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9272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B2B</a:t>
                      </a:r>
                      <a:r>
                        <a:rPr lang="ko-KR" altLang="en-US" sz="900">
                          <a:effectLst/>
                        </a:rPr>
                        <a:t>고객채권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UI-A-1311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채권 현황 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19720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trike="sngStrike" baseline="0" dirty="0">
                          <a:effectLst/>
                        </a:rPr>
                        <a:t>UI-A-1312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trike="sngStrike" baseline="0" dirty="0">
                          <a:effectLst/>
                        </a:rPr>
                        <a:t>B2B</a:t>
                      </a:r>
                      <a:r>
                        <a:rPr lang="ko-KR" altLang="en-US" sz="900" strike="sngStrike" baseline="0" dirty="0">
                          <a:effectLst/>
                        </a:rPr>
                        <a:t>고객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trike="sngStrike" baseline="0" dirty="0">
                          <a:effectLst/>
                        </a:rPr>
                        <a:t>고객지원현황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삭제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55152"/>
                  </a:ext>
                </a:extLst>
              </a:tr>
              <a:tr h="175812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13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140" y="69342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스크린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45440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27230" y="657301"/>
          <a:ext cx="8423263" cy="5977461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17798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사용자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로그인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로그인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앱이름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로그인폼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쇼셜로그인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회원가입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3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회원가입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회원가입폼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가입성공시 로그인페이지로 이동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753774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조회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4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조회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표시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로그아웃버튼 클릭시 로그인페이지로 이동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수정버튼 클릭시 비밀번호변경페이지로 이동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2441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친구프로필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5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친구프로필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프로필표시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버튼</a:t>
                      </a:r>
                      <a:r>
                        <a:rPr lang="en-US" altLang="ko-KR" sz="900">
                          <a:effectLst/>
                        </a:rPr>
                        <a:t>(1.</a:t>
                      </a:r>
                      <a:r>
                        <a:rPr lang="ko-KR" altLang="en-US" sz="900">
                          <a:effectLst/>
                        </a:rPr>
                        <a:t>친구가아닐때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2.</a:t>
                      </a:r>
                      <a:r>
                        <a:rPr lang="ko-KR" altLang="en-US" sz="900">
                          <a:effectLst/>
                        </a:rPr>
                        <a:t>내가 친구요청을 했을때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이친구가 나에게 친구요청을 했을때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이미친구일때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케이스분류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친구가 가입한 그룹리스트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신청하기 버튼클릭시 알림발송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901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  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6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 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변경성공시 회원정보 조회 페이지로감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539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7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모달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1779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내가 가입한 그룹리스트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8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그룹리스트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내가 가입한 그룹리스트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r>
                        <a:rPr lang="en-US" altLang="ko-KR" sz="900">
                          <a:effectLst/>
                        </a:rPr>
                        <a:t>PDF</a:t>
                      </a:r>
                      <a:r>
                        <a:rPr lang="ko-KR" altLang="en-US" sz="900">
                          <a:effectLst/>
                        </a:rPr>
                        <a:t>제목수정필요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901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그룹메인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9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그룹메인 페이지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게시판페이지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그룹의 게시판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글쓰기버튼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468455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 일정 페이지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 일정페이지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캘린더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해당날짜 클릭시 모달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 제목 일정내용 확인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일정추가버튼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1779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 채팅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 strike="sngStrike" baseline="0">
                          <a:effectLst/>
                        </a:rPr>
                        <a:t>16</a:t>
                      </a:r>
                      <a:endParaRPr lang="en-US" altLang="ko-KR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그룹 채팅 페이지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그룹원 채팅방</a:t>
                      </a:r>
                      <a:r>
                        <a:rPr lang="en-US" altLang="ko-KR" sz="900" strike="sngStrike" baseline="0">
                          <a:effectLst/>
                        </a:rPr>
                        <a:t>,</a:t>
                      </a:r>
                      <a:r>
                        <a:rPr lang="ko-KR" altLang="en-US" sz="900" strike="sngStrike" baseline="0">
                          <a:effectLst/>
                        </a:rPr>
                        <a:t> 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8159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1515" y="193357"/>
            <a:ext cx="662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511" y="585863"/>
          <a:ext cx="8423263" cy="5943835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07670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17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그룹요청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리스트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초대하기 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추방하기버튼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그룹 탈퇴버튼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초대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18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초대하기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목록이 모달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추가하기 버튼 클릭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초대요청을 알림에서 확인가능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글쓰기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10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글쓰기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공지버튼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글쓰기폼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등록하기버튼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클릭시 게시판탭으로이동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 상세보기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11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 상세보기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글번호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글작성자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작성시간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글내용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댓글등록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댓글목록 구현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삭제버튼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댓글수정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삭제 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일정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14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 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등록버튼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클릭시 일정페이지로 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상세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15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상세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시간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내용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일정 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삭제 페이지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수정클릭시 일정상세페이지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삭제클릭시 일정페이지로 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쪽지함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19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쪽지함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보낸사람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날짜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리스트에서 쪽지 클릭시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모달 뜸 삭제버튼 답장버튼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쪽지작성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쪽지 작성 페이지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쪽지 작성폼</a:t>
                      </a:r>
                      <a:r>
                        <a:rPr lang="en-US" altLang="ko-KR" sz="900" strike="sngStrike" baseline="0">
                          <a:effectLst/>
                        </a:rPr>
                        <a:t>,</a:t>
                      </a:r>
                      <a:r>
                        <a:rPr lang="ko-KR" altLang="en-US" sz="900" strike="sngStrike" baseline="0">
                          <a:effectLst/>
                        </a:rPr>
                        <a:t> 보내기버튼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X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75812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421" y="181451"/>
            <a:ext cx="6629400" cy="44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511" y="585863"/>
          <a:ext cx="8423263" cy="5752421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07670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20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해댱유저가 소속된 그룹의 새일정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친구또는 친구의친구가 만든 새로운 그룹 소식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무한스크롤 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요청페이지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21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요청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피드에 있는 친구 추가 버튼 클릭시 모달뜸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전화번호로 친구검색후 요청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검색결과</a:t>
                      </a:r>
                      <a:r>
                        <a:rPr lang="en-US" altLang="ko-KR" sz="900">
                          <a:effectLst/>
                        </a:rPr>
                        <a:t>(1.</a:t>
                      </a:r>
                      <a:r>
                        <a:rPr lang="ko-KR" altLang="en-US" sz="900">
                          <a:effectLst/>
                        </a:rPr>
                        <a:t>잇을때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2</a:t>
                      </a:r>
                      <a:r>
                        <a:rPr lang="ko-KR" altLang="en-US" sz="900">
                          <a:effectLst/>
                        </a:rPr>
                        <a:t>이미 친구일때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3</a:t>
                      </a:r>
                      <a:r>
                        <a:rPr lang="ko-KR" altLang="en-US" sz="900">
                          <a:effectLst/>
                        </a:rPr>
                        <a:t>유저가 없을때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1.</a:t>
                      </a:r>
                      <a:r>
                        <a:rPr lang="ko-KR" altLang="en-US" sz="900">
                          <a:effectLst/>
                        </a:rPr>
                        <a:t> 친구요청알림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2.</a:t>
                      </a:r>
                      <a:r>
                        <a:rPr lang="ko-KR" altLang="en-US" sz="900">
                          <a:effectLst/>
                        </a:rPr>
                        <a:t> 그룹 초대알림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3.</a:t>
                      </a:r>
                      <a:r>
                        <a:rPr lang="ko-KR" altLang="en-US" sz="900">
                          <a:effectLst/>
                        </a:rPr>
                        <a:t> 댓글 알림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4.</a:t>
                      </a:r>
                      <a:r>
                        <a:rPr lang="ko-KR" altLang="en-US" sz="900">
                          <a:effectLst/>
                        </a:rPr>
                        <a:t> 가입신청알림 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알림삭제버튼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확인한알림 구분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리스트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X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75812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421" y="181451"/>
            <a:ext cx="6629400" cy="44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3511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44980"/>
            <a:ext cx="71628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931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83206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5765"/>
              </p:ext>
            </p:extLst>
          </p:nvPr>
        </p:nvGraphicFramePr>
        <p:xfrm>
          <a:off x="1519860" y="1874183"/>
          <a:ext cx="9152280" cy="4401404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사용자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썸네일사진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수정시</a:t>
                      </a:r>
                      <a:r>
                        <a:rPr lang="ko-KR" altLang="en-US" sz="1100" dirty="0" smtClean="0">
                          <a:effectLst/>
                        </a:rPr>
                        <a:t> 수정 반영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썸네일클릭</a:t>
                      </a:r>
                      <a:r>
                        <a:rPr lang="en-US" altLang="ko-KR" sz="1100" dirty="0">
                          <a:effectLst/>
                        </a:rPr>
                        <a:t>:No:</a:t>
                      </a:r>
                      <a:r>
                        <a:rPr lang="ko-KR" altLang="en-US" sz="1100" dirty="0" err="1">
                          <a:effectLst/>
                        </a:rPr>
                        <a:t>수정클릭</a:t>
                      </a:r>
                      <a:r>
                        <a:rPr lang="en-US" altLang="ko-KR" sz="1100" dirty="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있는 선생님 </a:t>
                      </a:r>
                      <a:r>
                        <a:rPr lang="ko-KR" altLang="en-US" sz="1100" dirty="0" smtClean="0">
                          <a:effectLst/>
                        </a:rPr>
                        <a:t>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</a:t>
                      </a:r>
                      <a:r>
                        <a:rPr lang="ko-KR" altLang="en-US" sz="1100" dirty="0" smtClean="0">
                          <a:effectLst/>
                        </a:rPr>
                        <a:t>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수정에서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있는</a:t>
                      </a:r>
                      <a:r>
                        <a:rPr lang="ko-KR" altLang="en-US" sz="1100" baseline="0" dirty="0" smtClean="0">
                          <a:effectLst/>
                        </a:rPr>
                        <a:t> 선생님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</a:rPr>
                        <a:t>반영이 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874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667</ep:Words>
  <ep:PresentationFormat>와이드스크린</ep:PresentationFormat>
  <ep:Paragraphs>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화면 정의서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2020-12-22T01:47:24.000</dcterms:created>
  <dc:creator>multicampus</dc:creator>
  <cp:lastModifiedBy>user</cp:lastModifiedBy>
  <dcterms:modified xsi:type="dcterms:W3CDTF">2021-01-21T17:47:47.394</dcterms:modified>
  <cp:revision>28</cp:revision>
  <dc:title>화면 정의서</dc:title>
  <cp:version/>
</cp:coreProperties>
</file>