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FCEF-235E-4E87-A7E3-09886D833F2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320-28B1-4DAE-BBA7-7DC2451D1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73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FCEF-235E-4E87-A7E3-09886D833F2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320-28B1-4DAE-BBA7-7DC2451D1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7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FCEF-235E-4E87-A7E3-09886D833F2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320-28B1-4DAE-BBA7-7DC2451D1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27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FCEF-235E-4E87-A7E3-09886D833F2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320-28B1-4DAE-BBA7-7DC2451D1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3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FCEF-235E-4E87-A7E3-09886D833F2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320-28B1-4DAE-BBA7-7DC2451D1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25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FCEF-235E-4E87-A7E3-09886D833F2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320-28B1-4DAE-BBA7-7DC2451D1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0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FCEF-235E-4E87-A7E3-09886D833F2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320-28B1-4DAE-BBA7-7DC2451D1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31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FCEF-235E-4E87-A7E3-09886D833F2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320-28B1-4DAE-BBA7-7DC2451D1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9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FCEF-235E-4E87-A7E3-09886D833F2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320-28B1-4DAE-BBA7-7DC2451D1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24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FCEF-235E-4E87-A7E3-09886D833F2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320-28B1-4DAE-BBA7-7DC2451D1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5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FCEF-235E-4E87-A7E3-09886D833F2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C320-28B1-4DAE-BBA7-7DC2451D1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07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7FCEF-235E-4E87-A7E3-09886D833F2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3C320-28B1-4DAE-BBA7-7DC2451D1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32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4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6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5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86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5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70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3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06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9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1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96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1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7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7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9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8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14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2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1</cp:revision>
  <dcterms:created xsi:type="dcterms:W3CDTF">2021-02-02T00:31:10Z</dcterms:created>
  <dcterms:modified xsi:type="dcterms:W3CDTF">2021-02-02T00:33:35Z</dcterms:modified>
</cp:coreProperties>
</file>