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6" r:id="rId3"/>
    <p:sldId id="267" r:id="rId4"/>
    <p:sldId id="268" r:id="rId5"/>
    <p:sldId id="269" r:id="rId6"/>
    <p:sldId id="271" r:id="rId7"/>
    <p:sldId id="270" r:id="rId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B57C2-8820-490C-A5A4-087DA5598B4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84EFE-66C4-453D-95E8-DFCF372F7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2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8fae7b6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8fae7b6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42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42d14d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42d14d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34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8fae7b6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8fae7b6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90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8fae7b6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8fae7b6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47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8fae7b6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8fae7b6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48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8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8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3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FBAA-1F14-4FCF-86E4-0B24DC01439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CB13-5F23-4930-A6F3-1A09FA9E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eapbh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노트북, 스크린샷이(가) 표시된 사진&#10;&#10;자동 생성된 설명">
            <a:extLst>
              <a:ext uri="{FF2B5EF4-FFF2-40B4-BE49-F238E27FC236}">
                <a16:creationId xmlns:a16="http://schemas.microsoft.com/office/drawing/2014/main" id="{5BC01831-C22F-E44F-9D03-4FEF5798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" y="0"/>
            <a:ext cx="7555379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8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B2CEF90-EFCA-B545-89D7-F759EC3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" y="0"/>
            <a:ext cx="7555379" cy="10691813"/>
          </a:xfrm>
          <a:prstGeom prst="rect">
            <a:avLst/>
          </a:prstGeom>
        </p:spPr>
      </p:pic>
      <p:sp>
        <p:nvSpPr>
          <p:cNvPr id="8" name="Google Shape;60;p14"/>
          <p:cNvSpPr txBox="1"/>
          <p:nvPr/>
        </p:nvSpPr>
        <p:spPr>
          <a:xfrm>
            <a:off x="882418" y="3661283"/>
            <a:ext cx="5794837" cy="177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#</a:t>
            </a:r>
            <a:r>
              <a:rPr lang="en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ENFJ #</a:t>
            </a:r>
            <a:r>
              <a:rPr lang="ko-KR" altLang="en-US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협업 </a:t>
            </a:r>
            <a:r>
              <a:rPr lang="en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#</a:t>
            </a:r>
            <a:r>
              <a:rPr lang="ko-KR" altLang="en-US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책임감 </a:t>
            </a:r>
            <a:r>
              <a:rPr lang="en-US" altLang="ko-KR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#</a:t>
            </a:r>
            <a:r>
              <a:rPr lang="ko-KR" altLang="en-US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상상</a:t>
            </a:r>
            <a:r>
              <a:rPr lang="en-US" altLang="ko-KR" sz="2000" dirty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#</a:t>
            </a:r>
            <a:r>
              <a:rPr lang="ko-KR" altLang="en-US" sz="2000" dirty="0" smtClean="0">
                <a:latin typeface="210 맨발의청춘 B" panose="0202060302010102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게임</a:t>
            </a:r>
            <a:endParaRPr sz="200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9" name="Google Shape;60;p14">
            <a:extLst>
              <a:ext uri="{FF2B5EF4-FFF2-40B4-BE49-F238E27FC236}">
                <a16:creationId xmlns:a16="http://schemas.microsoft.com/office/drawing/2014/main" id="{00A9271E-9239-E049-BB75-35D2FEB90DE7}"/>
              </a:ext>
            </a:extLst>
          </p:cNvPr>
          <p:cNvSpPr txBox="1"/>
          <p:nvPr/>
        </p:nvSpPr>
        <p:spPr>
          <a:xfrm>
            <a:off x="882418" y="7782907"/>
            <a:ext cx="5794837" cy="177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책임감있고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생각하는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프론트엔드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엔지니어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33514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79650" y="9453864"/>
            <a:ext cx="5356800" cy="67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책임감있고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생각하는</a:t>
            </a:r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프론트엔지니어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79650" y="558491"/>
            <a:ext cx="6400800" cy="9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79650" y="783125"/>
            <a:ext cx="4588698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bg1"/>
                </a:solidFill>
                <a:latin typeface="Noto Sans KR" panose="020B0500000000000000" pitchFamily="34" charset="-128"/>
                <a:ea typeface="HY견고딕" panose="02030600000101010101" pitchFamily="18" charset="-127"/>
                <a:cs typeface="Gothic A1 Black" pitchFamily="2" charset="-127"/>
                <a:sym typeface="Montserrat"/>
              </a:rPr>
              <a:t>PORTFOLIO</a:t>
            </a:r>
            <a:endParaRPr sz="3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Black" pitchFamily="2" charset="-127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534250" y="783115"/>
            <a:ext cx="2446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210 맨발의청춘 B" panose="02020603020101020101" pitchFamily="18" charset="-127"/>
                <a:ea typeface="HY견고딕" panose="02030600000101010101" pitchFamily="18" charset="-127"/>
                <a:cs typeface="Gothic A1" pitchFamily="2" charset="-127"/>
                <a:sym typeface="Montserrat Light"/>
              </a:rPr>
              <a:t>202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 pitchFamily="2" charset="-127"/>
                <a:sym typeface="Montserrat Light"/>
              </a:rPr>
              <a:t>1</a:t>
            </a:r>
            <a:endParaRPr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 pitchFamily="2" charset="-127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90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60000" y="350149"/>
            <a:ext cx="3419838" cy="105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안녕하세요</a:t>
            </a:r>
            <a:r>
              <a:rPr lang="en-US" altLang="ko-KR" sz="32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저는 </a:t>
            </a:r>
            <a:r>
              <a:rPr lang="ko-KR" altLang="en-US" sz="3200" b="1" spc="-120" dirty="0" err="1" smtClean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박봉현입니다</a:t>
            </a:r>
            <a:r>
              <a:rPr lang="en-US" altLang="ko-KR" sz="32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  <a:endParaRPr sz="3200"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930364" y="377831"/>
            <a:ext cx="1269537" cy="15236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60363" y="1466613"/>
            <a:ext cx="3419475" cy="19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spc="-1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1995.09.18</a:t>
            </a:r>
            <a:endParaRPr sz="1200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59999" y="2627241"/>
            <a:ext cx="6822669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저는 </a:t>
            </a:r>
            <a:r>
              <a:rPr lang="ko-KR" altLang="en-US" sz="1600" b="1" spc="-12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책임감있고</a:t>
            </a:r>
            <a:r>
              <a:rPr lang="ko-KR" altLang="en-US" sz="16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생각하는 개발자입니다</a:t>
            </a:r>
            <a:r>
              <a:rPr lang="en-US" altLang="ko-KR" sz="1600" b="1" spc="-1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.</a:t>
            </a:r>
            <a:endParaRPr lang="en-US" altLang="ko-KR" sz="16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47" name="Google Shape;110;p18">
            <a:extLst>
              <a:ext uri="{FF2B5EF4-FFF2-40B4-BE49-F238E27FC236}">
                <a16:creationId xmlns:a16="http://schemas.microsoft.com/office/drawing/2014/main" id="{7952EFB5-72AA-3547-BBCD-ECA51318D51D}"/>
              </a:ext>
            </a:extLst>
          </p:cNvPr>
          <p:cNvSpPr txBox="1"/>
          <p:nvPr/>
        </p:nvSpPr>
        <p:spPr>
          <a:xfrm>
            <a:off x="360363" y="1717985"/>
            <a:ext cx="5434045" cy="1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spc="-12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  <a:hlinkClick r:id="rId3"/>
              </a:rPr>
              <a:t>eeapbh@naver.com</a:t>
            </a:r>
            <a:r>
              <a:rPr lang="en-US" altLang="ko-KR" sz="1200" spc="-12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010-5422-6728</a:t>
            </a:r>
            <a:endParaRPr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48" name="Google Shape;110;p18">
            <a:extLst>
              <a:ext uri="{FF2B5EF4-FFF2-40B4-BE49-F238E27FC236}">
                <a16:creationId xmlns:a16="http://schemas.microsoft.com/office/drawing/2014/main" id="{8EFA65E5-C7F7-FA40-A5FC-EE6011A1C47F}"/>
              </a:ext>
            </a:extLst>
          </p:cNvPr>
          <p:cNvSpPr txBox="1"/>
          <p:nvPr/>
        </p:nvSpPr>
        <p:spPr>
          <a:xfrm>
            <a:off x="360363" y="2987807"/>
            <a:ext cx="6839538" cy="106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저는 맡은 부분에 있어서 책임감을 가지고 </a:t>
            </a:r>
            <a:r>
              <a:rPr lang="ko-KR" altLang="en-US" sz="14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마무리를 </a:t>
            </a:r>
            <a:r>
              <a:rPr lang="ko-KR" altLang="en-US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합니다</a:t>
            </a:r>
            <a:r>
              <a:rPr lang="en-US" altLang="ko-KR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그리고 개발을 </a:t>
            </a:r>
            <a:r>
              <a:rPr lang="ko-KR" altLang="en-US" sz="14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endParaRPr lang="ko-KR" altLang="en-US" sz="1400" spc="-12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ko-KR" altLang="en-US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항상 제가 이 서비스를 이용하는 사용자라고 생각하고 사용자의 관점에서 더 쉽고 편리하게</a:t>
            </a:r>
          </a:p>
          <a:p>
            <a:pPr lvl="0">
              <a:lnSpc>
                <a:spcPct val="120000"/>
              </a:lnSpc>
            </a:pPr>
            <a:r>
              <a:rPr lang="ko-KR" altLang="en-US" sz="14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이용할수</a:t>
            </a:r>
            <a:r>
              <a:rPr lang="ko-KR" altLang="en-US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있게 개발을 하도록 노력합니다</a:t>
            </a:r>
            <a:r>
              <a:rPr lang="en-US" altLang="ko-KR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49" name="Google Shape;114;p18">
            <a:extLst>
              <a:ext uri="{FF2B5EF4-FFF2-40B4-BE49-F238E27FC236}">
                <a16:creationId xmlns:a16="http://schemas.microsoft.com/office/drawing/2014/main" id="{428191FB-EDE4-D34B-B831-A5BC30EB4F6B}"/>
              </a:ext>
            </a:extLst>
          </p:cNvPr>
          <p:cNvSpPr/>
          <p:nvPr/>
        </p:nvSpPr>
        <p:spPr>
          <a:xfrm>
            <a:off x="360000" y="2276482"/>
            <a:ext cx="68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" name="Google Shape;133;p18">
            <a:extLst>
              <a:ext uri="{FF2B5EF4-FFF2-40B4-BE49-F238E27FC236}">
                <a16:creationId xmlns:a16="http://schemas.microsoft.com/office/drawing/2014/main" id="{4008FD27-9CE5-FC40-8EAA-02A87BAFD4CC}"/>
              </a:ext>
            </a:extLst>
          </p:cNvPr>
          <p:cNvSpPr/>
          <p:nvPr/>
        </p:nvSpPr>
        <p:spPr>
          <a:xfrm>
            <a:off x="359313" y="4316782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117;p18">
            <a:extLst>
              <a:ext uri="{FF2B5EF4-FFF2-40B4-BE49-F238E27FC236}">
                <a16:creationId xmlns:a16="http://schemas.microsoft.com/office/drawing/2014/main" id="{C4A304EF-703C-0E45-AAF0-122695BAFC05}"/>
              </a:ext>
            </a:extLst>
          </p:cNvPr>
          <p:cNvSpPr txBox="1"/>
          <p:nvPr/>
        </p:nvSpPr>
        <p:spPr>
          <a:xfrm>
            <a:off x="360362" y="5347593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주요 기술</a:t>
            </a:r>
            <a:endParaRPr lang="en-US" altLang="ko-KR" sz="16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81" name="Google Shape;110;p18">
            <a:extLst>
              <a:ext uri="{FF2B5EF4-FFF2-40B4-BE49-F238E27FC236}">
                <a16:creationId xmlns:a16="http://schemas.microsoft.com/office/drawing/2014/main" id="{E264A4F6-FE95-A54B-A8B7-444C55337B82}"/>
              </a:ext>
            </a:extLst>
          </p:cNvPr>
          <p:cNvSpPr txBox="1"/>
          <p:nvPr/>
        </p:nvSpPr>
        <p:spPr>
          <a:xfrm>
            <a:off x="1800225" y="5348201"/>
            <a:ext cx="5399088" cy="28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6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Python, </a:t>
            </a:r>
            <a:r>
              <a:rPr lang="en-US" altLang="ko-KR" sz="16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16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 Vue.js</a:t>
            </a:r>
            <a:endParaRPr lang="en-US" altLang="ko-KR" sz="16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3" name="Google Shape;117;p18">
            <a:extLst>
              <a:ext uri="{FF2B5EF4-FFF2-40B4-BE49-F238E27FC236}">
                <a16:creationId xmlns:a16="http://schemas.microsoft.com/office/drawing/2014/main" id="{8480C03B-2754-C44B-879C-830D564A1D08}"/>
              </a:ext>
            </a:extLst>
          </p:cNvPr>
          <p:cNvSpPr txBox="1"/>
          <p:nvPr/>
        </p:nvSpPr>
        <p:spPr>
          <a:xfrm>
            <a:off x="360362" y="6452975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학력</a:t>
            </a:r>
            <a:endParaRPr lang="en-US" altLang="ko-KR" sz="16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84" name="Google Shape;110;p18">
            <a:extLst>
              <a:ext uri="{FF2B5EF4-FFF2-40B4-BE49-F238E27FC236}">
                <a16:creationId xmlns:a16="http://schemas.microsoft.com/office/drawing/2014/main" id="{D4525AE4-00A0-AA4D-A911-46F97470F77F}"/>
              </a:ext>
            </a:extLst>
          </p:cNvPr>
          <p:cNvSpPr txBox="1"/>
          <p:nvPr/>
        </p:nvSpPr>
        <p:spPr>
          <a:xfrm>
            <a:off x="1800225" y="6776128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수학교육과</a:t>
            </a: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 </a:t>
            </a:r>
            <a:r>
              <a:rPr lang="ko-KR" altLang="en-US" sz="12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입학 </a:t>
            </a:r>
            <a:r>
              <a:rPr lang="en-US" altLang="ko-KR" sz="12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 </a:t>
            </a: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졸업</a:t>
            </a:r>
            <a:endParaRPr lang="ko-KR" altLang="en-US"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5" name="Google Shape;117;p18">
            <a:extLst>
              <a:ext uri="{FF2B5EF4-FFF2-40B4-BE49-F238E27FC236}">
                <a16:creationId xmlns:a16="http://schemas.microsoft.com/office/drawing/2014/main" id="{72DC631A-5F86-FB4E-8504-80016E8DF5BA}"/>
              </a:ext>
            </a:extLst>
          </p:cNvPr>
          <p:cNvSpPr txBox="1"/>
          <p:nvPr/>
        </p:nvSpPr>
        <p:spPr>
          <a:xfrm>
            <a:off x="1803416" y="6454977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한남대학교</a:t>
            </a:r>
            <a:endParaRPr lang="en-US" altLang="ko-KR" sz="16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87" name="Google Shape;133;p18">
            <a:extLst>
              <a:ext uri="{FF2B5EF4-FFF2-40B4-BE49-F238E27FC236}">
                <a16:creationId xmlns:a16="http://schemas.microsoft.com/office/drawing/2014/main" id="{7D0A409E-B084-3048-BE4F-87A4E80AE2D1}"/>
              </a:ext>
            </a:extLst>
          </p:cNvPr>
          <p:cNvSpPr/>
          <p:nvPr/>
        </p:nvSpPr>
        <p:spPr>
          <a:xfrm>
            <a:off x="359313" y="6055555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0" name="Google Shape;117;p18">
            <a:extLst>
              <a:ext uri="{FF2B5EF4-FFF2-40B4-BE49-F238E27FC236}">
                <a16:creationId xmlns:a16="http://schemas.microsoft.com/office/drawing/2014/main" id="{B026DCA9-D3BE-FF42-99D7-EFF598FC8BBC}"/>
              </a:ext>
            </a:extLst>
          </p:cNvPr>
          <p:cNvSpPr txBox="1"/>
          <p:nvPr/>
        </p:nvSpPr>
        <p:spPr>
          <a:xfrm>
            <a:off x="359313" y="8176327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-KR" altLang="en-US" sz="1600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깃허브</a:t>
            </a:r>
            <a:r>
              <a:rPr lang="ko-KR" altLang="en-US" sz="16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en-US" altLang="ko-KR" sz="16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-</a:t>
            </a:r>
            <a:r>
              <a:rPr lang="ko-KR" altLang="en-US" sz="16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en" altLang="ko-KR" sz="1600" spc="-120" dirty="0">
                <a:solidFill>
                  <a:schemeClr val="tx1"/>
                </a:solidFill>
                <a:latin typeface="Noto Sans KR" panose="020B0500000000000000" pitchFamily="34" charset="-128"/>
                <a:ea typeface="HY견고딕" panose="02030600000101010101" pitchFamily="18" charset="-127"/>
                <a:cs typeface="Gothic A1 ExtraBold"/>
                <a:sym typeface="Gothic A1 ExtraBold"/>
              </a:rPr>
              <a:t>https://github.com/</a:t>
            </a:r>
            <a:r>
              <a:rPr lang="en-US" altLang="ko-KR" sz="1600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eeapbh</a:t>
            </a:r>
            <a:endParaRPr lang="en-US" altLang="ko-KR" sz="160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  <a:p>
            <a:pPr lvl="0">
              <a:lnSpc>
                <a:spcPct val="115000"/>
              </a:lnSpc>
            </a:pPr>
            <a:endParaRPr lang="en-US" altLang="ko-KR" sz="16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92" name="Google Shape;133;p18">
            <a:extLst>
              <a:ext uri="{FF2B5EF4-FFF2-40B4-BE49-F238E27FC236}">
                <a16:creationId xmlns:a16="http://schemas.microsoft.com/office/drawing/2014/main" id="{EA0385C1-16F0-474C-96F5-F27D169D0D26}"/>
              </a:ext>
            </a:extLst>
          </p:cNvPr>
          <p:cNvSpPr/>
          <p:nvPr/>
        </p:nvSpPr>
        <p:spPr>
          <a:xfrm>
            <a:off x="359313" y="7376957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117;p18">
            <a:extLst>
              <a:ext uri="{FF2B5EF4-FFF2-40B4-BE49-F238E27FC236}">
                <a16:creationId xmlns:a16="http://schemas.microsoft.com/office/drawing/2014/main" id="{EA9398BE-4C91-9B4C-8825-6A9975E40AF6}"/>
              </a:ext>
            </a:extLst>
          </p:cNvPr>
          <p:cNvSpPr txBox="1"/>
          <p:nvPr/>
        </p:nvSpPr>
        <p:spPr>
          <a:xfrm>
            <a:off x="360362" y="4808360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희망 직무</a:t>
            </a:r>
            <a:endParaRPr lang="en-US" altLang="ko-KR" sz="16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96" name="Google Shape;117;p18">
            <a:extLst>
              <a:ext uri="{FF2B5EF4-FFF2-40B4-BE49-F238E27FC236}">
                <a16:creationId xmlns:a16="http://schemas.microsoft.com/office/drawing/2014/main" id="{41917434-9E9F-C441-8848-4440F0FF593A}"/>
              </a:ext>
            </a:extLst>
          </p:cNvPr>
          <p:cNvSpPr txBox="1"/>
          <p:nvPr/>
        </p:nvSpPr>
        <p:spPr>
          <a:xfrm>
            <a:off x="1800225" y="4808360"/>
            <a:ext cx="539908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프론트엔드</a:t>
            </a:r>
            <a:r>
              <a:rPr lang="ko-KR" altLang="en-US" sz="16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엔지니어</a:t>
            </a:r>
            <a:endParaRPr lang="en-US" altLang="ko-KR" sz="160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603EC2-E3D3-114F-B7AA-9C37DB75AB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64" y="372835"/>
            <a:ext cx="1252304" cy="16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1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0" y="365622"/>
            <a:ext cx="1440225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프로젝트</a:t>
            </a:r>
            <a:endParaRPr sz="2000" b="1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64" name="Google Shape;110;p18">
            <a:extLst>
              <a:ext uri="{FF2B5EF4-FFF2-40B4-BE49-F238E27FC236}">
                <a16:creationId xmlns:a16="http://schemas.microsoft.com/office/drawing/2014/main" id="{A0857958-1FAB-854A-A992-20FE0D9D805B}"/>
              </a:ext>
            </a:extLst>
          </p:cNvPr>
          <p:cNvSpPr txBox="1"/>
          <p:nvPr/>
        </p:nvSpPr>
        <p:spPr>
          <a:xfrm>
            <a:off x="366634" y="1355745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j-ea"/>
                <a:ea typeface="+mj-ea"/>
              </a:rPr>
              <a:t>프로젝트 기간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j-ea"/>
                <a:ea typeface="+mj-ea"/>
              </a:rPr>
              <a:t>] 2021.01.06 ~ 2021.02.19</a:t>
            </a:r>
            <a:endParaRPr sz="10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65" name="Google Shape;117;p18">
            <a:extLst>
              <a:ext uri="{FF2B5EF4-FFF2-40B4-BE49-F238E27FC236}">
                <a16:creationId xmlns:a16="http://schemas.microsoft.com/office/drawing/2014/main" id="{07C915A0-62E0-8D49-B679-E3B70843E612}"/>
              </a:ext>
            </a:extLst>
          </p:cNvPr>
          <p:cNvSpPr txBox="1"/>
          <p:nvPr/>
        </p:nvSpPr>
        <p:spPr>
          <a:xfrm>
            <a:off x="369825" y="1034594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b="1" spc="-120" dirty="0" smtClean="0">
                <a:solidFill>
                  <a:schemeClr val="tx1"/>
                </a:solidFill>
                <a:latin typeface="+mj-ea"/>
                <a:ea typeface="+mj-ea"/>
                <a:cs typeface="Gothic A1 ExtraBold"/>
                <a:sym typeface="Gothic A1 ExtraBold"/>
              </a:rPr>
              <a:t>HELFME</a:t>
            </a:r>
            <a:endParaRPr lang="en-US" altLang="ko-KR" sz="1600" b="1" spc="-120" dirty="0">
              <a:solidFill>
                <a:schemeClr val="tx1"/>
              </a:solidFill>
              <a:latin typeface="+mj-ea"/>
              <a:ea typeface="+mj-ea"/>
              <a:cs typeface="Gothic A1 ExtraBold"/>
              <a:sym typeface="Gothic A1 ExtraBold"/>
            </a:endParaRPr>
          </a:p>
        </p:txBody>
      </p:sp>
      <p:sp>
        <p:nvSpPr>
          <p:cNvPr id="66" name="Google Shape;110;p18">
            <a:extLst>
              <a:ext uri="{FF2B5EF4-FFF2-40B4-BE49-F238E27FC236}">
                <a16:creationId xmlns:a16="http://schemas.microsoft.com/office/drawing/2014/main" id="{E3C0812A-48A6-074D-9745-BBDC08D1A901}"/>
              </a:ext>
            </a:extLst>
          </p:cNvPr>
          <p:cNvSpPr txBox="1"/>
          <p:nvPr/>
        </p:nvSpPr>
        <p:spPr>
          <a:xfrm>
            <a:off x="366634" y="1638302"/>
            <a:ext cx="6832678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프로젝트 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</a:rPr>
              <a:t>간단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설명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 사용자들끼리 모임을 만들어서 커뮤니티 활동들을 할 수 있는 웹 </a:t>
            </a:r>
            <a:r>
              <a:rPr lang="ko-KR" altLang="en-US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큐레이션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SNS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개발</a:t>
            </a:r>
            <a:endParaRPr sz="12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67" name="Google Shape;110;p18">
            <a:extLst>
              <a:ext uri="{FF2B5EF4-FFF2-40B4-BE49-F238E27FC236}">
                <a16:creationId xmlns:a16="http://schemas.microsoft.com/office/drawing/2014/main" id="{9E12D308-EE72-9044-92B3-30831DCAEDA6}"/>
              </a:ext>
            </a:extLst>
          </p:cNvPr>
          <p:cNvSpPr txBox="1"/>
          <p:nvPr/>
        </p:nvSpPr>
        <p:spPr>
          <a:xfrm>
            <a:off x="366633" y="2164283"/>
            <a:ext cx="6839999" cy="89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상세 구현 내용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]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반응형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</a:rPr>
              <a:t>  중심 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Single Page 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Application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설계</a:t>
            </a:r>
            <a:endParaRPr lang="en-US" altLang="ko-KR" sz="1200" spc="-12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Sens 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API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를 이용해 전화번호인증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, </a:t>
            </a:r>
            <a:r>
              <a:rPr lang="ko-KR" altLang="en-US" sz="1200" spc="-120" dirty="0" err="1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이증번호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SMS 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전송을 통한 실명제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서비스</a:t>
            </a:r>
            <a:endParaRPr lang="en-US" altLang="ko-KR" sz="1200" spc="-120" dirty="0" smtClean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spc="-120" dirty="0" smtClean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 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Web-socket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을 이용해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 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실시간 채팅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, 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구독을 통한 그룹별 채팅 구현</a:t>
            </a:r>
            <a:endParaRPr sz="12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69" name="Google Shape;110;p18">
            <a:extLst>
              <a:ext uri="{FF2B5EF4-FFF2-40B4-BE49-F238E27FC236}">
                <a16:creationId xmlns:a16="http://schemas.microsoft.com/office/drawing/2014/main" id="{66A2EB33-EE96-614B-B0AA-47D93D1ED9FF}"/>
              </a:ext>
            </a:extLst>
          </p:cNvPr>
          <p:cNvSpPr txBox="1"/>
          <p:nvPr/>
        </p:nvSpPr>
        <p:spPr>
          <a:xfrm>
            <a:off x="366634" y="3099514"/>
            <a:ext cx="6621020" cy="18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사용기술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HTML, CSS, JavaScript, Vue.js, Spring Boot, AWS EC2(Ubuntu), </a:t>
            </a:r>
            <a:r>
              <a:rPr lang="en-US" altLang="ko-KR" sz="1200" spc="-120" dirty="0" err="1">
                <a:solidFill>
                  <a:schemeClr val="tx1"/>
                </a:solidFill>
                <a:latin typeface="+mj-ea"/>
                <a:ea typeface="+mj-ea"/>
              </a:rPr>
              <a:t>MariaDB</a:t>
            </a:r>
            <a:endParaRPr sz="12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23" name="Google Shape;133;p18">
            <a:extLst>
              <a:ext uri="{FF2B5EF4-FFF2-40B4-BE49-F238E27FC236}">
                <a16:creationId xmlns:a16="http://schemas.microsoft.com/office/drawing/2014/main" id="{C5BBDDA5-7794-5044-A3C8-80D6FFCA96CC}"/>
              </a:ext>
            </a:extLst>
          </p:cNvPr>
          <p:cNvSpPr/>
          <p:nvPr/>
        </p:nvSpPr>
        <p:spPr>
          <a:xfrm>
            <a:off x="366634" y="3808825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Google Shape;110;p18">
            <a:extLst>
              <a:ext uri="{FF2B5EF4-FFF2-40B4-BE49-F238E27FC236}">
                <a16:creationId xmlns:a16="http://schemas.microsoft.com/office/drawing/2014/main" id="{22A5AF3F-7483-3243-9A14-017AE006DCA3}"/>
              </a:ext>
            </a:extLst>
          </p:cNvPr>
          <p:cNvSpPr txBox="1"/>
          <p:nvPr/>
        </p:nvSpPr>
        <p:spPr>
          <a:xfrm>
            <a:off x="366634" y="4262145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2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000" spc="-120" dirty="0">
                <a:solidFill>
                  <a:schemeClr val="tx1"/>
                </a:solidFill>
                <a:latin typeface="+mj-ea"/>
                <a:ea typeface="+mj-ea"/>
              </a:rPr>
              <a:t>프로젝트 기간</a:t>
            </a:r>
            <a:r>
              <a:rPr lang="en-US" altLang="ko-KR" sz="1000" spc="-12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j-ea"/>
                <a:ea typeface="+mj-ea"/>
              </a:rPr>
              <a:t>2021.02.22 ~ 2021.04.09</a:t>
            </a:r>
            <a:endParaRPr lang="ko-KR" altLang="en-US" sz="10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44" name="Google Shape;117;p18">
            <a:extLst>
              <a:ext uri="{FF2B5EF4-FFF2-40B4-BE49-F238E27FC236}">
                <a16:creationId xmlns:a16="http://schemas.microsoft.com/office/drawing/2014/main" id="{D1D1A2E9-7B97-4D4A-9D58-82821088CF1C}"/>
              </a:ext>
            </a:extLst>
          </p:cNvPr>
          <p:cNvSpPr txBox="1"/>
          <p:nvPr/>
        </p:nvSpPr>
        <p:spPr>
          <a:xfrm>
            <a:off x="369825" y="3940994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b="1" spc="-120" dirty="0" smtClean="0">
                <a:solidFill>
                  <a:schemeClr val="tx1"/>
                </a:solidFill>
                <a:latin typeface="+mj-ea"/>
                <a:ea typeface="+mj-ea"/>
                <a:cs typeface="Gothic A1 ExtraBold"/>
                <a:sym typeface="Gothic A1 ExtraBold"/>
              </a:rPr>
              <a:t>SWITHME</a:t>
            </a:r>
            <a:endParaRPr lang="en-US" altLang="ko-KR" sz="1600" b="1" spc="-120" dirty="0">
              <a:solidFill>
                <a:schemeClr val="tx1"/>
              </a:solidFill>
              <a:latin typeface="+mj-ea"/>
              <a:ea typeface="+mj-ea"/>
              <a:cs typeface="Gothic A1 ExtraBold"/>
              <a:sym typeface="Gothic A1 ExtraBold"/>
            </a:endParaRPr>
          </a:p>
        </p:txBody>
      </p:sp>
      <p:sp>
        <p:nvSpPr>
          <p:cNvPr id="45" name="Google Shape;110;p18">
            <a:extLst>
              <a:ext uri="{FF2B5EF4-FFF2-40B4-BE49-F238E27FC236}">
                <a16:creationId xmlns:a16="http://schemas.microsoft.com/office/drawing/2014/main" id="{24D4685A-6E77-D448-9A85-EDAB7A166FE8}"/>
              </a:ext>
            </a:extLst>
          </p:cNvPr>
          <p:cNvSpPr txBox="1"/>
          <p:nvPr/>
        </p:nvSpPr>
        <p:spPr>
          <a:xfrm>
            <a:off x="366634" y="4544702"/>
            <a:ext cx="6832678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</a:rPr>
              <a:t>프로젝트 간단 설명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ko-KR" sz="1200" dirty="0" err="1" smtClean="0">
                <a:solidFill>
                  <a:schemeClr val="tx1"/>
                </a:solidFill>
                <a:latin typeface="+mj-ea"/>
                <a:ea typeface="+mj-ea"/>
              </a:rPr>
              <a:t>언택트</a:t>
            </a:r>
            <a:r>
              <a:rPr lang="ko-KR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사회가 되어감에 따라 </a:t>
            </a:r>
            <a:r>
              <a:rPr lang="ko-KR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스터디모임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학교수업등이 </a:t>
            </a:r>
            <a:r>
              <a:rPr lang="ko-KR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비대면으로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 진행되고 있고 집에서 혼자공부하는 것에 어려움을 느끼는 사람들이 </a:t>
            </a:r>
            <a:r>
              <a:rPr lang="ko-KR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많아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졌</a:t>
            </a:r>
            <a:r>
              <a:rPr lang="ko-KR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다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이에 따라 </a:t>
            </a:r>
            <a:r>
              <a:rPr lang="ko-KR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캠스터디가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 인기를 끌고 있는데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를 이용해 사용자의 학습태도를 판별하여 </a:t>
            </a:r>
            <a:r>
              <a:rPr lang="ko-KR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직접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조작없이 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타이머를 측정함으로써 편의성을 제공하고 다양한 통계 자료를 </a:t>
            </a:r>
            <a:r>
              <a:rPr lang="ko-KR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제공</a:t>
            </a:r>
            <a:endParaRPr sz="12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47" name="Google Shape;110;p18">
            <a:extLst>
              <a:ext uri="{FF2B5EF4-FFF2-40B4-BE49-F238E27FC236}">
                <a16:creationId xmlns:a16="http://schemas.microsoft.com/office/drawing/2014/main" id="{4A8240D4-88C2-1B4C-BDDA-D476F730DBA5}"/>
              </a:ext>
            </a:extLst>
          </p:cNvPr>
          <p:cNvSpPr txBox="1"/>
          <p:nvPr/>
        </p:nvSpPr>
        <p:spPr>
          <a:xfrm>
            <a:off x="366633" y="5521530"/>
            <a:ext cx="6839999" cy="114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상세 구현 내용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]  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r>
              <a:rPr lang="ko-KR" altLang="en-US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스탑워치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집중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비집중을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판별하여 자동으로 시간 측정</a:t>
            </a:r>
            <a:endParaRPr lang="en-US" altLang="ko-KR" sz="1200" spc="-12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카테고리별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 커뮤니티 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스터디 </a:t>
            </a:r>
            <a:r>
              <a:rPr lang="ko-KR" altLang="en-US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그룹구현</a:t>
            </a:r>
            <a:endParaRPr lang="en-US" altLang="ko-KR" sz="1200" spc="-12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투두리스트로 학습이력관리</a:t>
            </a:r>
            <a:endParaRPr lang="en-US" altLang="ko-KR" sz="1200" spc="-12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집중 시간 별 개인 랭킹 제공</a:t>
            </a:r>
            <a:endParaRPr lang="en-US" altLang="ko-KR" sz="1200" spc="-12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lnSpc>
                <a:spcPct val="120000"/>
              </a:lnSpc>
            </a:pPr>
            <a:r>
              <a:rPr lang="en-US" sz="1200" spc="-120" dirty="0">
                <a:solidFill>
                  <a:schemeClr val="tx1"/>
                </a:solidFill>
                <a:latin typeface="+mj-ea"/>
                <a:ea typeface="+mj-ea"/>
                <a:cs typeface="Gothic A1"/>
                <a:sym typeface="Gothic A1"/>
              </a:rPr>
              <a:t>	</a:t>
            </a:r>
            <a:endParaRPr sz="12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56" name="Google Shape;110;p18">
            <a:extLst>
              <a:ext uri="{FF2B5EF4-FFF2-40B4-BE49-F238E27FC236}">
                <a16:creationId xmlns:a16="http://schemas.microsoft.com/office/drawing/2014/main" id="{D6F5D295-B778-D04C-8F37-D98FAA190ED4}"/>
              </a:ext>
            </a:extLst>
          </p:cNvPr>
          <p:cNvSpPr txBox="1"/>
          <p:nvPr/>
        </p:nvSpPr>
        <p:spPr>
          <a:xfrm>
            <a:off x="366634" y="6660916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사용기술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] HTML, CSS, JavaScript, Vue.js, Spring Boot, </a:t>
            </a:r>
            <a:r>
              <a:rPr lang="en-US" altLang="ko-KR" sz="1200" spc="-120" dirty="0" err="1">
                <a:solidFill>
                  <a:schemeClr val="tx1"/>
                </a:solidFill>
                <a:latin typeface="+mj-ea"/>
                <a:ea typeface="+mj-ea"/>
              </a:rPr>
              <a:t>MariaDB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ko-KR" sz="1200" spc="-120" dirty="0" err="1">
                <a:solidFill>
                  <a:schemeClr val="tx1"/>
                </a:solidFill>
                <a:latin typeface="+mj-ea"/>
                <a:ea typeface="+mj-ea"/>
              </a:rPr>
              <a:t>django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endParaRPr sz="12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59" name="Google Shape;133;p18">
            <a:extLst>
              <a:ext uri="{FF2B5EF4-FFF2-40B4-BE49-F238E27FC236}">
                <a16:creationId xmlns:a16="http://schemas.microsoft.com/office/drawing/2014/main" id="{6D00DB13-3EE4-1D45-9D26-55C1AEC26AFF}"/>
              </a:ext>
            </a:extLst>
          </p:cNvPr>
          <p:cNvSpPr/>
          <p:nvPr/>
        </p:nvSpPr>
        <p:spPr>
          <a:xfrm>
            <a:off x="359312" y="3687786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Google Shape;110;p18">
            <a:extLst>
              <a:ext uri="{FF2B5EF4-FFF2-40B4-BE49-F238E27FC236}">
                <a16:creationId xmlns:a16="http://schemas.microsoft.com/office/drawing/2014/main" id="{DDAD1AAC-7FCD-F24D-94D1-478CE47CF3E2}"/>
              </a:ext>
            </a:extLst>
          </p:cNvPr>
          <p:cNvSpPr txBox="1"/>
          <p:nvPr/>
        </p:nvSpPr>
        <p:spPr>
          <a:xfrm>
            <a:off x="366634" y="7707953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2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000" spc="-120" dirty="0">
                <a:solidFill>
                  <a:schemeClr val="tx1"/>
                </a:solidFill>
                <a:latin typeface="+mj-ea"/>
                <a:ea typeface="+mj-ea"/>
              </a:rPr>
              <a:t>프로젝트 기간</a:t>
            </a:r>
            <a:r>
              <a:rPr lang="en-US" altLang="ko-KR" sz="1000" spc="-12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j-ea"/>
                <a:ea typeface="+mj-ea"/>
              </a:rPr>
              <a:t>2021.04.12 </a:t>
            </a:r>
            <a:r>
              <a:rPr lang="en-US" altLang="ko-KR" sz="1000" spc="-120" dirty="0">
                <a:solidFill>
                  <a:schemeClr val="tx1"/>
                </a:solidFill>
                <a:latin typeface="+mj-ea"/>
                <a:ea typeface="+mj-ea"/>
              </a:rPr>
              <a:t>~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j-ea"/>
                <a:ea typeface="+mj-ea"/>
              </a:rPr>
              <a:t>2021.05.21</a:t>
            </a:r>
            <a:endParaRPr lang="ko-KR" altLang="en-US" sz="10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63" name="Google Shape;117;p18">
            <a:extLst>
              <a:ext uri="{FF2B5EF4-FFF2-40B4-BE49-F238E27FC236}">
                <a16:creationId xmlns:a16="http://schemas.microsoft.com/office/drawing/2014/main" id="{74F14494-0213-334E-A914-6071E4369778}"/>
              </a:ext>
            </a:extLst>
          </p:cNvPr>
          <p:cNvSpPr txBox="1"/>
          <p:nvPr/>
        </p:nvSpPr>
        <p:spPr>
          <a:xfrm>
            <a:off x="369825" y="7386802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b="1" spc="-120" dirty="0" smtClean="0">
                <a:solidFill>
                  <a:schemeClr val="tx1"/>
                </a:solidFill>
                <a:latin typeface="+mj-ea"/>
                <a:ea typeface="+mj-ea"/>
                <a:cs typeface="Gothic A1 ExtraBold"/>
                <a:sym typeface="Gothic A1 ExtraBold"/>
              </a:rPr>
              <a:t>ILUNA</a:t>
            </a:r>
            <a:endParaRPr lang="en-US" altLang="ko-KR" sz="1600" b="1" spc="-120" dirty="0">
              <a:solidFill>
                <a:schemeClr val="tx1"/>
              </a:solidFill>
              <a:latin typeface="+mj-ea"/>
              <a:ea typeface="+mj-ea"/>
              <a:cs typeface="Gothic A1 ExtraBold"/>
              <a:sym typeface="Gothic A1 ExtraBold"/>
            </a:endParaRPr>
          </a:p>
        </p:txBody>
      </p:sp>
      <p:sp>
        <p:nvSpPr>
          <p:cNvPr id="71" name="Google Shape;110;p18">
            <a:extLst>
              <a:ext uri="{FF2B5EF4-FFF2-40B4-BE49-F238E27FC236}">
                <a16:creationId xmlns:a16="http://schemas.microsoft.com/office/drawing/2014/main" id="{983CE0AB-A9B2-0544-A1DC-78859641BDAF}"/>
              </a:ext>
            </a:extLst>
          </p:cNvPr>
          <p:cNvSpPr txBox="1"/>
          <p:nvPr/>
        </p:nvSpPr>
        <p:spPr>
          <a:xfrm>
            <a:off x="366634" y="7990510"/>
            <a:ext cx="6832678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</a:rPr>
              <a:t>프로젝트 간단 설명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r>
              <a:rPr lang="ko-KR" altLang="en-US" sz="1200" spc="-12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ko-KR" sz="1200" dirty="0" err="1" smtClean="0">
                <a:solidFill>
                  <a:schemeClr val="tx1"/>
                </a:solidFill>
                <a:latin typeface="+mj-ea"/>
                <a:ea typeface="+mj-ea"/>
              </a:rPr>
              <a:t>알람이</a:t>
            </a:r>
            <a:r>
              <a:rPr lang="ko-KR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작동되면 바로 종료할 수 있는 기존 </a:t>
            </a:r>
            <a:r>
              <a:rPr lang="ko-KR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알람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 앱과는 다르게 </a:t>
            </a:r>
            <a:r>
              <a:rPr lang="ko-KR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미션기반의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알람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 서비스를 제공하여 </a:t>
            </a:r>
            <a:r>
              <a:rPr lang="ko-KR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아침기상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 시 확실하게 잠을 </a:t>
            </a:r>
            <a:r>
              <a:rPr lang="ko-KR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깰수</a:t>
            </a:r>
            <a:r>
              <a:rPr lang="ko-KR" altLang="ko-KR" sz="1200" dirty="0">
                <a:solidFill>
                  <a:schemeClr val="tx1"/>
                </a:solidFill>
                <a:latin typeface="+mj-ea"/>
                <a:ea typeface="+mj-ea"/>
              </a:rPr>
              <a:t> 있도록 하는 서비스를 제공</a:t>
            </a:r>
          </a:p>
        </p:txBody>
      </p:sp>
      <p:sp>
        <p:nvSpPr>
          <p:cNvPr id="72" name="Google Shape;110;p18">
            <a:extLst>
              <a:ext uri="{FF2B5EF4-FFF2-40B4-BE49-F238E27FC236}">
                <a16:creationId xmlns:a16="http://schemas.microsoft.com/office/drawing/2014/main" id="{5335B50F-0537-F946-8BC4-D7A7A4CEF407}"/>
              </a:ext>
            </a:extLst>
          </p:cNvPr>
          <p:cNvSpPr txBox="1"/>
          <p:nvPr/>
        </p:nvSpPr>
        <p:spPr>
          <a:xfrm>
            <a:off x="366633" y="8516492"/>
            <a:ext cx="6839999" cy="9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상세 구현 내용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알람의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가장 기본적인 기능인 생성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동작 을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Immortal Service :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알람이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울렸을 때 앱 실행 목록에서 강제종료하는 등의 비정상적인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방법으로는서비스를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종료 시키지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Stand Alone :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네트워크나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서버없이도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알람이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작동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해제 되도록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모델로 사용자의 손가락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관절분석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손의 모양을 인식해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와 가위바위보 하는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기능구현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주변에서 쉽게 찾을 수 있는 물체를 제시하고 사진을 찍으면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물체감지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결과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일치시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알람중지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알람이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울리면 미리 설정한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미션들중에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랜덤으로 미션이 시작이 되고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미션수행후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성공하면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알람이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중지됨</a:t>
            </a:r>
          </a:p>
          <a:p>
            <a:pPr lvl="0">
              <a:lnSpc>
                <a:spcPct val="120000"/>
              </a:lnSpc>
            </a:pPr>
            <a:endParaRPr lang="en-US" altLang="ko-KR" sz="1200" spc="-12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0">
              <a:lnSpc>
                <a:spcPct val="120000"/>
              </a:lnSpc>
            </a:pPr>
            <a:endParaRPr sz="12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74" name="Google Shape;110;p18">
            <a:extLst>
              <a:ext uri="{FF2B5EF4-FFF2-40B4-BE49-F238E27FC236}">
                <a16:creationId xmlns:a16="http://schemas.microsoft.com/office/drawing/2014/main" id="{2A60AA96-CBC9-934C-A164-85E0F60845EF}"/>
              </a:ext>
            </a:extLst>
          </p:cNvPr>
          <p:cNvSpPr txBox="1"/>
          <p:nvPr/>
        </p:nvSpPr>
        <p:spPr>
          <a:xfrm>
            <a:off x="360000" y="10227677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200" spc="-120" dirty="0" err="1">
                <a:solidFill>
                  <a:schemeClr val="tx1"/>
                </a:solidFill>
                <a:latin typeface="+mj-ea"/>
                <a:ea typeface="+mj-ea"/>
              </a:rPr>
              <a:t>사용기술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JavaScript</a:t>
            </a:r>
            <a:r>
              <a:rPr lang="en-US" altLang="ko-KR" sz="1200" spc="-12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React-Native, </a:t>
            </a:r>
            <a:r>
              <a:rPr lang="en-US" altLang="ko-KR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TensorFlow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ko-KR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RoomDB</a:t>
            </a:r>
            <a:r>
              <a:rPr lang="en-US" altLang="ko-KR" sz="1200" spc="-12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ko-KR" sz="1200" spc="-120" dirty="0" err="1" smtClean="0">
                <a:solidFill>
                  <a:schemeClr val="tx1"/>
                </a:solidFill>
                <a:latin typeface="+mj-ea"/>
                <a:ea typeface="+mj-ea"/>
              </a:rPr>
              <a:t>MediaPipe</a:t>
            </a:r>
            <a:endParaRPr lang="en-US" altLang="ko-KR" sz="1200" spc="-120" dirty="0">
              <a:solidFill>
                <a:schemeClr val="tx1"/>
              </a:solidFill>
              <a:latin typeface="+mj-ea"/>
              <a:ea typeface="+mj-ea"/>
              <a:cs typeface="Gothic A1"/>
              <a:sym typeface="Gothic A1"/>
            </a:endParaRPr>
          </a:p>
        </p:txBody>
      </p:sp>
      <p:sp>
        <p:nvSpPr>
          <p:cNvPr id="21" name="Google Shape;133;p18">
            <a:extLst>
              <a:ext uri="{FF2B5EF4-FFF2-40B4-BE49-F238E27FC236}">
                <a16:creationId xmlns:a16="http://schemas.microsoft.com/office/drawing/2014/main" id="{6D00DB13-3EE4-1D45-9D26-55C1AEC26AFF}"/>
              </a:ext>
            </a:extLst>
          </p:cNvPr>
          <p:cNvSpPr/>
          <p:nvPr/>
        </p:nvSpPr>
        <p:spPr>
          <a:xfrm>
            <a:off x="366633" y="7164588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967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360000" y="360002"/>
            <a:ext cx="59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[ILUNA]</a:t>
            </a:r>
            <a:endParaRPr sz="2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360000" y="832236"/>
            <a:ext cx="68400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85661"/>
              </p:ext>
            </p:extLst>
          </p:nvPr>
        </p:nvGraphicFramePr>
        <p:xfrm>
          <a:off x="359838" y="1676771"/>
          <a:ext cx="6840153" cy="322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+mn-cs"/>
                          <a:sym typeface="Arial"/>
                        </a:rPr>
                        <a:t>프론트 </a:t>
                      </a:r>
                      <a:r>
                        <a:rPr lang="ko-KR" altLang="en-US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+mn-cs"/>
                          <a:sym typeface="Arial"/>
                        </a:rPr>
                        <a:t>엔드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참 여 인 원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/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기 여 도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총 </a:t>
                      </a:r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5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명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30%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+mn-cs"/>
                          <a:sym typeface="Arial"/>
                        </a:rPr>
                        <a:t>기술스택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React-Native,  </a:t>
                      </a:r>
                      <a:r>
                        <a:rPr lang="en-US" altLang="ko-KR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TensorFlow</a:t>
                      </a:r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en-US" altLang="ko-KR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roomDB</a:t>
                      </a:r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en-US" altLang="ko-KR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mediapipe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상세 구현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React -Native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sym typeface="Arial"/>
                        </a:rPr>
                        <a:t>기반의 앱 개발</a:t>
                      </a:r>
                      <a:endParaRPr lang="en-US" altLang="ko-KR" sz="1200" b="0" i="0" u="none" strike="noStrike" cap="none" spc="-120" baseline="0" dirty="0" smtClean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200" b="0" i="0" spc="-12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 ExtraBold"/>
                          <a:sym typeface="Gothic A1 ExtraBold"/>
                        </a:rPr>
                        <a:t>https</a:t>
                      </a:r>
                      <a:r>
                        <a:rPr lang="en" altLang="ko-KR" sz="1200" b="0" i="0" spc="-120" dirty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 ExtraBold"/>
                          <a:sym typeface="Gothic A1 ExtraBold"/>
                        </a:rPr>
                        <a:t>://</a:t>
                      </a:r>
                      <a:r>
                        <a:rPr lang="en" altLang="ko-KR" sz="1200" b="0" i="0" spc="-12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 ExtraBold"/>
                          <a:sym typeface="Gothic A1 ExtraBold"/>
                        </a:rPr>
                        <a:t>github.com/</a:t>
                      </a:r>
                      <a:r>
                        <a:rPr lang="en-US" altLang="ko-KR" sz="1200" b="0" i="0" spc="-12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 ExtraBold"/>
                          <a:sym typeface="Gothic A1 ExtraBold"/>
                        </a:rPr>
                        <a:t>eeapbh</a:t>
                      </a:r>
                      <a:r>
                        <a:rPr lang="en-US" altLang="ko-KR" sz="1200" b="0" i="0" spc="-12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 ExtraBold"/>
                          <a:sym typeface="Gothic A1 ExtraBold"/>
                        </a:rPr>
                        <a:t>/ILUNA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  <a:tr h="735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성과</a:t>
                      </a:r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Arial"/>
                        </a:rPr>
                        <a:t>결과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빠른 </a:t>
                      </a:r>
                      <a:r>
                        <a:rPr lang="ko-KR" altLang="en-US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시간안에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 </a:t>
                      </a:r>
                      <a:r>
                        <a:rPr lang="ko-KR" altLang="en-US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리액트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 </a:t>
                      </a:r>
                      <a:r>
                        <a:rPr lang="ko-KR" altLang="en-US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네이티브라는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 새로운 프레임워크를 익히는 경험을 해보았고  앱 </a:t>
                      </a:r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UI, UX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에 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대해 이해하게 되었습니다</a:t>
                      </a:r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. 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또 여러 </a:t>
                      </a:r>
                      <a:r>
                        <a:rPr lang="ko-KR" altLang="en-US" sz="1200" b="0" i="0" u="none" strike="noStrike" cap="none" spc="-120" baseline="0" dirty="0" err="1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문제상황을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 해결하면서 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뭐든  </a:t>
                      </a:r>
                      <a:r>
                        <a:rPr lang="ko-KR" altLang="en-US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하면 할 수 있다는 자신감을 얻었다</a:t>
                      </a:r>
                      <a:r>
                        <a:rPr lang="en-US" altLang="ko-KR" sz="1200" b="0" i="0" u="none" strike="noStrike" cap="none" spc="-120" baseline="0" dirty="0" smtClean="0">
                          <a:solidFill>
                            <a:schemeClr val="tx1"/>
                          </a:solidFill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  <a:cs typeface="Gothic A1"/>
                          <a:sym typeface="Gothic A1 ExtraBold"/>
                        </a:rPr>
                        <a:t>.</a:t>
                      </a:r>
                      <a:endParaRPr lang="ko-KR" altLang="en-US" sz="1200" b="0" i="0" u="none" strike="noStrike" cap="none" spc="-120" baseline="0" dirty="0" smtClean="0">
                        <a:solidFill>
                          <a:schemeClr val="tx1"/>
                        </a:solidFill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36690"/>
                  </a:ext>
                </a:extLst>
              </a:tr>
            </a:tbl>
          </a:graphicData>
        </a:graphic>
      </p:graphicFrame>
      <p:sp>
        <p:nvSpPr>
          <p:cNvPr id="18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3" y="1055382"/>
            <a:ext cx="6832679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spc="-12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미션 </a:t>
            </a:r>
            <a:r>
              <a:rPr lang="ko-KR" altLang="en-US" sz="1200" spc="-12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200" spc="-12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앱</a:t>
            </a:r>
            <a:r>
              <a:rPr lang="en-US" altLang="ko-KR" sz="1200" spc="-12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sz="120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000" y="5090160"/>
            <a:ext cx="6839313" cy="45212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633" y="5206646"/>
            <a:ext cx="6832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알람의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기본 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기능인 생성</a:t>
            </a:r>
            <a:r>
              <a:rPr lang="en-US" altLang="ko-KR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수정</a:t>
            </a:r>
            <a:r>
              <a:rPr lang="en-US" altLang="ko-KR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삭제</a:t>
            </a:r>
            <a:r>
              <a:rPr lang="en-US" altLang="ko-KR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동작 을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Immortal </a:t>
            </a:r>
            <a:r>
              <a:rPr lang="en-US" altLang="ko-KR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Service : </a:t>
            </a:r>
            <a:r>
              <a:rPr lang="ko-KR" altLang="en-US" dirty="0" err="1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알람이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울렸을 때 앱 실행 목록에서 강제종료하는 등의 비정상적인 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방법으로는 서비스를 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종료 시키지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Stand </a:t>
            </a:r>
            <a:r>
              <a:rPr lang="en-US" altLang="ko-KR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Alone : 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네트워크나 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서버 없이도 </a:t>
            </a:r>
            <a:r>
              <a:rPr lang="ko-KR" altLang="en-US" dirty="0" err="1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알람이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작동</a:t>
            </a:r>
            <a:r>
              <a:rPr lang="en-US" altLang="ko-KR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해제 되도록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AI 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모델로 사용자의 손가락 </a:t>
            </a:r>
            <a:r>
              <a:rPr lang="ko-KR" altLang="en-US" dirty="0" err="1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관절분석</a:t>
            </a:r>
            <a:r>
              <a:rPr lang="en-US" altLang="ko-KR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손의 모양을 인식해 </a:t>
            </a:r>
            <a:r>
              <a:rPr lang="en-US" altLang="ko-KR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AI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와 가위바위보 하는 </a:t>
            </a:r>
            <a:r>
              <a:rPr lang="ko-KR" altLang="en-US" dirty="0" err="1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기능구현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주변에서 쉽게 찾을 수 있는 물체를 제시하고 사진을 찍으면 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AI</a:t>
            </a:r>
            <a:r>
              <a:rPr lang="ko-KR" altLang="en-US" dirty="0" err="1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물체감지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를통해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 일치 시 </a:t>
            </a:r>
            <a:r>
              <a:rPr lang="ko-KR" altLang="en-US" dirty="0" err="1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알람중지</a:t>
            </a:r>
            <a:endParaRPr lang="en-US" altLang="ko-KR" dirty="0" smtClean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난이도에 따라서 설정된 </a:t>
            </a:r>
            <a:r>
              <a:rPr lang="ko-KR" altLang="en-US" dirty="0" err="1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갯수의</a:t>
            </a:r>
            <a:r>
              <a:rPr lang="ko-KR" altLang="en-US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카드가 주어지고 짝을 맞추는 카드 미션 구현</a:t>
            </a:r>
            <a:endParaRPr lang="en-US" altLang="ko-KR" dirty="0" smtClean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난이도에 따라 사칙연산이 주어지고 문제를 푸는 </a:t>
            </a:r>
            <a:r>
              <a:rPr lang="ko-KR" altLang="en-US" dirty="0" err="1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수학미션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구현 </a:t>
            </a:r>
            <a:endParaRPr lang="en-US" altLang="ko-KR" dirty="0" smtClean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알람이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울리면 미리 설정한 </a:t>
            </a:r>
            <a:r>
              <a:rPr lang="ko-KR" altLang="en-US" dirty="0" err="1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미션들중에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랜덤으로 미션이 시작이 되고 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미션을 성공하면 </a:t>
            </a:r>
            <a:r>
              <a:rPr lang="ko-KR" altLang="en-US" dirty="0" err="1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알람이</a:t>
            </a:r>
            <a:r>
              <a: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중지됨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8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3;p18">
            <a:extLst>
              <a:ext uri="{FF2B5EF4-FFF2-40B4-BE49-F238E27FC236}">
                <a16:creationId xmlns:a16="http://schemas.microsoft.com/office/drawing/2014/main" id="{CE189132-74CB-E745-86EF-5A411C2B92D4}"/>
              </a:ext>
            </a:extLst>
          </p:cNvPr>
          <p:cNvSpPr/>
          <p:nvPr/>
        </p:nvSpPr>
        <p:spPr>
          <a:xfrm>
            <a:off x="8240571" y="4385534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0" y="365622"/>
            <a:ext cx="1440225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수료한 교육</a:t>
            </a:r>
            <a:endParaRPr sz="2000"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7" name="Google Shape;110;p18">
            <a:extLst>
              <a:ext uri="{FF2B5EF4-FFF2-40B4-BE49-F238E27FC236}">
                <a16:creationId xmlns:a16="http://schemas.microsoft.com/office/drawing/2014/main" id="{6539F6CB-A728-6C46-A55B-38A5A8373365}"/>
              </a:ext>
            </a:extLst>
          </p:cNvPr>
          <p:cNvSpPr txBox="1"/>
          <p:nvPr/>
        </p:nvSpPr>
        <p:spPr>
          <a:xfrm>
            <a:off x="366634" y="1354328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0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교육기간</a:t>
            </a:r>
            <a:r>
              <a:rPr lang="en-US" altLang="ko-KR" sz="10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r>
              <a:rPr lang="ko-KR" altLang="en-US" sz="10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2020.07</a:t>
            </a:r>
            <a:r>
              <a:rPr lang="ko-KR" altLang="en-US" sz="10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2021.06</a:t>
            </a:r>
            <a:endParaRPr sz="1000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8" name="Google Shape;117;p18">
            <a:extLst>
              <a:ext uri="{FF2B5EF4-FFF2-40B4-BE49-F238E27FC236}">
                <a16:creationId xmlns:a16="http://schemas.microsoft.com/office/drawing/2014/main" id="{D091B3B8-506C-4849-92DE-0FDE5C2DEE18}"/>
              </a:ext>
            </a:extLst>
          </p:cNvPr>
          <p:cNvSpPr txBox="1"/>
          <p:nvPr/>
        </p:nvSpPr>
        <p:spPr>
          <a:xfrm>
            <a:off x="369825" y="1033177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삼성 청년 </a:t>
            </a:r>
            <a:r>
              <a:rPr lang="en-US" altLang="ko-KR" sz="1600" b="1" spc="-1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SW</a:t>
            </a:r>
            <a:r>
              <a:rPr lang="ko-KR" altLang="en-US" sz="1600" b="1" spc="-12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아카데미</a:t>
            </a:r>
            <a:endParaRPr lang="en-US" altLang="ko-KR" sz="1600"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60" name="Google Shape;110;p18">
            <a:extLst>
              <a:ext uri="{FF2B5EF4-FFF2-40B4-BE49-F238E27FC236}">
                <a16:creationId xmlns:a16="http://schemas.microsoft.com/office/drawing/2014/main" id="{E2E10D23-461A-0C4E-A6EB-35B9D98412C2}"/>
              </a:ext>
            </a:extLst>
          </p:cNvPr>
          <p:cNvSpPr txBox="1"/>
          <p:nvPr/>
        </p:nvSpPr>
        <p:spPr>
          <a:xfrm>
            <a:off x="366633" y="1636885"/>
            <a:ext cx="683267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교육과정 </a:t>
            </a:r>
            <a:r>
              <a:rPr lang="en-US" altLang="ko-KR" sz="12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2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삼성전자에서 </a:t>
            </a: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주관하는 청년 소프트웨어 인재 양성 교육 과정으로 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 언어 활용 및 문법의 기본을 다졌고 </a:t>
            </a: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spc="-12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들을 기반으로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 개발 기술을 습득했습니다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sz="1200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277462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647</Words>
  <Application>Microsoft Office PowerPoint</Application>
  <PresentationFormat>사용자 지정</PresentationFormat>
  <Paragraphs>89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210 맨발의청춘 B</vt:lpstr>
      <vt:lpstr>Gothic A1</vt:lpstr>
      <vt:lpstr>Gothic A1 Black</vt:lpstr>
      <vt:lpstr>Gothic A1 ExtraBold</vt:lpstr>
      <vt:lpstr>Montserrat</vt:lpstr>
      <vt:lpstr>Montserrat Light</vt:lpstr>
      <vt:lpstr>Noto Sans KR</vt:lpstr>
      <vt:lpstr>삼성긴고딕OTF Bold</vt:lpstr>
      <vt:lpstr>Arial</vt:lpstr>
      <vt:lpstr>Calibri</vt:lpstr>
      <vt:lpstr>Calibri Light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15</cp:revision>
  <dcterms:created xsi:type="dcterms:W3CDTF">2021-05-26T08:46:23Z</dcterms:created>
  <dcterms:modified xsi:type="dcterms:W3CDTF">2021-05-27T13:51:15Z</dcterms:modified>
</cp:coreProperties>
</file>