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ade Gamer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341087" y="6151992"/>
            <a:ext cx="3370555" cy="3571879"/>
          </a:xfrm>
          <a:custGeom>
            <a:avLst/>
            <a:gdLst/>
            <a:ahLst/>
            <a:cxnLst/>
            <a:rect r="r" b="b" t="t" l="l"/>
            <a:pathLst>
              <a:path h="3571879" w="3370555">
                <a:moveTo>
                  <a:pt x="0" y="0"/>
                </a:moveTo>
                <a:lnTo>
                  <a:pt x="3370556" y="0"/>
                </a:lnTo>
                <a:lnTo>
                  <a:pt x="3370556" y="3571879"/>
                </a:lnTo>
                <a:lnTo>
                  <a:pt x="0" y="3571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5433" y="6228904"/>
            <a:ext cx="2319577" cy="3476205"/>
          </a:xfrm>
          <a:custGeom>
            <a:avLst/>
            <a:gdLst/>
            <a:ahLst/>
            <a:cxnLst/>
            <a:rect r="r" b="b" t="t" l="l"/>
            <a:pathLst>
              <a:path h="3476205" w="2319577">
                <a:moveTo>
                  <a:pt x="0" y="0"/>
                </a:moveTo>
                <a:lnTo>
                  <a:pt x="2319576" y="0"/>
                </a:lnTo>
                <a:lnTo>
                  <a:pt x="2319576" y="3476205"/>
                </a:lnTo>
                <a:lnTo>
                  <a:pt x="0" y="34762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61856" y="2470934"/>
            <a:ext cx="13564288" cy="4573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59"/>
              </a:lnSpc>
            </a:pPr>
            <a:r>
              <a:rPr lang="en-US" sz="10499">
                <a:solidFill>
                  <a:srgbClr val="FF63D8"/>
                </a:solidFill>
                <a:latin typeface="Arcade Gamer"/>
              </a:rPr>
              <a:t>VISUALIZATION      USING     POWER BI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465127"/>
            <a:ext cx="21945600" cy="1103930"/>
            <a:chOff x="0" y="0"/>
            <a:chExt cx="29260800" cy="14719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7536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95072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77297" y="233373"/>
            <a:ext cx="16482003" cy="9231754"/>
          </a:xfrm>
          <a:custGeom>
            <a:avLst/>
            <a:gdLst/>
            <a:ahLst/>
            <a:cxnLst/>
            <a:rect r="r" b="b" t="t" l="l"/>
            <a:pathLst>
              <a:path h="9231754" w="16482003">
                <a:moveTo>
                  <a:pt x="0" y="0"/>
                </a:moveTo>
                <a:lnTo>
                  <a:pt x="16482003" y="0"/>
                </a:lnTo>
                <a:lnTo>
                  <a:pt x="16482003" y="9231754"/>
                </a:lnTo>
                <a:lnTo>
                  <a:pt x="0" y="92317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465127"/>
            <a:ext cx="21945600" cy="1103930"/>
            <a:chOff x="0" y="0"/>
            <a:chExt cx="29260800" cy="14719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7536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95072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41932" y="275477"/>
            <a:ext cx="16004137" cy="8982823"/>
          </a:xfrm>
          <a:custGeom>
            <a:avLst/>
            <a:gdLst/>
            <a:ahLst/>
            <a:cxnLst/>
            <a:rect r="r" b="b" t="t" l="l"/>
            <a:pathLst>
              <a:path h="8982823" w="16004137">
                <a:moveTo>
                  <a:pt x="0" y="0"/>
                </a:moveTo>
                <a:lnTo>
                  <a:pt x="16004136" y="0"/>
                </a:lnTo>
                <a:lnTo>
                  <a:pt x="16004136" y="8982823"/>
                </a:lnTo>
                <a:lnTo>
                  <a:pt x="0" y="8982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465127"/>
            <a:ext cx="21945600" cy="1103930"/>
            <a:chOff x="0" y="0"/>
            <a:chExt cx="29260800" cy="14719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7536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9507200" y="0"/>
              <a:ext cx="9753600" cy="1471907"/>
            </a:xfrm>
            <a:custGeom>
              <a:avLst/>
              <a:gdLst/>
              <a:ahLst/>
              <a:cxnLst/>
              <a:rect r="r" b="b" t="t" l="l"/>
              <a:pathLst>
                <a:path h="1471907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18224" y="206827"/>
            <a:ext cx="16451552" cy="9258300"/>
          </a:xfrm>
          <a:custGeom>
            <a:avLst/>
            <a:gdLst/>
            <a:ahLst/>
            <a:cxnLst/>
            <a:rect r="r" b="b" t="t" l="l"/>
            <a:pathLst>
              <a:path h="9258300" w="16451552">
                <a:moveTo>
                  <a:pt x="0" y="0"/>
                </a:moveTo>
                <a:lnTo>
                  <a:pt x="16451552" y="0"/>
                </a:lnTo>
                <a:lnTo>
                  <a:pt x="16451552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DAFq1Jm02PA</dc:identifier>
  <dcterms:modified xsi:type="dcterms:W3CDTF">2011-08-01T06:04:30Z</dcterms:modified>
  <cp:revision>1</cp:revision>
  <dc:title>Black Neon Green Neon Pink Trendy Illustrative Creative Presentation</dc:title>
</cp:coreProperties>
</file>