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6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0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20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9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1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4D5F84-87A9-48DF-A493-BF7D088F68F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A7F1A7-343E-4754-AA0A-8D6EF58D5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97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E96-AD8C-D756-806B-A9A42007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ROBOISM – ATULYA – IOT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3C72-6C80-C675-5418-29C437C9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BRIJ MOHAN SINGH</a:t>
            </a:r>
          </a:p>
          <a:p>
            <a:r>
              <a:rPr lang="en-US" dirty="0"/>
              <a:t>BRANCH: ELECTRICAL ENGINEERING ( IIT ISM DHANBAD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93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278D-C677-BDD4-B6D6-FFA58AA5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483" y="5147721"/>
            <a:ext cx="4461528" cy="1507067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3EAAB-9DCE-56D8-945B-37DA1759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34" y="336177"/>
            <a:ext cx="8638907" cy="4811544"/>
          </a:xfrm>
        </p:spPr>
      </p:pic>
    </p:spTree>
    <p:extLst>
      <p:ext uri="{BB962C8B-B14F-4D97-AF65-F5344CB8AC3E}">
        <p14:creationId xmlns:p14="http://schemas.microsoft.com/office/powerpoint/2010/main" val="32347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0716-E49D-AC6C-5079-834CF108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HOME SECURITY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28059-CDDC-3FFF-A73B-C6D3BBCB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project, we are detecting if somebody is trying to thief a house by breaking the door or window. Basically, we are using three types of sensors in this project PIR Sensor, IR Sensor, Vibration Sensor.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6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EFE-9EF2-0FA7-2BDE-0D0CC7E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18" y="4935568"/>
            <a:ext cx="8534400" cy="1507067"/>
          </a:xfrm>
        </p:spPr>
        <p:txBody>
          <a:bodyPr/>
          <a:lstStyle/>
          <a:p>
            <a:r>
              <a:rPr lang="en-US" dirty="0"/>
              <a:t>SENSORS USED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5645B-9B0C-5BC1-8617-CC08077D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8" y="415365"/>
            <a:ext cx="2270957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79BE2-6A8D-E63A-221D-8C0E65A8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418" y="1566973"/>
            <a:ext cx="2263336" cy="3276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57D44-ECB6-DA55-1F96-41ECABFF1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97" y="220702"/>
            <a:ext cx="1920406" cy="3962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AE3DC-CE4F-8A94-5A4C-53B6924D3AA7}"/>
              </a:ext>
            </a:extLst>
          </p:cNvPr>
          <p:cNvSpPr txBox="1"/>
          <p:nvPr/>
        </p:nvSpPr>
        <p:spPr>
          <a:xfrm>
            <a:off x="7377953" y="573741"/>
            <a:ext cx="3953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PIR SENSOR – Detects if somebody is moving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IR SENSOR – Detects  if somebody is standing in front of door</a:t>
            </a:r>
          </a:p>
          <a:p>
            <a:endParaRPr lang="en-US" dirty="0"/>
          </a:p>
          <a:p>
            <a:r>
              <a:rPr lang="en-US" dirty="0"/>
              <a:t>VIBRATION – Detects if somebody trying to break the windows or door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4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DA62-7F5B-BD6B-C591-9866CCD2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5" y="4611843"/>
            <a:ext cx="8534400" cy="1507067"/>
          </a:xfrm>
        </p:spPr>
        <p:txBody>
          <a:bodyPr/>
          <a:lstStyle/>
          <a:p>
            <a:r>
              <a:rPr lang="en-US" dirty="0"/>
              <a:t>OTHER DEVICES USED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B3E8B-87AA-B031-041E-278E7A3C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4" y="405934"/>
            <a:ext cx="3482642" cy="195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7E06F-126E-EE57-CA02-B37F5523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82" y="405934"/>
            <a:ext cx="3025402" cy="2728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4941-8556-570C-209B-78345C6B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7" y="3518149"/>
            <a:ext cx="2856326" cy="2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F4AE9-8A22-A3E4-591D-7E8B4390127E}"/>
              </a:ext>
            </a:extLst>
          </p:cNvPr>
          <p:cNvSpPr txBox="1"/>
          <p:nvPr/>
        </p:nvSpPr>
        <p:spPr>
          <a:xfrm>
            <a:off x="8570259" y="733115"/>
            <a:ext cx="3179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 – Used to display different things</a:t>
            </a:r>
          </a:p>
          <a:p>
            <a:endParaRPr lang="en-US" dirty="0"/>
          </a:p>
          <a:p>
            <a:r>
              <a:rPr lang="en-US" dirty="0"/>
              <a:t>ARDUINO - Brain</a:t>
            </a:r>
          </a:p>
          <a:p>
            <a:endParaRPr lang="en-US" dirty="0"/>
          </a:p>
          <a:p>
            <a:r>
              <a:rPr lang="en-US" dirty="0"/>
              <a:t>BUZZER + RELAY – Relay used to turn on the buzzer circuit at very small current from Arduino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7F5A0-CBEF-2F9D-78F9-6147A9447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80" y="2729410"/>
            <a:ext cx="3619814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2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4A7D-92D4-9535-C6AC-159350BD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195482"/>
            <a:ext cx="8925953" cy="1798917"/>
          </a:xfrm>
        </p:spPr>
        <p:txBody>
          <a:bodyPr/>
          <a:lstStyle/>
          <a:p>
            <a:r>
              <a:rPr lang="en-US" dirty="0"/>
              <a:t>DISCRIPTION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99C1-09A5-4D96-60E7-E866AC98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three different inputs from three different sensors ( IR , PIR, and Vibration) to detect if a thief is coming.</a:t>
            </a:r>
          </a:p>
          <a:p>
            <a:r>
              <a:rPr lang="en-US" dirty="0"/>
              <a:t>Using an IR sensor we know if somebody is standing. By detecting motion from the PIR sensor we get confirmed about a human being  (THIEF).</a:t>
            </a:r>
          </a:p>
          <a:p>
            <a:r>
              <a:rPr lang="en-US" dirty="0"/>
              <a:t>By Vibration sensor, we know that somebody is trying to break the door or window. </a:t>
            </a:r>
          </a:p>
          <a:p>
            <a:r>
              <a:rPr lang="en-US" dirty="0"/>
              <a:t>We get confirmed about the theft. Now we will turn on the buzzer if we get true value from all three sensors.</a:t>
            </a:r>
          </a:p>
        </p:txBody>
      </p:sp>
    </p:spTree>
    <p:extLst>
      <p:ext uri="{BB962C8B-B14F-4D97-AF65-F5344CB8AC3E}">
        <p14:creationId xmlns:p14="http://schemas.microsoft.com/office/powerpoint/2010/main" val="249390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8747-4EA6-1C4E-07D4-667D05B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171D-27E0-EFE0-59AD-3D04E258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028612" cy="4128247"/>
          </a:xfrm>
        </p:spPr>
        <p:txBody>
          <a:bodyPr/>
          <a:lstStyle/>
          <a:p>
            <a:r>
              <a:rPr lang="en-US" dirty="0"/>
              <a:t>We tried to connect the data to on BLYNK server. But due to some unknown error, it was not possible. We used the Serial Communication app and COMPIM module of proteus.</a:t>
            </a:r>
          </a:p>
          <a:p>
            <a:r>
              <a:rPr lang="en-US" dirty="0"/>
              <a:t>After uploading the data, we can use it to send messages to the owner and police station.</a:t>
            </a:r>
          </a:p>
          <a:p>
            <a:r>
              <a:rPr lang="en-US" dirty="0"/>
              <a:t>We will wait for 15 seconds if the vibration continue then send it to the police station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5DC1-8F51-FE98-106B-DD34D9B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03" y="3801035"/>
            <a:ext cx="2514233" cy="27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CE5-BFA2-9417-56F7-28C1DC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4875-FEF7-8DB9-589D-44826846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A1BE7-DD1B-54A9-2DA8-11EF700C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" y="340659"/>
            <a:ext cx="12012706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DB78-C6E9-9DF3-1936-691B918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err="1"/>
              <a:t>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4567-3448-A146-022F-1A591FD7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somehow the thief is successful in breaking the window or door we can catch him inside by spreading a gas which can make him unconscious so that he can be held by police.</a:t>
            </a:r>
          </a:p>
          <a:p>
            <a:r>
              <a:rPr lang="en-US" dirty="0"/>
              <a:t>We can use GPS sensor to send the location of place to nearest police station.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4C5EB-FFFD-4FD3-98C2-2591432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31"/>
            <a:ext cx="12192000" cy="65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53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352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ROBOISM – ATULYA – IOT </vt:lpstr>
      <vt:lpstr>HOME SECURITY</vt:lpstr>
      <vt:lpstr>SENSORS USED</vt:lpstr>
      <vt:lpstr>OTHER DEVICES USED</vt:lpstr>
      <vt:lpstr>DISCRIPTION </vt:lpstr>
      <vt:lpstr>SCOPE </vt:lpstr>
      <vt:lpstr>PowerPoint Presentation</vt:lpstr>
      <vt:lpstr>FURTHER IMPROVEMents</vt:lpstr>
      <vt:lpstr>PowerPoint Presentation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SECURITY</dc:title>
  <dc:creator>Brij mohan Singh</dc:creator>
  <cp:lastModifiedBy>Brij mohan Singh</cp:lastModifiedBy>
  <cp:revision>2</cp:revision>
  <dcterms:created xsi:type="dcterms:W3CDTF">2022-06-13T15:55:10Z</dcterms:created>
  <dcterms:modified xsi:type="dcterms:W3CDTF">2022-06-13T16:56:12Z</dcterms:modified>
</cp:coreProperties>
</file>