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3" r:id="rId5"/>
    <p:sldId id="279" r:id="rId6"/>
    <p:sldId id="278" r:id="rId7"/>
    <p:sldId id="281" r:id="rId8"/>
    <p:sldId id="282" r:id="rId9"/>
    <p:sldId id="283" r:id="rId10"/>
    <p:sldId id="280" r:id="rId11"/>
    <p:sldId id="284" r:id="rId12"/>
    <p:sldId id="285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6CB6-22C9-3F23-098D-5C55A77CF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B854D-7CE1-AF95-3D36-BF87D26F7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B8C9-0B00-62C7-EFFF-68E8F700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1F1C-2305-E16F-5465-A43193D1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E63E-AFC4-C8B0-7AE5-02A873F6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6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6A6E-1304-9A76-E5A2-BC8D7753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736D6-7162-BE66-0F0E-908D58768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67CF-B21F-B927-665A-8BB953F6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6B4D-E9A4-827A-4E74-35D5100A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AD9D-B6F9-4BB4-20D3-B30189B5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7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F1909-A5C4-EAC7-CCBE-6790FAE96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79F1C-5C8F-9118-C8F3-2ACB6470A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1848E-A07C-57DE-12C4-073B422E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0831-2439-D41A-3456-88A3BF3E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1578-1D4B-E640-8967-116DBDAE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9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A84B-D3E1-0699-41A6-DC5EBDB0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F131-4D7F-1B5C-5E60-43EB6819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C30D-E8CA-4803-E72D-998FD5A6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08B2-A3C6-D137-A76B-C71DD314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544E-45D2-266F-288F-2AC25354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03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28AC-D267-59FF-4498-B8B594D9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DC9F1-6CFB-2408-1607-23AA8C48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C94D1-C3F9-0241-F654-1C41203D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7540D-9B0B-6BF4-AFED-BBB0A7C6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914BE-E3E3-D0B6-1994-94415C7F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78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04CB-00D5-DB89-13AF-4391ACA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5157-A219-3F2F-053F-1F99E5AB7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771DA-F520-191F-A1BE-833234180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E0CE2-D992-4515-241E-8B28E6C5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52B90-64CC-54B2-3580-2DCC5F07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8096B-0D61-9659-CE80-3E11850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2226-A599-E844-3C68-2A6FB8CC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7163-5CB7-9DCE-36B0-398BD11E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A80C1-F0DC-19D5-0DCC-0D378847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358A1-B44E-670A-3045-4F077845C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D9E99-0548-2491-DF37-A01849327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1EA54-FEE3-F672-7A98-30888D27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705C3-8922-A710-B9BB-5CB3FB23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735EA-0FD0-0360-9F55-487F5A76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3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5447-5104-701E-E62C-EB901F44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F2B2E-F876-985D-C3F8-F65E35C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AD4AB-273A-AD9C-4C7C-1E7A634E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B7DD8-ACEE-3ADC-455B-2C2B6BF8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9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1A3CC-98DB-A35B-7B75-324D57A1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6E1A8-E723-EE01-197F-82C57A00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446F3-4E5D-A584-A69A-51B8CC41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6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F62D-5DCF-8639-D5FB-A1BF79A4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6B81-B72B-68DE-74FE-E94C22BD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62CD3-AADF-4187-EB03-4940CAD0F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64CBC-4587-DCC8-CB12-E024EDFB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12F7F-C015-D2A3-6230-7204B534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B100-D0BB-AAC9-9B3D-FB281F4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59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0BC3-0F61-094F-BC06-B9F86E98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7F615-5D5F-7BE1-2226-EEB8F1D3A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40BAB-691C-85B7-595B-954AE539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2602-6293-88E8-B810-A76D34FA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1F4D9-7578-6DFC-06DD-F979BD7A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17A97-5C8A-1125-7EC9-3504B145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74C04-4141-C5DD-2E72-1CCBBCA9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1ED7B-AFCD-048D-183A-BC3A656B1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DD0B-8B88-10E3-2B55-13EB35CE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F6C6-9353-474D-A8C1-E2BAB9D7E52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4487-48C3-2E3F-7354-64CB417EC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804D-9A7C-6129-97D4-F3864C1B6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E6E5-D740-4677-9ED6-4C5B5B96E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okwi.com/projects/33805996468889249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okwi.com/projects/33806334366738082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kwi.com/projects/338044657435935316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kwi.com/projects/33805102137370273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794D-9BB1-8176-A970-0ECB5DD4A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47" y="12120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IOT (ROBOISM) – 24 July 2022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Name: Brij Mohan Singh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Branch: Electrical Engineering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Admission no. : 21JE0251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C411-2246-DCEA-613D-8CD17607C704}"/>
              </a:ext>
            </a:extLst>
          </p:cNvPr>
          <p:cNvSpPr txBox="1"/>
          <p:nvPr/>
        </p:nvSpPr>
        <p:spPr>
          <a:xfrm>
            <a:off x="1613647" y="4240305"/>
            <a:ext cx="9242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Blink LED</a:t>
            </a:r>
          </a:p>
          <a:p>
            <a:pPr marL="342900" indent="-342900">
              <a:buAutoNum type="arabicParenR"/>
            </a:pPr>
            <a:r>
              <a:rPr lang="en-IN" dirty="0" err="1"/>
              <a:t>WiFi</a:t>
            </a:r>
            <a:r>
              <a:rPr lang="en-IN" dirty="0"/>
              <a:t> Scanning</a:t>
            </a:r>
          </a:p>
          <a:p>
            <a:pPr marL="342900" indent="-342900">
              <a:buAutoNum type="arabicParenR"/>
            </a:pPr>
            <a:r>
              <a:rPr lang="en-IN" dirty="0"/>
              <a:t>Connecting to </a:t>
            </a:r>
            <a:r>
              <a:rPr lang="en-IN" dirty="0" err="1"/>
              <a:t>WiFi</a:t>
            </a: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Creating a Web Server + Send Data + Receive Data from Server</a:t>
            </a:r>
          </a:p>
          <a:p>
            <a:pPr marL="342900" indent="-342900">
              <a:buAutoNum type="arabicParenR"/>
            </a:pPr>
            <a:r>
              <a:rPr lang="en-IN" dirty="0"/>
              <a:t>Now Controlling Led from the server by sending “on” and “off” Messages ( Simulation Video in GitHub)</a:t>
            </a:r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32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49D3D3-BD91-4792-AD52-68BE254E1254}"/>
              </a:ext>
            </a:extLst>
          </p:cNvPr>
          <p:cNvSpPr txBox="1"/>
          <p:nvPr/>
        </p:nvSpPr>
        <p:spPr>
          <a:xfrm>
            <a:off x="600635" y="0"/>
            <a:ext cx="101121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Set software serial baud to 115200;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connecting to a </a:t>
            </a:r>
            <a:r>
              <a:rPr lang="en-IN" sz="1600" b="0" dirty="0" err="1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sz="16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WiFi.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password);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WiFi.status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WL_CONNECTED)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600" b="0" dirty="0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"Connecting to 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"Connected to the 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network"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//connecting to a </a:t>
            </a:r>
            <a:r>
              <a:rPr lang="en-IN" sz="1600" b="0" dirty="0" err="1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IN" sz="16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 broker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client.setServer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mqtt_broker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client.setCallback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client.connected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"mqttx_30430d89"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WiFi.macAddress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client %s connects to the public 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broker\n"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client_id.c_str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client.connect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client_id.c_str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mqtt_username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mqtt_password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"Public 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emqx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broker connected"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}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"failed with state 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client.state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sz="1600" b="0" dirty="0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815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49D3D3-BD91-4792-AD52-68BE254E1254}"/>
              </a:ext>
            </a:extLst>
          </p:cNvPr>
          <p:cNvSpPr txBox="1"/>
          <p:nvPr/>
        </p:nvSpPr>
        <p:spPr>
          <a:xfrm>
            <a:off x="681318" y="448235"/>
            <a:ext cx="99149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publish and subscribe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client.publish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(topic,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client.subscribe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(topic);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*topic,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*payload,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length)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"Message arrived in topic: 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(topic);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"Message:"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length;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payload[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"-----------------------"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</a:t>
            </a:r>
            <a:r>
              <a:rPr lang="en-IN" sz="1600" b="0" dirty="0" err="1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B8978-6359-8802-0844-0FACFDD9212D}"/>
              </a:ext>
            </a:extLst>
          </p:cNvPr>
          <p:cNvSpPr txBox="1"/>
          <p:nvPr/>
        </p:nvSpPr>
        <p:spPr>
          <a:xfrm>
            <a:off x="609600" y="5307106"/>
            <a:ext cx="108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2"/>
              </a:rPr>
              <a:t>sketch.ino</a:t>
            </a:r>
            <a:r>
              <a:rPr lang="en-IN" dirty="0">
                <a:hlinkClick r:id="rId2"/>
              </a:rPr>
              <a:t> - </a:t>
            </a:r>
            <a:r>
              <a:rPr lang="en-IN" dirty="0" err="1">
                <a:hlinkClick r:id="rId2"/>
              </a:rPr>
              <a:t>Wokwi</a:t>
            </a:r>
            <a:r>
              <a:rPr lang="en-IN" dirty="0">
                <a:hlinkClick r:id="rId2"/>
              </a:rPr>
              <a:t> Arduino and ESP32 Simulator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00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49D3D3-BD91-4792-AD52-68BE254E1254}"/>
              </a:ext>
            </a:extLst>
          </p:cNvPr>
          <p:cNvSpPr txBox="1"/>
          <p:nvPr/>
        </p:nvSpPr>
        <p:spPr>
          <a:xfrm>
            <a:off x="493058" y="457199"/>
            <a:ext cx="10434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Controlling an LED from Server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0B433-DB3C-F773-9C75-50D79D62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05" y="1309408"/>
            <a:ext cx="60388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1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5514-CDD5-DA23-A724-7F397451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we </a:t>
            </a:r>
            <a:r>
              <a:rPr lang="en-IN" dirty="0" err="1"/>
              <a:t>we</a:t>
            </a:r>
            <a:r>
              <a:rPr lang="en-IN" dirty="0"/>
              <a:t> will send “ on “ Message from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19817-345B-94F9-E85D-ED154D3EC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47" y="1690688"/>
            <a:ext cx="9798424" cy="49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4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5514-CDD5-DA23-A724-7F397451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we </a:t>
            </a:r>
            <a:r>
              <a:rPr lang="en-IN" dirty="0" err="1"/>
              <a:t>we</a:t>
            </a:r>
            <a:r>
              <a:rPr lang="en-IN" dirty="0"/>
              <a:t> will send “ on “ Message from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5365B-F765-0C25-9494-DFE41CDF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375"/>
            <a:ext cx="6410325" cy="538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FDA752-6DC0-F89A-9918-FAF7C9EFF722}"/>
              </a:ext>
            </a:extLst>
          </p:cNvPr>
          <p:cNvSpPr txBox="1"/>
          <p:nvPr/>
        </p:nvSpPr>
        <p:spPr>
          <a:xfrm>
            <a:off x="7248525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hlinkClick r:id="rId3"/>
              </a:rPr>
              <a:t>sketch.ino</a:t>
            </a:r>
            <a:r>
              <a:rPr lang="en-IN" dirty="0">
                <a:hlinkClick r:id="rId3"/>
              </a:rPr>
              <a:t> - </a:t>
            </a:r>
            <a:r>
              <a:rPr lang="en-IN" dirty="0" err="1">
                <a:hlinkClick r:id="rId3"/>
              </a:rPr>
              <a:t>Wokwi</a:t>
            </a:r>
            <a:r>
              <a:rPr lang="en-IN" dirty="0">
                <a:hlinkClick r:id="rId3"/>
              </a:rPr>
              <a:t> Arduino and ESP32 Simulator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86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97E0-27DD-20C3-7EB2-476DB560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7C98-F8B1-9986-4153-942BCF2A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WiFi.h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PubSubClient.h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LED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WiFi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Wokwi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-GUEST"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Enter your </a:t>
            </a:r>
            <a:r>
              <a:rPr lang="en-IN" b="0" dirty="0" err="1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 name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*password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Enter </a:t>
            </a:r>
            <a:r>
              <a:rPr lang="en-IN" b="0" dirty="0" err="1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 password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MQTT Broker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mqtt_broker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"broker.emqx.io"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*topic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"LED"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mqtt_username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mqtt_password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1883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WiFiClient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espClient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PubSubClient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client(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espClient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Set software serial baud to 115200;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29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637B-7136-3AE3-984E-FC0CDDBC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88"/>
            <a:ext cx="10515600" cy="5970775"/>
          </a:xfrm>
        </p:spPr>
        <p:txBody>
          <a:bodyPr>
            <a:normAutofit fontScale="40000" lnSpcReduction="20000"/>
          </a:bodyPr>
          <a:lstStyle/>
          <a:p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(LED, </a:t>
            </a:r>
            <a:r>
              <a:rPr lang="en-IN" b="0" dirty="0">
                <a:solidFill>
                  <a:srgbClr val="00979C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connecting to a </a:t>
            </a:r>
            <a:r>
              <a:rPr lang="en-IN" b="0" dirty="0" err="1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WiFi.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password);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WiFi.status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WL_CONNECTED)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"Connecting to 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"Connected to the 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network"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//connecting to a </a:t>
            </a:r>
            <a:r>
              <a:rPr lang="en-IN" b="0" dirty="0" err="1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 broker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client.setServer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mqtt_broker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client.setCallback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client.connected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"mqttx_9bacda5f"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WiFi.macAddress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client %s connects to the public 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broker\n"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client_id.c_str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client.connect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client_id.c_str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mqtt_username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mqtt_password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"Public 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emqx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broker connected"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}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"failed with state 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client.state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0" dirty="0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92C1-F792-FC21-755D-CB8B8CD2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447"/>
            <a:ext cx="10515600" cy="5782516"/>
          </a:xfrm>
        </p:spPr>
        <p:txBody>
          <a:bodyPr>
            <a:normAutofit fontScale="32500" lnSpcReduction="20000"/>
          </a:bodyPr>
          <a:lstStyle/>
          <a:p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publish and subscribe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client.publish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(topic,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client.subscribe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(topic);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*topic,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*payload,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"Message arrived in topic: 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(topic);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"Message:"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message;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length;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message = message +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payload[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 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convert *byte to string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(message);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(message ==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(LED, </a:t>
            </a:r>
            <a:r>
              <a:rPr lang="en-IN" b="0" dirty="0">
                <a:solidFill>
                  <a:srgbClr val="00979C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"LED ON"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   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LED on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(message ==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"off"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(LED, </a:t>
            </a:r>
            <a:r>
              <a:rPr lang="en-IN" b="0" dirty="0">
                <a:solidFill>
                  <a:srgbClr val="00979C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"LED OFF"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 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LED off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"-----------------------"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</a:t>
            </a:r>
            <a:r>
              <a:rPr lang="en-IN" b="0" dirty="0" err="1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6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E089-0CA0-23B5-3935-0278AA09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BLINKING LED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78249-CA39-728E-412D-D074E79F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882"/>
            <a:ext cx="6038850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02EF9-AA7C-D7F8-4613-255239EA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723" y="671513"/>
            <a:ext cx="1443292" cy="2501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A809F-3C9E-AF4E-55B1-FAD851B3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723" y="3626301"/>
            <a:ext cx="1465046" cy="2501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487619-2E97-498A-369C-BAA9C1E99677}"/>
              </a:ext>
            </a:extLst>
          </p:cNvPr>
          <p:cNvSpPr txBox="1"/>
          <p:nvPr/>
        </p:nvSpPr>
        <p:spPr>
          <a:xfrm>
            <a:off x="1255059" y="5522259"/>
            <a:ext cx="473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hlinkClick r:id="rId5"/>
              </a:rPr>
              <a:t>sketch.ino</a:t>
            </a:r>
            <a:r>
              <a:rPr lang="en-IN" dirty="0">
                <a:hlinkClick r:id="rId5"/>
              </a:rPr>
              <a:t> - </a:t>
            </a:r>
            <a:r>
              <a:rPr lang="en-IN" dirty="0" err="1">
                <a:hlinkClick r:id="rId5"/>
              </a:rPr>
              <a:t>Wokwi</a:t>
            </a:r>
            <a:r>
              <a:rPr lang="en-IN" dirty="0">
                <a:hlinkClick r:id="rId5"/>
              </a:rPr>
              <a:t> Arduino and ESP32 Simulator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24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C38E2-A136-0AF6-FE56-1A2B209BA51E}"/>
              </a:ext>
            </a:extLst>
          </p:cNvPr>
          <p:cNvSpPr txBox="1"/>
          <p:nvPr/>
        </p:nvSpPr>
        <p:spPr>
          <a:xfrm>
            <a:off x="851647" y="206188"/>
            <a:ext cx="329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err="1"/>
              <a:t>Wifi</a:t>
            </a:r>
            <a:r>
              <a:rPr lang="en-IN" sz="4400" dirty="0"/>
              <a:t> Scanning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A82B5-3542-34D0-F3F8-FCD825782604}"/>
              </a:ext>
            </a:extLst>
          </p:cNvPr>
          <p:cNvSpPr txBox="1"/>
          <p:nvPr/>
        </p:nvSpPr>
        <p:spPr>
          <a:xfrm>
            <a:off x="510986" y="701025"/>
            <a:ext cx="361277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WiFi.h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WIFI_STA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"Setup done"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n-IN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69D8F-60CA-DF26-C235-1ACA4EE3E197}"/>
              </a:ext>
            </a:extLst>
          </p:cNvPr>
          <p:cNvSpPr txBox="1"/>
          <p:nvPr/>
        </p:nvSpPr>
        <p:spPr>
          <a:xfrm>
            <a:off x="4123764" y="788894"/>
            <a:ext cx="80682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"scan start"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scanNetworks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"scan done"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n == 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"no networks found"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networks found"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("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RSSI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encryptionType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WIFI_AUTH_OPEN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888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079C-0A6F-2CFC-EB84-5BC4AEDA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BBA5A-8C73-5A59-84A5-3E5C368AF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221" y="3023300"/>
            <a:ext cx="2733675" cy="1704975"/>
          </a:xfrm>
        </p:spPr>
      </p:pic>
    </p:spTree>
    <p:extLst>
      <p:ext uri="{BB962C8B-B14F-4D97-AF65-F5344CB8AC3E}">
        <p14:creationId xmlns:p14="http://schemas.microsoft.com/office/powerpoint/2010/main" val="58371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54EF-F941-1D10-74B6-2F541362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Connecting to </a:t>
            </a:r>
            <a:r>
              <a:rPr lang="en-IN" dirty="0" err="1"/>
              <a:t>Wifi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CCC05-7233-19D2-3828-2AB593619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50" y="1529789"/>
            <a:ext cx="478179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A47E9-01D1-DA25-4C9C-0B95A952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76" y="1529789"/>
            <a:ext cx="5631483" cy="40196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BEF296-8C62-4D2C-42EC-6EE616DAB7B6}"/>
              </a:ext>
            </a:extLst>
          </p:cNvPr>
          <p:cNvSpPr txBox="1"/>
          <p:nvPr/>
        </p:nvSpPr>
        <p:spPr>
          <a:xfrm>
            <a:off x="1353671" y="58811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hlinkClick r:id="rId4"/>
              </a:rPr>
              <a:t>sketch.ino</a:t>
            </a:r>
            <a:r>
              <a:rPr lang="en-IN" dirty="0">
                <a:hlinkClick r:id="rId4"/>
              </a:rPr>
              <a:t> - </a:t>
            </a:r>
            <a:r>
              <a:rPr lang="en-IN" dirty="0" err="1">
                <a:hlinkClick r:id="rId4"/>
              </a:rPr>
              <a:t>Wokwi</a:t>
            </a:r>
            <a:r>
              <a:rPr lang="en-IN" dirty="0">
                <a:hlinkClick r:id="rId4"/>
              </a:rPr>
              <a:t> Arduino and ESP32 Simulator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4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7509-D991-FAED-A059-20B80866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ESP32 Web Server (Using MQTT)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8232-9CAE-D772-45AB-17A77D5F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181225"/>
            <a:ext cx="93821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4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1570-6921-ACD1-B037-77770E6C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Connecting, Sending and receiving message from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16D62-FF04-DFAD-DB81-788CE3E5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6" y="1133732"/>
            <a:ext cx="5943933" cy="549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8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61BF-0823-68CF-EC96-57C0DD9D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365125"/>
            <a:ext cx="11183471" cy="45719"/>
          </a:xfrm>
        </p:spPr>
        <p:txBody>
          <a:bodyPr>
            <a:normAutofit fontScale="90000"/>
          </a:bodyPr>
          <a:lstStyle/>
          <a:p>
            <a:r>
              <a:rPr lang="en-IN" dirty="0"/>
              <a:t>Server 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C7A0A-84C3-5DA7-47BC-0CDE2716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54" y="900926"/>
            <a:ext cx="9769191" cy="57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5EB7-0598-254E-3242-76F50D42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83F8-FF8F-C8B7-1FA4-658D0E61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529"/>
            <a:ext cx="8404412" cy="4787434"/>
          </a:xfrm>
        </p:spPr>
        <p:txBody>
          <a:bodyPr>
            <a:normAutofit fontScale="62500" lnSpcReduction="2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WiFi.h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PubSubClient.h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WiFi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Wokwi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-GUEST"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Enter your </a:t>
            </a:r>
            <a:r>
              <a:rPr lang="en-IN" b="0" dirty="0" err="1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 name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*password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Enter </a:t>
            </a:r>
            <a:r>
              <a:rPr lang="en-IN" b="0" dirty="0" err="1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 password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MQTT Broker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mqtt_broker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"broker.emqx.io"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*topic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"esp32/test"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mqtt_username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mqtt_password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mqtt_port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1883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WiFiClient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espClient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PubSubClient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client(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espClient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66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1332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IOT (ROBOISM) – 24 July 2022 Name: Brij Mohan Singh Branch: Electrical Engineering Admission no. : 21JE0251</vt:lpstr>
      <vt:lpstr>BLINKING LED </vt:lpstr>
      <vt:lpstr>PowerPoint Presentation</vt:lpstr>
      <vt:lpstr>OUTPUT</vt:lpstr>
      <vt:lpstr>Connecting to Wifi</vt:lpstr>
      <vt:lpstr>ESP32 Web Server (Using MQTT)</vt:lpstr>
      <vt:lpstr>Connecting, Sending and receiving message from server</vt:lpstr>
      <vt:lpstr>Server Side</vt:lpstr>
      <vt:lpstr>Code</vt:lpstr>
      <vt:lpstr>PowerPoint Presentation</vt:lpstr>
      <vt:lpstr>PowerPoint Presentation</vt:lpstr>
      <vt:lpstr>PowerPoint Presentation</vt:lpstr>
      <vt:lpstr>Now we we will send “ on “ Message from server</vt:lpstr>
      <vt:lpstr>Now we we will send “ on “ Message from server</vt:lpstr>
      <vt:lpstr>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 mohan Singh</dc:creator>
  <cp:lastModifiedBy>Brij mohan Singh</cp:lastModifiedBy>
  <cp:revision>4</cp:revision>
  <dcterms:created xsi:type="dcterms:W3CDTF">2022-07-24T04:45:28Z</dcterms:created>
  <dcterms:modified xsi:type="dcterms:W3CDTF">2022-07-24T15:23:13Z</dcterms:modified>
</cp:coreProperties>
</file>