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3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5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6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3256A0-ED15-4C78-983A-A6B2191A32C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D4904C-F5E7-4430-8231-BA6B0D5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-c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054-C619-AB42-AA39-6D7FEA60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1365"/>
            <a:ext cx="11358282" cy="154641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   PROJECT MID-TERM DEFFENCE ON [SUDOKU GAME (ALPHABETICAL)]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3DBB-15EF-ED83-7A2D-D8541220A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282" y="2072655"/>
            <a:ext cx="9144000" cy="4253832"/>
          </a:xfrm>
        </p:spPr>
        <p:txBody>
          <a:bodyPr>
            <a:normAutofit/>
          </a:bodyPr>
          <a:lstStyle/>
          <a:p>
            <a:r>
              <a:rPr lang="en-US" sz="4000" dirty="0"/>
              <a:t>PRESENTED BY:</a:t>
            </a:r>
          </a:p>
          <a:p>
            <a:r>
              <a:rPr lang="en-US" sz="4000" dirty="0"/>
              <a:t>PRAZWOL BISHTA</a:t>
            </a:r>
          </a:p>
          <a:p>
            <a:r>
              <a:rPr lang="en-US" sz="4000" dirty="0"/>
              <a:t>BIBEK POUDEL</a:t>
            </a:r>
          </a:p>
          <a:p>
            <a:r>
              <a:rPr lang="en-US" sz="4000" dirty="0"/>
              <a:t>RIKESH LAMA GOLEY</a:t>
            </a:r>
          </a:p>
          <a:p>
            <a:r>
              <a:rPr lang="en-US" sz="4000" dirty="0"/>
              <a:t>HARI NARAYAN CHAUDHARY</a:t>
            </a:r>
          </a:p>
        </p:txBody>
      </p:sp>
    </p:spTree>
    <p:extLst>
      <p:ext uri="{BB962C8B-B14F-4D97-AF65-F5344CB8AC3E}">
        <p14:creationId xmlns:p14="http://schemas.microsoft.com/office/powerpoint/2010/main" val="169213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7FD4-3131-C1CF-E3CD-C26DAAAC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83" y="0"/>
            <a:ext cx="8634318" cy="112955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Hardware and software requirement</a:t>
            </a:r>
            <a:br>
              <a:rPr lang="en-US" sz="40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98D9-E381-9467-4C87-C18DC580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157" y="-1909482"/>
            <a:ext cx="10018713" cy="7100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 programming language is used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Dev-</a:t>
            </a:r>
            <a:r>
              <a:rPr lang="en-US" dirty="0" err="1"/>
              <a:t>c++</a:t>
            </a:r>
            <a:r>
              <a:rPr lang="en-US" dirty="0"/>
              <a:t> IDE is used 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 project block diagram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AC3B6-43D9-4582-00E6-E10EE8B9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74" y="2258801"/>
            <a:ext cx="6900113" cy="3424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3D1F08-A035-460E-2FA5-EC462BD22CA3}"/>
              </a:ext>
            </a:extLst>
          </p:cNvPr>
          <p:cNvSpPr txBox="1"/>
          <p:nvPr/>
        </p:nvSpPr>
        <p:spPr>
          <a:xfrm>
            <a:off x="3128131" y="5782235"/>
            <a:ext cx="431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Fig: Block diagram of </a:t>
            </a:r>
            <a:r>
              <a:rPr lang="en-US" sz="2400" b="1" dirty="0" err="1"/>
              <a:t>Wordoku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789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FC5C-90C6-63DC-3175-EC2F0AC5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3771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CD96C-5991-8CCE-8938-1AAA0409E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94" y="897323"/>
            <a:ext cx="7019365" cy="52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EB8E-5F54-A45A-52A9-B201F281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4141"/>
            <a:ext cx="10018713" cy="1752599"/>
          </a:xfrm>
        </p:spPr>
        <p:txBody>
          <a:bodyPr/>
          <a:lstStyle/>
          <a:p>
            <a:r>
              <a:rPr lang="en-US" b="1" dirty="0"/>
              <a:t>Working principle (flowchart)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582C8-18DC-2BE2-6D55-ED20330A2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17" y="979782"/>
            <a:ext cx="6135760" cy="55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CE73-DE89-EEF8-E54C-AE6B1872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DONE AND REMAINING WORK</a:t>
            </a:r>
            <a:b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6E76-EE28-F02E-673D-0F12459B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37128"/>
            <a:ext cx="10018713" cy="562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Work Done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Matrix </a:t>
            </a:r>
            <a:r>
              <a:rPr lang="en-US" sz="3500" dirty="0" err="1"/>
              <a:t>Wordoku</a:t>
            </a:r>
            <a:r>
              <a:rPr lang="en-US" sz="3500" dirty="0"/>
              <a:t>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Check availability in row and column</a:t>
            </a:r>
          </a:p>
          <a:p>
            <a:pPr marL="0" indent="0">
              <a:buNone/>
            </a:pPr>
            <a:r>
              <a:rPr lang="en-US" sz="4000" b="1" dirty="0"/>
              <a:t>Remaining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Making matrix </a:t>
            </a:r>
            <a:r>
              <a:rPr lang="en-US" sz="3500" dirty="0" err="1"/>
              <a:t>wordoku</a:t>
            </a:r>
            <a:r>
              <a:rPr lang="en-US" sz="3500" dirty="0"/>
              <a:t> table well organized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Check availability in grid and make it repeat this process</a:t>
            </a:r>
          </a:p>
        </p:txBody>
      </p:sp>
    </p:spTree>
    <p:extLst>
      <p:ext uri="{BB962C8B-B14F-4D97-AF65-F5344CB8AC3E}">
        <p14:creationId xmlns:p14="http://schemas.microsoft.com/office/powerpoint/2010/main" val="106565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8105-D565-2955-9F07-DC04D254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4689" y="0"/>
            <a:ext cx="10018713" cy="1532965"/>
          </a:xfrm>
        </p:spPr>
        <p:txBody>
          <a:bodyPr/>
          <a:lstStyle/>
          <a:p>
            <a:r>
              <a:rPr lang="en-US" sz="4000" b="1" dirty="0"/>
              <a:t>Scheduled</a:t>
            </a:r>
            <a:br>
              <a:rPr lang="en-US" sz="40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ABC5-9A1E-B3A9-98E6-68AFE53F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993" y="295834"/>
            <a:ext cx="10018713" cy="65621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We have scheduled our project to complete it within 3 weeks.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Little logic portion is remains to get completed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Till now we haven’t faced any big problem in our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Work is expected to be completed within the end of October</a:t>
            </a:r>
          </a:p>
        </p:txBody>
      </p:sp>
    </p:spTree>
    <p:extLst>
      <p:ext uri="{BB962C8B-B14F-4D97-AF65-F5344CB8AC3E}">
        <p14:creationId xmlns:p14="http://schemas.microsoft.com/office/powerpoint/2010/main" val="264194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9EA3-0C8F-12F8-A428-751848E3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2301" y="1"/>
            <a:ext cx="10018713" cy="739588"/>
          </a:xfrm>
        </p:spPr>
        <p:txBody>
          <a:bodyPr/>
          <a:lstStyle/>
          <a:p>
            <a:r>
              <a:rPr lang="en-US" b="1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B61E-D503-F9A5-C41D-931A504E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403411"/>
            <a:ext cx="10018713" cy="4101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 have the output of </a:t>
            </a:r>
            <a:r>
              <a:rPr lang="en-US" sz="2800" dirty="0" err="1"/>
              <a:t>wordoku</a:t>
            </a:r>
            <a:r>
              <a:rPr lang="en-US" sz="2800" dirty="0"/>
              <a:t> as shown below: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1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79614-0D41-6166-D852-357366C2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74" y="1352014"/>
            <a:ext cx="10125764" cy="46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5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0882-8FFC-51B2-35FF-F8C0F187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/>
              <a:t>Selecting </a:t>
            </a:r>
            <a:r>
              <a:rPr lang="en-US" dirty="0" err="1"/>
              <a:t>positon</a:t>
            </a:r>
            <a:r>
              <a:rPr lang="en-US" dirty="0"/>
              <a:t> to insert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899A68D-A77D-26E1-7706-60CF8307A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58" y="1519518"/>
            <a:ext cx="9891454" cy="5069541"/>
          </a:xfrm>
        </p:spPr>
      </p:pic>
    </p:spTree>
    <p:extLst>
      <p:ext uri="{BB962C8B-B14F-4D97-AF65-F5344CB8AC3E}">
        <p14:creationId xmlns:p14="http://schemas.microsoft.com/office/powerpoint/2010/main" val="82053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905C-BC6A-54A9-F3EE-FC91A53A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/>
              <a:t>Inserting invalid value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87CBCEC-0AF6-8403-CF41-8D823477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2" y="1264024"/>
            <a:ext cx="9305365" cy="5593976"/>
          </a:xfrm>
        </p:spPr>
      </p:pic>
    </p:spTree>
    <p:extLst>
      <p:ext uri="{BB962C8B-B14F-4D97-AF65-F5344CB8AC3E}">
        <p14:creationId xmlns:p14="http://schemas.microsoft.com/office/powerpoint/2010/main" val="116425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03D4-93C7-7A9C-D9E0-1FC04CAD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Thankyou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6417-B7C2-AD41-9151-75CB892C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B087-F7E6-8A74-3423-551EE101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b="1" dirty="0"/>
              <a:t>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3F29-5850-DA71-7392-3B4D75EF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636" y="709053"/>
            <a:ext cx="11353800" cy="644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history of Sudoku dates back to an 18th Century Swiss mathematician’s game called “Latin Squares”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game first appeared in Japan in 1984 where it was given the name “Sudoku,”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It was later improved in the modern era and given the name </a:t>
            </a:r>
            <a:r>
              <a:rPr lang="en-US" sz="3600" dirty="0" err="1"/>
              <a:t>Wordoku</a:t>
            </a:r>
            <a:r>
              <a:rPr lang="en-US" sz="3600" dirty="0"/>
              <a:t> when it took on an alphabetical format.</a:t>
            </a:r>
          </a:p>
        </p:txBody>
      </p:sp>
    </p:spTree>
    <p:extLst>
      <p:ext uri="{BB962C8B-B14F-4D97-AF65-F5344CB8AC3E}">
        <p14:creationId xmlns:p14="http://schemas.microsoft.com/office/powerpoint/2010/main" val="242179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528B-6000-99F1-5C98-FEDBBF93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1187" y="-94130"/>
            <a:ext cx="12438856" cy="1752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199B-194C-09F6-729F-B79574A4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018" y="207818"/>
            <a:ext cx="10764982" cy="66501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Most of us struggle with the question of how to pass the time while we're idle.</a:t>
            </a:r>
          </a:p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is to make one of the existing sudoku-making techniques (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A4-A81D-8EE7-EFD8-9FEC9CB8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6800" y="1"/>
            <a:ext cx="10657897" cy="1260764"/>
          </a:xfrm>
        </p:spPr>
        <p:txBody>
          <a:bodyPr>
            <a:normAutofit/>
          </a:bodyPr>
          <a:lstStyle/>
          <a:p>
            <a:r>
              <a:rPr lang="en-US" b="1" dirty="0"/>
              <a:t>1.4 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DB89-58B8-787E-7684-9CB0032F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0945"/>
            <a:ext cx="10018713" cy="5500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Accessible from everywhere if device is provided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Hints are available to make it little easier</a:t>
            </a:r>
          </a:p>
          <a:p>
            <a:pPr marL="0" indent="0">
              <a:buNone/>
            </a:pPr>
            <a:r>
              <a:rPr lang="en-US" sz="4000" b="1" dirty="0"/>
              <a:t>1.5.1 Economic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There is minimum cost assumed is done based on our ideas and online resources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FC33-9F1F-73AB-2DE7-D6024F03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9301" y="-121022"/>
            <a:ext cx="10018713" cy="1371598"/>
          </a:xfrm>
        </p:spPr>
        <p:txBody>
          <a:bodyPr/>
          <a:lstStyle/>
          <a:p>
            <a:r>
              <a:rPr lang="en-US" b="1" dirty="0"/>
              <a:t>1.5.2 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8165-CE8A-615F-711A-F224FAFA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51" y="672352"/>
            <a:ext cx="10018713" cy="6185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 on every computer </a:t>
            </a:r>
          </a:p>
          <a:p>
            <a:pPr marL="0" indent="0">
              <a:buNone/>
            </a:pPr>
            <a:r>
              <a:rPr lang="en-US" sz="4000" b="1" dirty="0"/>
              <a:t>1.5.3 Time 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expected for the completion of this project will be 2 to 3 weeks now</a:t>
            </a:r>
          </a:p>
          <a:p>
            <a:pPr marL="0" indent="0">
              <a:buNone/>
            </a:pPr>
            <a:r>
              <a:rPr lang="en-US" sz="3600" b="1" dirty="0"/>
              <a:t>1.6 SYSTEM REQUIREMENT</a:t>
            </a:r>
          </a:p>
          <a:p>
            <a:pPr marL="0" indent="0">
              <a:buNone/>
            </a:pPr>
            <a:r>
              <a:rPr lang="en-US" sz="2800" b="1" dirty="0"/>
              <a:t>1.6.1 Software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MinGW compiler or any 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 IDE software </a:t>
            </a:r>
          </a:p>
          <a:p>
            <a:pPr marL="0" indent="0">
              <a:buNone/>
            </a:pPr>
            <a:r>
              <a:rPr lang="en-US" sz="2800" b="1" dirty="0"/>
              <a:t>1.6.2 Hardware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 computer device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48B9-B0CE-1013-CC2E-F0B1B73B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F95C-492E-3034-3F78-7FD47BC8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69895"/>
            <a:ext cx="10018713" cy="54460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project we reviewed was of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Tarun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 from “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Ims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Engineering College,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Gaziabaad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performed sudoku project in java swing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used Java swing and code blocks to create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included features like scope of project, Solving methods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656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5218-F2E7-AED1-E70D-12594516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750" y="0"/>
            <a:ext cx="10018713" cy="1117327"/>
          </a:xfrm>
        </p:spPr>
        <p:txBody>
          <a:bodyPr>
            <a:normAutofit/>
          </a:bodyPr>
          <a:lstStyle/>
          <a:p>
            <a:r>
              <a:rPr lang="en-US" sz="5400" b="1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E140-065C-4694-0D50-904BC0A7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6256"/>
            <a:ext cx="10018713" cy="685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also reviewed another project done by Gokul das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that Project he created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soduko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 using C#.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starts with a nice looking splash form which leads to a Matrix sudoku table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was consists that rules of sudoku, Good Graphical presentation, Auto check the inserted value is correct or not, Auto generation of sudoku table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686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611-D600-A25E-8A6E-22C1530C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97144" cy="77585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E8AC-3C8B-0EA1-2A81-BAAD3C6AD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237" y="775855"/>
            <a:ext cx="10018713" cy="56665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 of the projects that we reviewed contained features like Generating automatic sudoku table, auto check the correct value, good graphics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used their own header file externally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decided to combine this feature in our game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Wordoku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we know making of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Worduko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 with the reference of sudoku is crucial thing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these features everyone can play this game with different variant like number as well as alphabetical so they won’t get bored easily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game is paperless and it reduces the limitation different sudoku table which required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052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3A21-E806-FF94-8054-E862AAC5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>
            <a:normAutofit/>
          </a:bodyPr>
          <a:lstStyle/>
          <a:p>
            <a:r>
              <a:rPr lang="en-US" sz="5400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98C-1AAD-4AE3-EF6E-18CCDF8D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77092"/>
            <a:ext cx="10018713" cy="2729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used Dev-C++ IDE for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18BC9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Dev-C++</a:t>
            </a:r>
            <a:r>
              <a:rPr lang="en-US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is a full-featured C and C++ Integrated Development Environment (IDE) for Windows platforms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BEB3D-3DE9-C51B-8805-FBC5EFBAD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27" y="2462643"/>
            <a:ext cx="5274945" cy="361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6B2B3-730E-3805-12CE-618445505EFB}"/>
              </a:ext>
            </a:extLst>
          </p:cNvPr>
          <p:cNvSpPr txBox="1"/>
          <p:nvPr/>
        </p:nvSpPr>
        <p:spPr>
          <a:xfrm>
            <a:off x="5430981" y="6075793"/>
            <a:ext cx="38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Fig: Dev-</a:t>
            </a:r>
            <a:r>
              <a:rPr lang="en-US" sz="2400" dirty="0" err="1"/>
              <a:t>c++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644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122</TotalTime>
  <Words>576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Times New Roman</vt:lpstr>
      <vt:lpstr>Wingdings</vt:lpstr>
      <vt:lpstr>Parallax</vt:lpstr>
      <vt:lpstr>   PROJECT MID-TERM DEFFENCE ON [SUDOKU GAME (ALPHABETICAL)]</vt:lpstr>
      <vt:lpstr>               INTRODUCTION</vt:lpstr>
      <vt:lpstr>1.2 Problem Statement</vt:lpstr>
      <vt:lpstr>1.4 Project Features</vt:lpstr>
      <vt:lpstr>1.5.2 Technical Feasibility</vt:lpstr>
      <vt:lpstr>LITERATURE REVIEW</vt:lpstr>
      <vt:lpstr>Continue…</vt:lpstr>
      <vt:lpstr>Continue…</vt:lpstr>
      <vt:lpstr>METHODOLOGY</vt:lpstr>
      <vt:lpstr>Hardware and software requirement </vt:lpstr>
      <vt:lpstr>Entity-relationship model  </vt:lpstr>
      <vt:lpstr>Working principle (flowchart) </vt:lpstr>
      <vt:lpstr>WORK DONE AND REMAINING WORK </vt:lpstr>
      <vt:lpstr>Scheduled </vt:lpstr>
      <vt:lpstr>APPENDICES</vt:lpstr>
      <vt:lpstr>Selecting positon to insert</vt:lpstr>
      <vt:lpstr>Inserting invalid value</vt:lpstr>
      <vt:lpstr>Thankyou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MID-TERM DEFFENCE ON [SUDOKU GAME (ALPHABETICAL)]</dc:title>
  <dc:creator>akash chaudhary</dc:creator>
  <cp:lastModifiedBy>akash chaudhary</cp:lastModifiedBy>
  <cp:revision>3</cp:revision>
  <dcterms:created xsi:type="dcterms:W3CDTF">2022-09-22T13:38:14Z</dcterms:created>
  <dcterms:modified xsi:type="dcterms:W3CDTF">2022-09-22T15:57:55Z</dcterms:modified>
</cp:coreProperties>
</file>