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8" r:id="rId1"/>
  </p:sldMasterIdLst>
  <p:sldIdLst>
    <p:sldId id="256" r:id="rId2"/>
    <p:sldId id="257"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0465D9-AD29-4803-96C8-5351902F18C4}" type="datetimeFigureOut">
              <a:rPr lang="en-US" smtClean="0"/>
              <a:t>8/20/2022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0F88286-1296-46F7-8A76-75A15CA29C1D}" type="slidenum">
              <a:rPr lang="en-US" smtClean="0"/>
              <a:t>‹#›</a:t>
            </a:fld>
            <a:endParaRPr lang="en-US"/>
          </a:p>
        </p:txBody>
      </p:sp>
    </p:spTree>
    <p:extLst>
      <p:ext uri="{BB962C8B-B14F-4D97-AF65-F5344CB8AC3E}">
        <p14:creationId xmlns:p14="http://schemas.microsoft.com/office/powerpoint/2010/main" val="2785196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0465D9-AD29-4803-96C8-5351902F18C4}" type="datetimeFigureOut">
              <a:rPr lang="en-US" smtClean="0"/>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88286-1296-46F7-8A76-75A15CA29C1D}" type="slidenum">
              <a:rPr lang="en-US" smtClean="0"/>
              <a:t>‹#›</a:t>
            </a:fld>
            <a:endParaRPr lang="en-US"/>
          </a:p>
        </p:txBody>
      </p:sp>
    </p:spTree>
    <p:extLst>
      <p:ext uri="{BB962C8B-B14F-4D97-AF65-F5344CB8AC3E}">
        <p14:creationId xmlns:p14="http://schemas.microsoft.com/office/powerpoint/2010/main" val="306791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0465D9-AD29-4803-96C8-5351902F18C4}"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88286-1296-46F7-8A76-75A15CA29C1D}" type="slidenum">
              <a:rPr lang="en-US" smtClean="0"/>
              <a:t>‹#›</a:t>
            </a:fld>
            <a:endParaRPr lang="en-US"/>
          </a:p>
        </p:txBody>
      </p:sp>
    </p:spTree>
    <p:extLst>
      <p:ext uri="{BB962C8B-B14F-4D97-AF65-F5344CB8AC3E}">
        <p14:creationId xmlns:p14="http://schemas.microsoft.com/office/powerpoint/2010/main" val="2913487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0465D9-AD29-4803-96C8-5351902F18C4}"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88286-1296-46F7-8A76-75A15CA29C1D}" type="slidenum">
              <a:rPr lang="en-US" smtClean="0"/>
              <a:t>‹#›</a:t>
            </a:fld>
            <a:endParaRPr lang="en-US"/>
          </a:p>
        </p:txBody>
      </p:sp>
    </p:spTree>
    <p:extLst>
      <p:ext uri="{BB962C8B-B14F-4D97-AF65-F5344CB8AC3E}">
        <p14:creationId xmlns:p14="http://schemas.microsoft.com/office/powerpoint/2010/main" val="1297723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0465D9-AD29-4803-96C8-5351902F18C4}"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88286-1296-46F7-8A76-75A15CA29C1D}" type="slidenum">
              <a:rPr lang="en-US" smtClean="0"/>
              <a:t>‹#›</a:t>
            </a:fld>
            <a:endParaRPr lang="en-US"/>
          </a:p>
        </p:txBody>
      </p:sp>
    </p:spTree>
    <p:extLst>
      <p:ext uri="{BB962C8B-B14F-4D97-AF65-F5344CB8AC3E}">
        <p14:creationId xmlns:p14="http://schemas.microsoft.com/office/powerpoint/2010/main" val="3269662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0465D9-AD29-4803-96C8-5351902F18C4}"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88286-1296-46F7-8A76-75A15CA29C1D}" type="slidenum">
              <a:rPr lang="en-US" smtClean="0"/>
              <a:t>‹#›</a:t>
            </a:fld>
            <a:endParaRPr lang="en-US"/>
          </a:p>
        </p:txBody>
      </p:sp>
    </p:spTree>
    <p:extLst>
      <p:ext uri="{BB962C8B-B14F-4D97-AF65-F5344CB8AC3E}">
        <p14:creationId xmlns:p14="http://schemas.microsoft.com/office/powerpoint/2010/main" val="314586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0465D9-AD29-4803-96C8-5351902F18C4}"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88286-1296-46F7-8A76-75A15CA29C1D}" type="slidenum">
              <a:rPr lang="en-US" smtClean="0"/>
              <a:t>‹#›</a:t>
            </a:fld>
            <a:endParaRPr lang="en-US"/>
          </a:p>
        </p:txBody>
      </p:sp>
    </p:spTree>
    <p:extLst>
      <p:ext uri="{BB962C8B-B14F-4D97-AF65-F5344CB8AC3E}">
        <p14:creationId xmlns:p14="http://schemas.microsoft.com/office/powerpoint/2010/main" val="2272193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0465D9-AD29-4803-96C8-5351902F18C4}"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88286-1296-46F7-8A76-75A15CA29C1D}" type="slidenum">
              <a:rPr lang="en-US" smtClean="0"/>
              <a:t>‹#›</a:t>
            </a:fld>
            <a:endParaRPr lang="en-US"/>
          </a:p>
        </p:txBody>
      </p:sp>
    </p:spTree>
    <p:extLst>
      <p:ext uri="{BB962C8B-B14F-4D97-AF65-F5344CB8AC3E}">
        <p14:creationId xmlns:p14="http://schemas.microsoft.com/office/powerpoint/2010/main" val="2476710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0465D9-AD29-4803-96C8-5351902F18C4}"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88286-1296-46F7-8A76-75A15CA29C1D}" type="slidenum">
              <a:rPr lang="en-US" smtClean="0"/>
              <a:t>‹#›</a:t>
            </a:fld>
            <a:endParaRPr lang="en-US"/>
          </a:p>
        </p:txBody>
      </p:sp>
    </p:spTree>
    <p:extLst>
      <p:ext uri="{BB962C8B-B14F-4D97-AF65-F5344CB8AC3E}">
        <p14:creationId xmlns:p14="http://schemas.microsoft.com/office/powerpoint/2010/main" val="4210955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0465D9-AD29-4803-96C8-5351902F18C4}"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0F88286-1296-46F7-8A76-75A15CA29C1D}" type="slidenum">
              <a:rPr lang="en-US" smtClean="0"/>
              <a:t>‹#›</a:t>
            </a:fld>
            <a:endParaRPr lang="en-US"/>
          </a:p>
        </p:txBody>
      </p:sp>
    </p:spTree>
    <p:extLst>
      <p:ext uri="{BB962C8B-B14F-4D97-AF65-F5344CB8AC3E}">
        <p14:creationId xmlns:p14="http://schemas.microsoft.com/office/powerpoint/2010/main" val="2548672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0465D9-AD29-4803-96C8-5351902F18C4}"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88286-1296-46F7-8A76-75A15CA29C1D}" type="slidenum">
              <a:rPr lang="en-US" smtClean="0"/>
              <a:t>‹#›</a:t>
            </a:fld>
            <a:endParaRPr lang="en-US"/>
          </a:p>
        </p:txBody>
      </p:sp>
    </p:spTree>
    <p:extLst>
      <p:ext uri="{BB962C8B-B14F-4D97-AF65-F5344CB8AC3E}">
        <p14:creationId xmlns:p14="http://schemas.microsoft.com/office/powerpoint/2010/main" val="3745915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0465D9-AD29-4803-96C8-5351902F18C4}" type="datetimeFigureOut">
              <a:rPr lang="en-US" smtClean="0"/>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88286-1296-46F7-8A76-75A15CA29C1D}" type="slidenum">
              <a:rPr lang="en-US" smtClean="0"/>
              <a:t>‹#›</a:t>
            </a:fld>
            <a:endParaRPr lang="en-US"/>
          </a:p>
        </p:txBody>
      </p:sp>
    </p:spTree>
    <p:extLst>
      <p:ext uri="{BB962C8B-B14F-4D97-AF65-F5344CB8AC3E}">
        <p14:creationId xmlns:p14="http://schemas.microsoft.com/office/powerpoint/2010/main" val="3597284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0465D9-AD29-4803-96C8-5351902F18C4}" type="datetimeFigureOut">
              <a:rPr lang="en-US" smtClean="0"/>
              <a:t>8/20/2022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F88286-1296-46F7-8A76-75A15CA29C1D}" type="slidenum">
              <a:rPr lang="en-US" smtClean="0"/>
              <a:t>‹#›</a:t>
            </a:fld>
            <a:endParaRPr lang="en-US"/>
          </a:p>
        </p:txBody>
      </p:sp>
    </p:spTree>
    <p:extLst>
      <p:ext uri="{BB962C8B-B14F-4D97-AF65-F5344CB8AC3E}">
        <p14:creationId xmlns:p14="http://schemas.microsoft.com/office/powerpoint/2010/main" val="2364868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0465D9-AD29-4803-96C8-5351902F18C4}" type="datetimeFigureOut">
              <a:rPr lang="en-US" smtClean="0"/>
              <a:t>8/20/2022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F88286-1296-46F7-8A76-75A15CA29C1D}" type="slidenum">
              <a:rPr lang="en-US" smtClean="0"/>
              <a:t>‹#›</a:t>
            </a:fld>
            <a:endParaRPr lang="en-US"/>
          </a:p>
        </p:txBody>
      </p:sp>
    </p:spTree>
    <p:extLst>
      <p:ext uri="{BB962C8B-B14F-4D97-AF65-F5344CB8AC3E}">
        <p14:creationId xmlns:p14="http://schemas.microsoft.com/office/powerpoint/2010/main" val="4139741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0465D9-AD29-4803-96C8-5351902F18C4}" type="datetimeFigureOut">
              <a:rPr lang="en-US" smtClean="0"/>
              <a:t>8/20/2022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F88286-1296-46F7-8A76-75A15CA29C1D}" type="slidenum">
              <a:rPr lang="en-US" smtClean="0"/>
              <a:t>‹#›</a:t>
            </a:fld>
            <a:endParaRPr lang="en-US"/>
          </a:p>
        </p:txBody>
      </p:sp>
    </p:spTree>
    <p:extLst>
      <p:ext uri="{BB962C8B-B14F-4D97-AF65-F5344CB8AC3E}">
        <p14:creationId xmlns:p14="http://schemas.microsoft.com/office/powerpoint/2010/main" val="3115389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0465D9-AD29-4803-96C8-5351902F18C4}" type="datetimeFigureOut">
              <a:rPr lang="en-US" smtClean="0"/>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88286-1296-46F7-8A76-75A15CA29C1D}" type="slidenum">
              <a:rPr lang="en-US" smtClean="0"/>
              <a:t>‹#›</a:t>
            </a:fld>
            <a:endParaRPr lang="en-US"/>
          </a:p>
        </p:txBody>
      </p:sp>
    </p:spTree>
    <p:extLst>
      <p:ext uri="{BB962C8B-B14F-4D97-AF65-F5344CB8AC3E}">
        <p14:creationId xmlns:p14="http://schemas.microsoft.com/office/powerpoint/2010/main" val="166076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0465D9-AD29-4803-96C8-5351902F18C4}" type="datetimeFigureOut">
              <a:rPr lang="en-US" smtClean="0"/>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88286-1296-46F7-8A76-75A15CA29C1D}" type="slidenum">
              <a:rPr lang="en-US" smtClean="0"/>
              <a:t>‹#›</a:t>
            </a:fld>
            <a:endParaRPr lang="en-US"/>
          </a:p>
        </p:txBody>
      </p:sp>
    </p:spTree>
    <p:extLst>
      <p:ext uri="{BB962C8B-B14F-4D97-AF65-F5344CB8AC3E}">
        <p14:creationId xmlns:p14="http://schemas.microsoft.com/office/powerpoint/2010/main" val="3630237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80465D9-AD29-4803-96C8-5351902F18C4}" type="datetimeFigureOut">
              <a:rPr lang="en-US" smtClean="0"/>
              <a:t>8/20/2022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0F88286-1296-46F7-8A76-75A15CA29C1D}" type="slidenum">
              <a:rPr lang="en-US" smtClean="0"/>
              <a:t>‹#›</a:t>
            </a:fld>
            <a:endParaRPr lang="en-US"/>
          </a:p>
        </p:txBody>
      </p:sp>
    </p:spTree>
    <p:extLst>
      <p:ext uri="{BB962C8B-B14F-4D97-AF65-F5344CB8AC3E}">
        <p14:creationId xmlns:p14="http://schemas.microsoft.com/office/powerpoint/2010/main" val="580153902"/>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 id="2147483944" r:id="rId16"/>
    <p:sldLayoutId id="214748394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61FC1-B6D9-33AF-76E7-B1A1616B1D70}"/>
              </a:ext>
            </a:extLst>
          </p:cNvPr>
          <p:cNvSpPr>
            <a:spLocks noGrp="1"/>
          </p:cNvSpPr>
          <p:nvPr>
            <p:ph type="ctrTitle"/>
          </p:nvPr>
        </p:nvSpPr>
        <p:spPr>
          <a:xfrm>
            <a:off x="416859" y="1"/>
            <a:ext cx="11775141" cy="2072640"/>
          </a:xfrm>
        </p:spPr>
        <p:txBody>
          <a:bodyPr>
            <a:normAutofit fontScale="90000"/>
          </a:bodyPr>
          <a:lstStyle/>
          <a:p>
            <a:pPr marL="0" marR="0" algn="ctr">
              <a:lnSpc>
                <a:spcPct val="115000"/>
              </a:lnSpc>
              <a:spcBef>
                <a:spcPts val="0"/>
              </a:spcBef>
              <a:spcAft>
                <a:spcPts val="700"/>
              </a:spcAft>
            </a:pPr>
            <a:br>
              <a:rPr lang="en-US" sz="36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3600" b="1" dirty="0">
                <a:latin typeface="Times New Roman" panose="02020603050405020304" pitchFamily="18" charset="0"/>
                <a:ea typeface="Calibri" panose="020F0502020204030204" pitchFamily="34" charset="0"/>
                <a:cs typeface="Times New Roman" panose="02020603050405020304" pitchFamily="18" charset="0"/>
              </a:rPr>
              <a:t>PROJECT DEFFENCE</a:t>
            </a: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 ON [SUDOKU GAME (ALPHABETICAL)]</a:t>
            </a: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1B51826-379F-97F7-7C0D-C5C50C33D9A5}"/>
              </a:ext>
            </a:extLst>
          </p:cNvPr>
          <p:cNvSpPr>
            <a:spLocks noGrp="1"/>
          </p:cNvSpPr>
          <p:nvPr>
            <p:ph type="subTitle" idx="1"/>
          </p:nvPr>
        </p:nvSpPr>
        <p:spPr>
          <a:xfrm>
            <a:off x="1048871" y="1314450"/>
            <a:ext cx="10448364" cy="5543550"/>
          </a:xfrm>
        </p:spPr>
        <p:txBody>
          <a:bodyPr>
            <a:normAutofit lnSpcReduction="10000"/>
          </a:bodyPr>
          <a:lstStyle/>
          <a:p>
            <a:pPr marL="0" marR="0" algn="ctr">
              <a:lnSpc>
                <a:spcPct val="150000"/>
              </a:lnSpc>
              <a:spcBef>
                <a:spcPts val="0"/>
              </a:spcBef>
              <a:spcAft>
                <a:spcPts val="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PRESENTED BY: </a:t>
            </a:r>
          </a:p>
          <a:p>
            <a:pPr algn="ctr">
              <a:lnSpc>
                <a:spcPct val="150000"/>
              </a:lnSpc>
              <a:spcBef>
                <a:spcPts val="0"/>
              </a:spcBef>
              <a:spcAft>
                <a:spcPts val="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PRAZWOL BISTA</a:t>
            </a:r>
            <a:endParaRPr lang="en-US" sz="2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HARI NARAYAN CHAUDHARY</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Bef>
                <a:spcPts val="0"/>
              </a:spcBef>
              <a:spcAft>
                <a:spcPts val="1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BIBEK POUDEL</a:t>
            </a:r>
          </a:p>
          <a:p>
            <a:pPr marL="0" marR="0" algn="ctr">
              <a:lnSpc>
                <a:spcPct val="150000"/>
              </a:lnSpc>
              <a:spcBef>
                <a:spcPts val="0"/>
              </a:spcBef>
              <a:spcAft>
                <a:spcPts val="10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RIKESH LAMA</a:t>
            </a:r>
          </a:p>
          <a:p>
            <a:pPr marL="0" marR="0" algn="ctr">
              <a:lnSpc>
                <a:spcPct val="150000"/>
              </a:lnSpc>
              <a:spcBef>
                <a:spcPts val="0"/>
              </a:spcBef>
              <a:spcAft>
                <a:spcPts val="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Department of Computer and IT Engineering</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Everest Engineering College</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Sanepa-2, Lalitpur</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ctr">
              <a:lnSpc>
                <a:spcPct val="150000"/>
              </a:lnSpc>
              <a:spcBef>
                <a:spcPts val="0"/>
              </a:spcBef>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p:txBody>
      </p:sp>
      <p:pic>
        <p:nvPicPr>
          <p:cNvPr id="1026" name="Picture 1">
            <a:extLst>
              <a:ext uri="{FF2B5EF4-FFF2-40B4-BE49-F238E27FC236}">
                <a16:creationId xmlns:a16="http://schemas.microsoft.com/office/drawing/2014/main" id="{AE7F9EFE-AF7A-F04C-46BE-9607EF7DC3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4344" y="173991"/>
            <a:ext cx="1258888"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5680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6E803-FABE-47F6-BA37-943853FAD952}"/>
              </a:ext>
            </a:extLst>
          </p:cNvPr>
          <p:cNvSpPr>
            <a:spLocks noGrp="1"/>
          </p:cNvSpPr>
          <p:nvPr>
            <p:ph type="title"/>
          </p:nvPr>
        </p:nvSpPr>
        <p:spPr>
          <a:xfrm>
            <a:off x="1721224" y="0"/>
            <a:ext cx="9632576" cy="1358153"/>
          </a:xfrm>
        </p:spPr>
        <p:txBody>
          <a:bodyPr>
            <a:normAutofit/>
          </a:bodyPr>
          <a:lstStyle/>
          <a:p>
            <a:r>
              <a:rPr lang="en-US" b="1" dirty="0">
                <a:effectLst/>
                <a:latin typeface="Times New Roman" panose="02020603050405020304" pitchFamily="18" charset="0"/>
                <a:ea typeface="Calibri" panose="020F0502020204030204" pitchFamily="34" charset="0"/>
              </a:rPr>
              <a:t>Introduction</a:t>
            </a:r>
            <a:endParaRPr lang="en-US" b="1" dirty="0"/>
          </a:p>
        </p:txBody>
      </p:sp>
      <p:sp>
        <p:nvSpPr>
          <p:cNvPr id="3" name="Content Placeholder 2">
            <a:extLst>
              <a:ext uri="{FF2B5EF4-FFF2-40B4-BE49-F238E27FC236}">
                <a16:creationId xmlns:a16="http://schemas.microsoft.com/office/drawing/2014/main" id="{82C97E87-6D9F-C68E-D83C-5BD226D2FE38}"/>
              </a:ext>
            </a:extLst>
          </p:cNvPr>
          <p:cNvSpPr>
            <a:spLocks noGrp="1"/>
          </p:cNvSpPr>
          <p:nvPr>
            <p:ph idx="1"/>
          </p:nvPr>
        </p:nvSpPr>
        <p:spPr>
          <a:xfrm>
            <a:off x="1532964" y="1116106"/>
            <a:ext cx="9991165" cy="5607423"/>
          </a:xfrm>
        </p:spPr>
        <p:txBody>
          <a:bodyPr>
            <a:normAutofit fontScale="92500" lnSpcReduction="10000"/>
          </a:bodyPr>
          <a:lstStyle/>
          <a:p>
            <a:pPr algn="just">
              <a:lnSpc>
                <a:spcPct val="150000"/>
              </a:lnSpc>
              <a:buFont typeface="Wingdings" panose="05000000000000000000" pitchFamily="2" charset="2"/>
              <a:buChar char="Ø"/>
            </a:pPr>
            <a:r>
              <a:rPr lang="en-US" sz="3200" dirty="0">
                <a:latin typeface="Times New Roman" panose="02020603050405020304" pitchFamily="18" charset="0"/>
                <a:ea typeface="Calibri" panose="020F0502020204030204" pitchFamily="34" charset="0"/>
              </a:rPr>
              <a:t>C</a:t>
            </a:r>
            <a:r>
              <a:rPr lang="x-none" sz="3200" dirty="0">
                <a:effectLst/>
                <a:latin typeface="Times New Roman" panose="02020603050405020304" pitchFamily="18" charset="0"/>
                <a:ea typeface="Calibri" panose="020F0502020204030204" pitchFamily="34" charset="0"/>
              </a:rPr>
              <a:t>ombines aspects of the all-time great game sudoku with letters</a:t>
            </a:r>
            <a:endParaRPr lang="en-US" sz="3200" dirty="0">
              <a:effectLst/>
              <a:latin typeface="Times New Roman" panose="02020603050405020304" pitchFamily="18" charset="0"/>
              <a:ea typeface="Calibri" panose="020F0502020204030204" pitchFamily="34" charset="0"/>
            </a:endParaRPr>
          </a:p>
          <a:p>
            <a:pPr algn="just">
              <a:lnSpc>
                <a:spcPct val="150000"/>
              </a:lnSpc>
              <a:buFont typeface="Wingdings" panose="05000000000000000000" pitchFamily="2" charset="2"/>
              <a:buChar char="Ø"/>
            </a:pPr>
            <a:r>
              <a:rPr lang="en-US" sz="3200" dirty="0">
                <a:latin typeface="Times New Roman" panose="02020603050405020304" pitchFamily="18" charset="0"/>
                <a:ea typeface="Calibri" panose="020F0502020204030204" pitchFamily="34" charset="0"/>
              </a:rPr>
              <a:t>D</a:t>
            </a:r>
            <a:r>
              <a:rPr lang="x-none" sz="3200" dirty="0">
                <a:effectLst/>
                <a:latin typeface="Times New Roman" panose="02020603050405020304" pitchFamily="18" charset="0"/>
                <a:ea typeface="Calibri" panose="020F0502020204030204" pitchFamily="34" charset="0"/>
              </a:rPr>
              <a:t>eal with letters instead of numbers</a:t>
            </a:r>
            <a:endParaRPr lang="en-US" sz="3200" dirty="0">
              <a:latin typeface="Times New Roman" panose="02020603050405020304" pitchFamily="18" charset="0"/>
              <a:ea typeface="Calibri" panose="020F0502020204030204" pitchFamily="34" charset="0"/>
            </a:endParaRPr>
          </a:p>
          <a:p>
            <a:pPr algn="just">
              <a:lnSpc>
                <a:spcPct val="150000"/>
              </a:lnSpc>
              <a:buFont typeface="Wingdings" panose="05000000000000000000" pitchFamily="2" charset="2"/>
              <a:buChar char="Ø"/>
            </a:pPr>
            <a:r>
              <a:rPr lang="en-US" sz="3200" dirty="0">
                <a:latin typeface="Times New Roman" panose="02020603050405020304" pitchFamily="18" charset="0"/>
                <a:ea typeface="Calibri" panose="020F0502020204030204" pitchFamily="34" charset="0"/>
              </a:rPr>
              <a:t>U</a:t>
            </a:r>
            <a:r>
              <a:rPr lang="x-none" sz="3200" dirty="0">
                <a:effectLst/>
                <a:latin typeface="Times New Roman" panose="02020603050405020304" pitchFamily="18" charset="0"/>
                <a:ea typeface="Calibri" panose="020F0502020204030204" pitchFamily="34" charset="0"/>
              </a:rPr>
              <a:t>se the letters provided to fill in the blanks</a:t>
            </a:r>
            <a:r>
              <a:rPr lang="en-US" sz="3200">
                <a:effectLst/>
                <a:latin typeface="Times New Roman" panose="02020603050405020304" pitchFamily="18" charset="0"/>
                <a:ea typeface="Calibri" panose="020F0502020204030204" pitchFamily="34" charset="0"/>
              </a:rPr>
              <a:t> blocks</a:t>
            </a:r>
            <a:endParaRPr lang="en-US" sz="3200" dirty="0">
              <a:effectLst/>
              <a:latin typeface="Times New Roman" panose="02020603050405020304" pitchFamily="18" charset="0"/>
              <a:ea typeface="Calibri" panose="020F0502020204030204" pitchFamily="34" charset="0"/>
            </a:endParaRPr>
          </a:p>
          <a:p>
            <a:pPr algn="just">
              <a:lnSpc>
                <a:spcPct val="150000"/>
              </a:lnSpc>
              <a:buFont typeface="Wingdings" panose="05000000000000000000" pitchFamily="2" charset="2"/>
              <a:buChar char="Ø"/>
            </a:pPr>
            <a:r>
              <a:rPr lang="x-none" sz="3200" dirty="0">
                <a:effectLst/>
                <a:latin typeface="Times New Roman" panose="02020603050405020304" pitchFamily="18" charset="0"/>
                <a:ea typeface="Calibri" panose="020F0502020204030204" pitchFamily="34" charset="0"/>
              </a:rPr>
              <a:t>Every letter must appear exactly once in each row, column</a:t>
            </a:r>
            <a:r>
              <a:rPr lang="en-US" sz="3200" dirty="0">
                <a:effectLst/>
                <a:latin typeface="Times New Roman" panose="02020603050405020304" pitchFamily="18" charset="0"/>
                <a:ea typeface="Calibri" panose="020F0502020204030204" pitchFamily="34" charset="0"/>
              </a:rPr>
              <a:t> in 9x9 blocks</a:t>
            </a:r>
          </a:p>
          <a:p>
            <a:pPr algn="just">
              <a:lnSpc>
                <a:spcPct val="150000"/>
              </a:lnSpc>
              <a:buFont typeface="Wingdings" panose="05000000000000000000" pitchFamily="2" charset="2"/>
              <a:buChar char="Ø"/>
            </a:pPr>
            <a:r>
              <a:rPr lang="en-US" sz="3200" dirty="0">
                <a:latin typeface="Times New Roman" panose="02020603050405020304" pitchFamily="18" charset="0"/>
                <a:ea typeface="Calibri" panose="020F0502020204030204" pitchFamily="34" charset="0"/>
                <a:cs typeface="Times New Roman" panose="02020603050405020304" pitchFamily="18" charset="0"/>
              </a:rPr>
              <a:t>U</a:t>
            </a:r>
            <a:r>
              <a:rPr lang="x-none" sz="3200" dirty="0">
                <a:effectLst/>
                <a:latin typeface="Times New Roman" panose="02020603050405020304" pitchFamily="18" charset="0"/>
                <a:ea typeface="Calibri" panose="020F0502020204030204" pitchFamily="34" charset="0"/>
                <a:cs typeface="Times New Roman" panose="02020603050405020304" pitchFamily="18" charset="0"/>
              </a:rPr>
              <a:t>se</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d</a:t>
            </a:r>
            <a:r>
              <a:rPr lang="x-none" sz="3200" dirty="0">
                <a:effectLst/>
                <a:latin typeface="Times New Roman" panose="02020603050405020304" pitchFamily="18" charset="0"/>
                <a:ea typeface="Calibri" panose="020F0502020204030204" pitchFamily="34" charset="0"/>
                <a:cs typeface="Times New Roman" panose="02020603050405020304" pitchFamily="18" charset="0"/>
              </a:rPr>
              <a:t> C </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programming </a:t>
            </a:r>
            <a:r>
              <a:rPr lang="x-none" sz="3200" dirty="0">
                <a:effectLst/>
                <a:latin typeface="Times New Roman" panose="02020603050405020304" pitchFamily="18" charset="0"/>
                <a:ea typeface="Calibri" panose="020F0502020204030204" pitchFamily="34" charset="0"/>
                <a:cs typeface="Times New Roman" panose="02020603050405020304" pitchFamily="18" charset="0"/>
              </a:rPr>
              <a:t>to implement code</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buFont typeface="Wingdings" panose="05000000000000000000" pitchFamily="2" charset="2"/>
              <a:buChar char="Ø"/>
            </a:pPr>
            <a:endParaRPr lang="en-US" sz="3200" dirty="0"/>
          </a:p>
        </p:txBody>
      </p:sp>
    </p:spTree>
    <p:extLst>
      <p:ext uri="{BB962C8B-B14F-4D97-AF65-F5344CB8AC3E}">
        <p14:creationId xmlns:p14="http://schemas.microsoft.com/office/powerpoint/2010/main" val="784064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6D3EA-B641-0F42-DDE7-412E0EB2606D}"/>
              </a:ext>
            </a:extLst>
          </p:cNvPr>
          <p:cNvSpPr>
            <a:spLocks noGrp="1"/>
          </p:cNvSpPr>
          <p:nvPr>
            <p:ph type="title"/>
          </p:nvPr>
        </p:nvSpPr>
        <p:spPr>
          <a:xfrm>
            <a:off x="838200" y="1"/>
            <a:ext cx="10515600" cy="1210234"/>
          </a:xfrm>
        </p:spPr>
        <p:txBody>
          <a:bodyPr>
            <a:normAutofit/>
          </a:bodyPr>
          <a:lstStyle/>
          <a:p>
            <a:r>
              <a:rPr lang="en-US" b="1" dirty="0">
                <a:effectLst/>
                <a:latin typeface="Times New Roman" panose="02020603050405020304" pitchFamily="18" charset="0"/>
                <a:ea typeface="Calibri" panose="020F0502020204030204" pitchFamily="34" charset="0"/>
              </a:rPr>
              <a:t>Aims</a:t>
            </a:r>
            <a:endParaRPr lang="en-US" dirty="0"/>
          </a:p>
        </p:txBody>
      </p:sp>
      <p:sp>
        <p:nvSpPr>
          <p:cNvPr id="3" name="Content Placeholder 2">
            <a:extLst>
              <a:ext uri="{FF2B5EF4-FFF2-40B4-BE49-F238E27FC236}">
                <a16:creationId xmlns:a16="http://schemas.microsoft.com/office/drawing/2014/main" id="{669580C6-0957-0E6B-EFED-563BFD906CA7}"/>
              </a:ext>
            </a:extLst>
          </p:cNvPr>
          <p:cNvSpPr>
            <a:spLocks noGrp="1"/>
          </p:cNvSpPr>
          <p:nvPr>
            <p:ph idx="1"/>
          </p:nvPr>
        </p:nvSpPr>
        <p:spPr>
          <a:xfrm>
            <a:off x="1842246" y="242047"/>
            <a:ext cx="9511553" cy="6347012"/>
          </a:xfrm>
        </p:spPr>
        <p:txBody>
          <a:bodyPr>
            <a:normAutofit/>
          </a:bodyPr>
          <a:lstStyle/>
          <a:p>
            <a:pPr algn="just">
              <a:lnSpc>
                <a:spcPct val="100000"/>
              </a:lnSpc>
              <a:buFont typeface="Wingdings" panose="05000000000000000000" pitchFamily="2" charset="2"/>
              <a:buChar char="Ø"/>
            </a:pPr>
            <a:r>
              <a:rPr lang="en-US" sz="3600" dirty="0">
                <a:effectLst/>
                <a:latin typeface="Times New Roman" panose="02020603050405020304" pitchFamily="18" charset="0"/>
                <a:ea typeface="Calibri" panose="020F0502020204030204" pitchFamily="34" charset="0"/>
              </a:rPr>
              <a:t> To offer one of the virtual game called </a:t>
            </a:r>
            <a:r>
              <a:rPr lang="en-US" sz="3600" dirty="0" err="1">
                <a:effectLst/>
                <a:latin typeface="Times New Roman" panose="02020603050405020304" pitchFamily="18" charset="0"/>
                <a:ea typeface="Calibri" panose="020F0502020204030204" pitchFamily="34" charset="0"/>
              </a:rPr>
              <a:t>suduko</a:t>
            </a:r>
            <a:r>
              <a:rPr lang="en-US" sz="3600" dirty="0">
                <a:effectLst/>
                <a:latin typeface="Times New Roman" panose="02020603050405020304" pitchFamily="18" charset="0"/>
                <a:ea typeface="Calibri" panose="020F0502020204030204" pitchFamily="34" charset="0"/>
              </a:rPr>
              <a:t> (ALPHABETICAL) </a:t>
            </a:r>
          </a:p>
          <a:p>
            <a:pPr algn="just">
              <a:lnSpc>
                <a:spcPct val="100000"/>
              </a:lnSpc>
              <a:buFont typeface="Wingdings" panose="05000000000000000000" pitchFamily="2" charset="2"/>
              <a:buChar char="Ø"/>
            </a:pPr>
            <a:r>
              <a:rPr lang="en-US" sz="3600" dirty="0">
                <a:latin typeface="Times New Roman" panose="02020603050405020304" pitchFamily="18" charset="0"/>
                <a:ea typeface="Calibri" panose="020F0502020204030204" pitchFamily="34" charset="0"/>
              </a:rPr>
              <a:t>R</a:t>
            </a:r>
            <a:r>
              <a:rPr lang="en-US" sz="3600" dirty="0">
                <a:effectLst/>
                <a:latin typeface="Times New Roman" panose="02020603050405020304" pitchFamily="18" charset="0"/>
                <a:ea typeface="Calibri" panose="020F0502020204030204" pitchFamily="34" charset="0"/>
              </a:rPr>
              <a:t>efine our technical and interpersonal skills</a:t>
            </a:r>
          </a:p>
          <a:p>
            <a:pPr algn="just">
              <a:lnSpc>
                <a:spcPct val="100000"/>
              </a:lnSpc>
              <a:buFont typeface="Wingdings" panose="05000000000000000000" pitchFamily="2" charset="2"/>
              <a:buChar char="Ø"/>
            </a:pPr>
            <a:r>
              <a:rPr lang="en-US" sz="3600" dirty="0">
                <a:latin typeface="Times New Roman" panose="02020603050405020304" pitchFamily="18" charset="0"/>
                <a:ea typeface="Calibri" panose="020F0502020204030204" pitchFamily="34" charset="0"/>
              </a:rPr>
              <a:t>G</a:t>
            </a:r>
            <a:r>
              <a:rPr lang="en-US" sz="3600" dirty="0">
                <a:effectLst/>
                <a:latin typeface="Times New Roman" panose="02020603050405020304" pitchFamily="18" charset="0"/>
                <a:ea typeface="Calibri" panose="020F0502020204030204" pitchFamily="34" charset="0"/>
              </a:rPr>
              <a:t>ain some valuable experience through this project. </a:t>
            </a:r>
          </a:p>
          <a:p>
            <a:pPr algn="just">
              <a:lnSpc>
                <a:spcPct val="100000"/>
              </a:lnSpc>
              <a:buFont typeface="Wingdings" panose="05000000000000000000" pitchFamily="2" charset="2"/>
              <a:buChar char="Ø"/>
            </a:pPr>
            <a:r>
              <a:rPr lang="en-US" sz="3600" dirty="0">
                <a:latin typeface="Times New Roman" panose="02020603050405020304" pitchFamily="18" charset="0"/>
                <a:ea typeface="Calibri" panose="020F0502020204030204" pitchFamily="34" charset="0"/>
              </a:rPr>
              <a:t>To</a:t>
            </a:r>
            <a:r>
              <a:rPr lang="en-US" sz="3600" dirty="0">
                <a:effectLst/>
                <a:latin typeface="Times New Roman" panose="02020603050405020304" pitchFamily="18" charset="0"/>
                <a:ea typeface="Calibri" panose="020F0502020204030204" pitchFamily="34" charset="0"/>
              </a:rPr>
              <a:t> use c programming language and enhance our c skill through the overall project</a:t>
            </a:r>
            <a:endParaRPr lang="en-US" sz="3600" dirty="0"/>
          </a:p>
        </p:txBody>
      </p:sp>
    </p:spTree>
    <p:extLst>
      <p:ext uri="{BB962C8B-B14F-4D97-AF65-F5344CB8AC3E}">
        <p14:creationId xmlns:p14="http://schemas.microsoft.com/office/powerpoint/2010/main" val="3673756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B4791-5483-5E04-61D4-ED63048F7D3E}"/>
              </a:ext>
            </a:extLst>
          </p:cNvPr>
          <p:cNvSpPr>
            <a:spLocks noGrp="1"/>
          </p:cNvSpPr>
          <p:nvPr>
            <p:ph type="title"/>
          </p:nvPr>
        </p:nvSpPr>
        <p:spPr>
          <a:xfrm>
            <a:off x="838200" y="163419"/>
            <a:ext cx="10515600" cy="1325563"/>
          </a:xfrm>
        </p:spPr>
        <p:txBody>
          <a:bodyPr/>
          <a:lstStyle/>
          <a:p>
            <a:r>
              <a:rPr lang="en-US" b="1" dirty="0">
                <a:effectLst/>
                <a:latin typeface="Times New Roman" panose="02020603050405020304" pitchFamily="18" charset="0"/>
                <a:ea typeface="Calibri" panose="020F0502020204030204" pitchFamily="34" charset="0"/>
              </a:rPr>
              <a:t>Objectives</a:t>
            </a:r>
            <a:endParaRPr lang="en-US" b="1" dirty="0"/>
          </a:p>
        </p:txBody>
      </p:sp>
      <p:sp>
        <p:nvSpPr>
          <p:cNvPr id="3" name="Content Placeholder 2">
            <a:extLst>
              <a:ext uri="{FF2B5EF4-FFF2-40B4-BE49-F238E27FC236}">
                <a16:creationId xmlns:a16="http://schemas.microsoft.com/office/drawing/2014/main" id="{FC706FEB-9A58-980B-8522-26C737EE3F7C}"/>
              </a:ext>
            </a:extLst>
          </p:cNvPr>
          <p:cNvSpPr>
            <a:spLocks noGrp="1"/>
          </p:cNvSpPr>
          <p:nvPr>
            <p:ph idx="1"/>
          </p:nvPr>
        </p:nvSpPr>
        <p:spPr>
          <a:xfrm>
            <a:off x="1680882" y="-94129"/>
            <a:ext cx="9672918" cy="7221069"/>
          </a:xfrm>
        </p:spPr>
        <p:txBody>
          <a:bodyPr>
            <a:normAutofit/>
          </a:bodyPr>
          <a:lstStyle/>
          <a:p>
            <a:pPr marL="0" marR="0" indent="0" algn="just">
              <a:lnSpc>
                <a:spcPct val="115000"/>
              </a:lnSpc>
              <a:spcBef>
                <a:spcPts val="0"/>
              </a:spcBef>
              <a:spcAft>
                <a:spcPts val="0"/>
              </a:spcAft>
              <a:buNone/>
            </a:pPr>
            <a:endParaRPr lang="en-US" sz="3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Bef>
                <a:spcPts val="0"/>
              </a:spcBef>
              <a:buFont typeface="Wingdings" panose="05000000000000000000" pitchFamily="2" charset="2"/>
              <a:buChar char="Ø"/>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To identify existing methods for playing sudoku game virtually</a:t>
            </a:r>
          </a:p>
          <a:p>
            <a:pPr marR="0" lvl="0" algn="just">
              <a:lnSpc>
                <a:spcPct val="115000"/>
              </a:lnSpc>
              <a:spcBef>
                <a:spcPts val="0"/>
              </a:spcBef>
              <a:spcAft>
                <a:spcPts val="0"/>
              </a:spcAft>
              <a:buFont typeface="Wingdings" panose="05000000000000000000" pitchFamily="2" charset="2"/>
              <a:buChar char="Ø"/>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To implement one of the existing methods for creating sudoku game (ALPHABETICAL) to play virtually </a:t>
            </a:r>
          </a:p>
          <a:p>
            <a:pPr algn="just">
              <a:lnSpc>
                <a:spcPct val="115000"/>
              </a:lnSpc>
              <a:spcBef>
                <a:spcPts val="0"/>
              </a:spcBef>
              <a:buFont typeface="Wingdings" panose="05000000000000000000" pitchFamily="2" charset="2"/>
              <a:buChar char="Ø"/>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To test the correctness of the implemented algorithm for creating this game using c programming</a:t>
            </a:r>
          </a:p>
          <a:p>
            <a:endParaRPr lang="en-US" dirty="0"/>
          </a:p>
        </p:txBody>
      </p:sp>
    </p:spTree>
    <p:extLst>
      <p:ext uri="{BB962C8B-B14F-4D97-AF65-F5344CB8AC3E}">
        <p14:creationId xmlns:p14="http://schemas.microsoft.com/office/powerpoint/2010/main" val="442764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22EBD-4D12-A741-E839-303963D1B4FB}"/>
              </a:ext>
            </a:extLst>
          </p:cNvPr>
          <p:cNvSpPr>
            <a:spLocks noGrp="1"/>
          </p:cNvSpPr>
          <p:nvPr>
            <p:ph type="title"/>
          </p:nvPr>
        </p:nvSpPr>
        <p:spPr>
          <a:xfrm>
            <a:off x="1363288" y="94129"/>
            <a:ext cx="10018713" cy="1752599"/>
          </a:xfrm>
        </p:spPr>
        <p:txBody>
          <a:bodyPr>
            <a:normAutofit/>
          </a:bodyPr>
          <a:lstStyle/>
          <a:p>
            <a:r>
              <a:rPr lang="en-US" dirty="0">
                <a:effectLst/>
                <a:latin typeface="Times New Roman" panose="02020603050405020304" pitchFamily="18" charset="0"/>
                <a:ea typeface="Calibri" panose="020F0502020204030204" pitchFamily="34" charset="0"/>
              </a:rPr>
              <a:t>Implementation Plan</a:t>
            </a:r>
            <a:endParaRPr lang="en-US" dirty="0"/>
          </a:p>
        </p:txBody>
      </p:sp>
      <p:sp>
        <p:nvSpPr>
          <p:cNvPr id="3" name="Content Placeholder 2">
            <a:extLst>
              <a:ext uri="{FF2B5EF4-FFF2-40B4-BE49-F238E27FC236}">
                <a16:creationId xmlns:a16="http://schemas.microsoft.com/office/drawing/2014/main" id="{F001309B-0B89-6B10-F3A8-C8488310506E}"/>
              </a:ext>
            </a:extLst>
          </p:cNvPr>
          <p:cNvSpPr>
            <a:spLocks noGrp="1"/>
          </p:cNvSpPr>
          <p:nvPr>
            <p:ph idx="1"/>
          </p:nvPr>
        </p:nvSpPr>
        <p:spPr>
          <a:xfrm>
            <a:off x="1484310" y="1143001"/>
            <a:ext cx="10018713" cy="5271246"/>
          </a:xfrm>
        </p:spPr>
        <p:txBody>
          <a:bodyPr>
            <a:normAutofit fontScale="70000" lnSpcReduction="20000"/>
          </a:bodyPr>
          <a:lstStyle/>
          <a:p>
            <a:pPr marL="0" marR="0">
              <a:lnSpc>
                <a:spcPct val="200000"/>
              </a:lnSpc>
              <a:spcBef>
                <a:spcPts val="0"/>
              </a:spcBef>
              <a:spcAft>
                <a:spcPts val="1000"/>
              </a:spcAft>
              <a:buFont typeface="Wingdings" panose="05000000000000000000" pitchFamily="2" charset="2"/>
              <a:buChar char="Ø"/>
            </a:pPr>
            <a:r>
              <a:rPr lang="en-US" sz="3900" dirty="0">
                <a:effectLst/>
                <a:latin typeface="Times New Roman" panose="02020603050405020304" pitchFamily="18" charset="0"/>
                <a:ea typeface="Calibri" panose="020F0502020204030204" pitchFamily="34" charset="0"/>
                <a:cs typeface="Times New Roman" panose="02020603050405020304" pitchFamily="18" charset="0"/>
              </a:rPr>
              <a:t> Frist we need to make a 9×9 matrix</a:t>
            </a:r>
            <a:endParaRPr lang="en-US" sz="3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1000"/>
              </a:spcAft>
              <a:buFont typeface="Wingdings" panose="05000000000000000000" pitchFamily="2" charset="2"/>
              <a:buChar char="Ø"/>
            </a:pPr>
            <a:r>
              <a:rPr lang="en-US" sz="3900" dirty="0">
                <a:effectLst/>
                <a:latin typeface="Times New Roman" panose="02020603050405020304" pitchFamily="18" charset="0"/>
                <a:ea typeface="Calibri" panose="020F0502020204030204" pitchFamily="34" charset="0"/>
                <a:cs typeface="Times New Roman" panose="02020603050405020304" pitchFamily="18" charset="0"/>
              </a:rPr>
              <a:t>Then we will assign few characters at certain position of randomly</a:t>
            </a:r>
            <a:endParaRPr lang="en-US" sz="3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1000"/>
              </a:spcAft>
              <a:buFont typeface="Wingdings" panose="05000000000000000000" pitchFamily="2" charset="2"/>
              <a:buChar char="Ø"/>
            </a:pPr>
            <a:r>
              <a:rPr lang="en-US" sz="3900" dirty="0">
                <a:effectLst/>
                <a:latin typeface="Times New Roman" panose="02020603050405020304" pitchFamily="18" charset="0"/>
                <a:ea typeface="Calibri" panose="020F0502020204030204" pitchFamily="34" charset="0"/>
                <a:cs typeface="Times New Roman" panose="02020603050405020304" pitchFamily="18" charset="0"/>
              </a:rPr>
              <a:t>The user or player needs to put the values on positions where they want but they need to understand that they couldn’t repeat the characters in same row or column elements</a:t>
            </a:r>
            <a:endParaRPr lang="en-US" sz="3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buFont typeface="Wingdings" panose="05000000000000000000" pitchFamily="2" charset="2"/>
              <a:buChar char="Ø"/>
            </a:pPr>
            <a:r>
              <a:rPr lang="en-US" sz="3900" dirty="0">
                <a:effectLst/>
                <a:latin typeface="Times New Roman" panose="02020603050405020304" pitchFamily="18" charset="0"/>
                <a:ea typeface="Calibri" panose="020F0502020204030204" pitchFamily="34" charset="0"/>
                <a:cs typeface="Times New Roman" panose="02020603050405020304" pitchFamily="18" charset="0"/>
              </a:rPr>
              <a:t>If the values are repeated...then the error is displayed</a:t>
            </a:r>
            <a:endParaRPr lang="en-US" sz="39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12385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0AA67-2E8E-DE7F-1BFC-A96BBC53BF89}"/>
              </a:ext>
            </a:extLst>
          </p:cNvPr>
          <p:cNvSpPr>
            <a:spLocks noGrp="1"/>
          </p:cNvSpPr>
          <p:nvPr>
            <p:ph type="title"/>
          </p:nvPr>
        </p:nvSpPr>
        <p:spPr>
          <a:xfrm>
            <a:off x="1484309" y="914400"/>
            <a:ext cx="10018713" cy="1752599"/>
          </a:xfrm>
        </p:spPr>
        <p:txBody>
          <a:bodyPr>
            <a:normAutofit/>
          </a:bodyPr>
          <a:lstStyle/>
          <a:p>
            <a:r>
              <a:rPr lang="en-US" sz="8000" b="1" dirty="0">
                <a:latin typeface="Times New Roman" panose="02020603050405020304" pitchFamily="18" charset="0"/>
                <a:cs typeface="Times New Roman" panose="02020603050405020304" pitchFamily="18" charset="0"/>
              </a:rPr>
              <a:t>Thank you !! </a:t>
            </a:r>
          </a:p>
        </p:txBody>
      </p:sp>
      <p:sp>
        <p:nvSpPr>
          <p:cNvPr id="3" name="Content Placeholder 2">
            <a:extLst>
              <a:ext uri="{FF2B5EF4-FFF2-40B4-BE49-F238E27FC236}">
                <a16:creationId xmlns:a16="http://schemas.microsoft.com/office/drawing/2014/main" id="{3FC0FA6D-C87E-B52E-0904-602B48B180C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854344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243</TotalTime>
  <Words>239</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Corbel</vt:lpstr>
      <vt:lpstr>Times New Roman</vt:lpstr>
      <vt:lpstr>Wingdings</vt:lpstr>
      <vt:lpstr>Parallax</vt:lpstr>
      <vt:lpstr> PROJECT DEFFENCE ON [SUDOKU GAME (ALPHABETICAL)] </vt:lpstr>
      <vt:lpstr>Introduction</vt:lpstr>
      <vt:lpstr>Aims</vt:lpstr>
      <vt:lpstr>Objectives</vt:lpstr>
      <vt:lpstr>Implementation Plan</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PROPOSAL REPORT ON [SUDOKU GAME (ALPHABETICAL)] </dc:title>
  <dc:creator>akash chaudhary</dc:creator>
  <cp:lastModifiedBy>akash chaudhary</cp:lastModifiedBy>
  <cp:revision>14</cp:revision>
  <dcterms:created xsi:type="dcterms:W3CDTF">2022-06-06T13:07:42Z</dcterms:created>
  <dcterms:modified xsi:type="dcterms:W3CDTF">2022-08-20T06:52:53Z</dcterms:modified>
</cp:coreProperties>
</file>