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ZzAqiJ+eGKfNkhKjGwQWsjG/t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F3F3F"/>
                </a:solidFill>
              </a:rPr>
              <a:t>The trajectory produced by the LiEKF and EKF implements are practically identical to that on the GPS. </a:t>
            </a: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453221e4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453221e47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what ALL types of data are available and what all are used</a:t>
            </a:r>
            <a:endParaRPr/>
          </a:p>
        </p:txBody>
      </p:sp>
      <p:sp>
        <p:nvSpPr>
          <p:cNvPr id="252" name="Google Shape;252;g8453221e47_1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24e42db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24e42db5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what ALL types of data are available and what all are used</a:t>
            </a:r>
            <a:endParaRPr/>
          </a:p>
        </p:txBody>
      </p:sp>
      <p:sp>
        <p:nvSpPr>
          <p:cNvPr id="107" name="Google Shape;107;g8424e42db5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24e42db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24e42db5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how the IMU data is corrected with GPS</a:t>
            </a:r>
            <a:endParaRPr/>
          </a:p>
        </p:txBody>
      </p:sp>
      <p:sp>
        <p:nvSpPr>
          <p:cNvPr id="115" name="Google Shape;115;g8424e42db5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53221e4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to implement a non linear model </a:t>
            </a:r>
            <a:endParaRPr/>
          </a:p>
        </p:txBody>
      </p:sp>
      <p:sp>
        <p:nvSpPr>
          <p:cNvPr id="121" name="Google Shape;121;g8453221e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53221e47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Moving on to the methodology used for the project. Flowchart of data used</a:t>
            </a:r>
            <a:endParaRPr dirty="0"/>
          </a:p>
        </p:txBody>
      </p:sp>
      <p:sp>
        <p:nvSpPr>
          <p:cNvPr id="129" name="Google Shape;129;g8453221e4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43d0e938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7543d0e9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453221e4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8453221e4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453221e47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8453221e4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292963" y="275208"/>
            <a:ext cx="11613966" cy="6312023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6743833" y="1193958"/>
            <a:ext cx="4053543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  <a:defRPr sz="66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644874" y="2857500"/>
            <a:ext cx="4056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546758" y="643467"/>
            <a:ext cx="6673469" cy="505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n-US" sz="4800" dirty="0"/>
              <a:t>Object Tracking for Safety</a:t>
            </a:r>
            <a:endParaRPr dirty="0"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7870994" y="643467"/>
            <a:ext cx="3492421" cy="505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/>
              <a:t>Computer Vision Final Project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BY: SAPTADEEP DEBNATH, PREETI KANNAPAN, MALVIKA SHETTY</a:t>
            </a:r>
            <a:endParaRPr sz="1200" dirty="0"/>
          </a:p>
        </p:txBody>
      </p:sp>
      <p:cxnSp>
        <p:nvCxnSpPr>
          <p:cNvPr id="100" name="Google Shape;100;p1"/>
          <p:cNvCxnSpPr/>
          <p:nvPr/>
        </p:nvCxnSpPr>
        <p:spPr>
          <a:xfrm>
            <a:off x="7534656" y="1391367"/>
            <a:ext cx="0" cy="3558208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7476" b="37434"/>
          <a:stretch/>
        </p:blipFill>
        <p:spPr>
          <a:xfrm>
            <a:off x="95250" y="95250"/>
            <a:ext cx="2762250" cy="346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Conclusions + Future Work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B14B1-A266-42A4-B71F-7898233C4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453221e47_1_38"/>
          <p:cNvSpPr txBox="1">
            <a:spLocks noGrp="1"/>
          </p:cNvSpPr>
          <p:nvPr>
            <p:ph type="title"/>
          </p:nvPr>
        </p:nvSpPr>
        <p:spPr>
          <a:xfrm>
            <a:off x="3001305" y="23333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424e42db5_1_1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100800" cy="66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5" name="Google Shape;110;g8424e42db5_1_14">
            <a:extLst>
              <a:ext uri="{FF2B5EF4-FFF2-40B4-BE49-F238E27FC236}">
                <a16:creationId xmlns:a16="http://schemas.microsoft.com/office/drawing/2014/main" id="{0BF195CB-5C5A-4C07-9154-B94E98EE4591}"/>
              </a:ext>
            </a:extLst>
          </p:cNvPr>
          <p:cNvSpPr txBox="1">
            <a:spLocks/>
          </p:cNvSpPr>
          <p:nvPr/>
        </p:nvSpPr>
        <p:spPr>
          <a:xfrm>
            <a:off x="228600" y="861659"/>
            <a:ext cx="61008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Princeton Tracking Benchmark (RGB-D)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6AEF91-AFA3-43C8-95A6-12DD3E11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" y="2158318"/>
            <a:ext cx="11573678" cy="303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24e42db5_1_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100800" cy="66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53221e47_1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Impact on Society</a:t>
            </a:r>
            <a:endParaRPr dirty="0"/>
          </a:p>
        </p:txBody>
      </p:sp>
      <p:sp>
        <p:nvSpPr>
          <p:cNvPr id="125" name="Google Shape;125;g8453221e47_1_0"/>
          <p:cNvSpPr txBox="1"/>
          <p:nvPr/>
        </p:nvSpPr>
        <p:spPr>
          <a:xfrm>
            <a:off x="983300" y="1880724"/>
            <a:ext cx="10172380" cy="419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asda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53221e47_1_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YOLOv3</a:t>
            </a:r>
            <a:endParaRPr dirty="0"/>
          </a:p>
        </p:txBody>
      </p:sp>
      <p:sp>
        <p:nvSpPr>
          <p:cNvPr id="132" name="Google Shape;132;g8453221e47_1_7"/>
          <p:cNvSpPr/>
          <p:nvPr/>
        </p:nvSpPr>
        <p:spPr>
          <a:xfrm>
            <a:off x="3776125" y="1888525"/>
            <a:ext cx="3091392" cy="208191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4125"/>
                </a:solidFill>
              </a:rPr>
              <a:t>Prediction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133" name="Google Shape;133;g8453221e47_1_7"/>
          <p:cNvSpPr/>
          <p:nvPr/>
        </p:nvSpPr>
        <p:spPr>
          <a:xfrm>
            <a:off x="6283475" y="3518027"/>
            <a:ext cx="4789368" cy="2682720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4125"/>
                </a:solidFill>
              </a:rPr>
              <a:t>Update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134" name="Google Shape;134;g8453221e47_1_7"/>
          <p:cNvSpPr/>
          <p:nvPr/>
        </p:nvSpPr>
        <p:spPr>
          <a:xfrm>
            <a:off x="2201788" y="5230174"/>
            <a:ext cx="1709316" cy="74185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4125"/>
                </a:solidFill>
              </a:rPr>
              <a:t>Output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135" name="Google Shape;135;g8453221e47_1_7"/>
          <p:cNvSpPr/>
          <p:nvPr/>
        </p:nvSpPr>
        <p:spPr>
          <a:xfrm>
            <a:off x="993675" y="2634025"/>
            <a:ext cx="1606608" cy="74185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4125"/>
                </a:solidFill>
              </a:rPr>
              <a:t>Prior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136" name="Google Shape;136;g8453221e47_1_7"/>
          <p:cNvSpPr/>
          <p:nvPr/>
        </p:nvSpPr>
        <p:spPr>
          <a:xfrm>
            <a:off x="9914875" y="2184575"/>
            <a:ext cx="2034180" cy="74185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4125"/>
                </a:solidFill>
              </a:rPr>
              <a:t>Measurement</a:t>
            </a:r>
            <a:endParaRPr>
              <a:solidFill>
                <a:srgbClr val="CC4125"/>
              </a:solidFill>
            </a:endParaRPr>
          </a:p>
        </p:txBody>
      </p:sp>
      <p:cxnSp>
        <p:nvCxnSpPr>
          <p:cNvPr id="137" name="Google Shape;137;g8453221e47_1_7"/>
          <p:cNvCxnSpPr>
            <a:stCxn id="136" idx="1"/>
            <a:endCxn id="133" idx="0"/>
          </p:cNvCxnSpPr>
          <p:nvPr/>
        </p:nvCxnSpPr>
        <p:spPr>
          <a:xfrm rot="-5400000" flipH="1">
            <a:off x="10033465" y="3824137"/>
            <a:ext cx="1933800" cy="136800"/>
          </a:xfrm>
          <a:prstGeom prst="curvedConnector4">
            <a:avLst>
              <a:gd name="adj1" fmla="val 15633"/>
              <a:gd name="adj2" fmla="val 2787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g8453221e47_1_7"/>
          <p:cNvCxnSpPr>
            <a:stCxn id="135" idx="0"/>
            <a:endCxn id="132" idx="2"/>
          </p:cNvCxnSpPr>
          <p:nvPr/>
        </p:nvCxnSpPr>
        <p:spPr>
          <a:xfrm rot="10800000" flipH="1">
            <a:off x="2598944" y="2929351"/>
            <a:ext cx="1186800" cy="75600"/>
          </a:xfrm>
          <a:prstGeom prst="curvedConnector3">
            <a:avLst>
              <a:gd name="adj1" fmla="val 495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9" name="Google Shape;139;g8453221e47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511" y="2439696"/>
            <a:ext cx="511542" cy="49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8453221e47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65" y="2348359"/>
            <a:ext cx="349566" cy="55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8453221e47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8825" y="5196373"/>
            <a:ext cx="349550" cy="58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8453221e47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4700" y="4100268"/>
            <a:ext cx="1183500" cy="231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8453221e47_1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99325" y="3920535"/>
            <a:ext cx="311597" cy="2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8453221e47_1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7525" y="4331950"/>
            <a:ext cx="3417449" cy="10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8453221e47_1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1091" y="2636241"/>
            <a:ext cx="2281455" cy="58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g8453221e47_1_7"/>
          <p:cNvCxnSpPr>
            <a:stCxn id="132" idx="0"/>
            <a:endCxn id="133" idx="3"/>
          </p:cNvCxnSpPr>
          <p:nvPr/>
        </p:nvCxnSpPr>
        <p:spPr>
          <a:xfrm>
            <a:off x="6864941" y="2929483"/>
            <a:ext cx="1813200" cy="741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g8453221e47_1_7"/>
          <p:cNvCxnSpPr>
            <a:stCxn id="133" idx="2"/>
            <a:endCxn id="132" idx="2"/>
          </p:cNvCxnSpPr>
          <p:nvPr/>
        </p:nvCxnSpPr>
        <p:spPr>
          <a:xfrm rot="10800000">
            <a:off x="3785831" y="2929487"/>
            <a:ext cx="2512500" cy="1929900"/>
          </a:xfrm>
          <a:prstGeom prst="curvedConnector3">
            <a:avLst>
              <a:gd name="adj1" fmla="val 1099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8453221e47_1_7"/>
          <p:cNvCxnSpPr>
            <a:stCxn id="133" idx="2"/>
            <a:endCxn id="134" idx="0"/>
          </p:cNvCxnSpPr>
          <p:nvPr/>
        </p:nvCxnSpPr>
        <p:spPr>
          <a:xfrm flipH="1">
            <a:off x="3909731" y="4859387"/>
            <a:ext cx="2388600" cy="741600"/>
          </a:xfrm>
          <a:prstGeom prst="curvedConnector3">
            <a:avLst>
              <a:gd name="adj1" fmla="val 503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 err="1"/>
              <a:t>DeepSORT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AFC50-9BB9-4D96-8080-EFB409A6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66499"/>
            <a:ext cx="10058400" cy="429863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43d0e938_0_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Safety Module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2A08-9F6C-4A44-93B2-6B29AB3E4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4BE1C-0BB3-4470-8BFD-51E2164B7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453221e47_2_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6AE71-8926-45E9-AA7E-07DE8F22C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453221e47_2_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CC97-6C21-46DD-A640-1F1882BB6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2E240-5CC2-4402-831C-B570626FB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127</Words>
  <Application>Microsoft Office PowerPoint</Application>
  <PresentationFormat>Widescreen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Retrospect</vt:lpstr>
      <vt:lpstr>Object Tracking for Safety</vt:lpstr>
      <vt:lpstr>Dataset</vt:lpstr>
      <vt:lpstr>Idea</vt:lpstr>
      <vt:lpstr>Impact on Society</vt:lpstr>
      <vt:lpstr>YOLOv3</vt:lpstr>
      <vt:lpstr>DeepSORT</vt:lpstr>
      <vt:lpstr>Safety Module</vt:lpstr>
      <vt:lpstr>Prototype</vt:lpstr>
      <vt:lpstr>Results</vt:lpstr>
      <vt:lpstr>Conclusions + Future Work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Tracking for Safety</dc:title>
  <dc:creator>Saptadeep Debnath</dc:creator>
  <cp:lastModifiedBy>Saptadeep Debnath</cp:lastModifiedBy>
  <cp:revision>2</cp:revision>
  <dcterms:created xsi:type="dcterms:W3CDTF">2020-04-26T17:35:45Z</dcterms:created>
  <dcterms:modified xsi:type="dcterms:W3CDTF">2020-12-13T19:20:58Z</dcterms:modified>
</cp:coreProperties>
</file>