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orient="horz" pos="1133">
          <p15:clr>
            <a:srgbClr val="A4A3A4"/>
          </p15:clr>
        </p15:guide>
        <p15:guide id="37" orient="horz" pos="1002">
          <p15:clr>
            <a:srgbClr val="A4A3A4"/>
          </p15:clr>
        </p15:guide>
        <p15:guide id="38" orient="horz" pos="1643">
          <p15:clr>
            <a:srgbClr val="A4A3A4"/>
          </p15:clr>
        </p15:guide>
        <p15:guide id="39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C0EA"/>
    <a:srgbClr val="E0A0E0"/>
    <a:srgbClr val="FF0000"/>
    <a:srgbClr val="CBCCCC"/>
    <a:srgbClr val="FF9900"/>
    <a:srgbClr val="002200"/>
    <a:srgbClr val="003200"/>
    <a:srgbClr val="FFFFFF"/>
    <a:srgbClr val="551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5206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178" y="96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35"/>
        <p:guide orient="horz" pos="1133"/>
        <p:guide orient="horz" pos="1002"/>
        <p:guide orient="horz" pos="1643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06-Oct-20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06-Oct-20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Code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Agreement</a:t>
            </a: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CODE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UNIT 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LINK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ASSEMBLY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BUSINESS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FUNC.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TECH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HLD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40" dirty="0">
                <a:solidFill>
                  <a:schemeClr val="accent5"/>
                </a:solidFill>
              </a:rPr>
              <a:t>USER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ACCEPTANCE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TEST</a:t>
            </a:r>
            <a:endParaRPr lang="en-GB" altLang="en-US" sz="1100" i="0" spc="-40" dirty="0">
              <a:solidFill>
                <a:schemeClr val="accent5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SCOPE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6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46" r:id="rId13"/>
    <p:sldLayoutId id="2147483749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rinazvaigzne/devops-vea2020/tree/master/homework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0CBDC3A-D49F-4631-A8C7-55D59B33E5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16206"/>
            <a:ext cx="8232775" cy="586194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Homework November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718" y="676572"/>
            <a:ext cx="8232775" cy="396000"/>
          </a:xfrm>
        </p:spPr>
        <p:txBody>
          <a:bodyPr/>
          <a:lstStyle/>
          <a:p>
            <a:r>
              <a:rPr lang="lv-LV" dirty="0">
                <a:solidFill>
                  <a:schemeClr val="accent4"/>
                </a:solidFill>
              </a:rPr>
              <a:t>Choose one of two: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67106" y="1072572"/>
            <a:ext cx="4293430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lv-LV" dirty="0">
                <a:solidFill>
                  <a:schemeClr val="accent2"/>
                </a:solidFill>
              </a:rPr>
              <a:t>Dev (max 10p)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dirty="0">
                <a:solidFill>
                  <a:schemeClr val="bg1"/>
                </a:solidFill>
              </a:rPr>
              <a:t>Write some code (2p)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Use static code analysis tool (e.g. </a:t>
            </a:r>
            <a:r>
              <a:rPr lang="en-US" dirty="0" err="1">
                <a:solidFill>
                  <a:schemeClr val="bg1"/>
                </a:solidFill>
              </a:rPr>
              <a:t>JSLint</a:t>
            </a:r>
            <a:r>
              <a:rPr lang="en-US" dirty="0">
                <a:solidFill>
                  <a:schemeClr val="bg1"/>
                </a:solidFill>
              </a:rPr>
              <a:t>) to validate it</a:t>
            </a:r>
            <a:r>
              <a:rPr lang="lv-LV" dirty="0">
                <a:solidFill>
                  <a:schemeClr val="bg1"/>
                </a:solidFill>
              </a:rPr>
              <a:t> (2p)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Make Java properties file (.properties)</a:t>
            </a:r>
            <a:r>
              <a:rPr lang="lv-LV" dirty="0">
                <a:solidFill>
                  <a:schemeClr val="bg1"/>
                </a:solidFill>
              </a:rPr>
              <a:t> (1p)</a:t>
            </a:r>
            <a:endParaRPr lang="en-US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Load Java properties file with Java application</a:t>
            </a:r>
            <a:r>
              <a:rPr lang="lv-LV" dirty="0">
                <a:solidFill>
                  <a:schemeClr val="bg1"/>
                </a:solidFill>
              </a:rPr>
              <a:t> (1p)</a:t>
            </a:r>
            <a:endParaRPr lang="en-US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Change property value in memory</a:t>
            </a:r>
            <a:r>
              <a:rPr lang="lv-LV" dirty="0">
                <a:solidFill>
                  <a:schemeClr val="bg1"/>
                </a:solidFill>
              </a:rPr>
              <a:t> (2p)</a:t>
            </a:r>
            <a:endParaRPr lang="en-US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Write new property key pair in new properties file</a:t>
            </a:r>
            <a:r>
              <a:rPr lang="lv-LV" dirty="0">
                <a:solidFill>
                  <a:schemeClr val="bg1"/>
                </a:solidFill>
              </a:rPr>
              <a:t> (2p)</a:t>
            </a:r>
          </a:p>
          <a:p>
            <a:pPr marL="0" indent="0">
              <a:buNone/>
            </a:pPr>
            <a:r>
              <a:rPr lang="lv-LV" sz="1600" b="1" dirty="0">
                <a:solidFill>
                  <a:schemeClr val="bg1"/>
                </a:solidFill>
              </a:rPr>
              <a:t>DoD: </a:t>
            </a:r>
            <a:r>
              <a:rPr lang="lv-LV" sz="1600" dirty="0">
                <a:solidFill>
                  <a:schemeClr val="bg1"/>
                </a:solidFill>
              </a:rPr>
              <a:t>Following files pushed to your folder 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lv-LV" sz="1600" dirty="0">
                <a:solidFill>
                  <a:schemeClr val="bg1"/>
                </a:solidFill>
                <a:hlinkClick r:id="rId3"/>
              </a:rPr>
              <a:t>https://github.com/katrinazvaigzne/devops-vea2020/tree/master/homework2</a:t>
            </a:r>
            <a:endParaRPr lang="lv-LV" sz="1600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0"/>
              </a:spcBef>
            </a:pPr>
            <a:r>
              <a:rPr lang="lv-LV" sz="1400" dirty="0">
                <a:solidFill>
                  <a:schemeClr val="bg1"/>
                </a:solidFill>
              </a:rPr>
              <a:t>Static code analysis report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sz="1400" dirty="0">
                <a:solidFill>
                  <a:schemeClr val="bg1"/>
                </a:solidFill>
              </a:rPr>
              <a:t>Url to repository with code (can use the one from previous homework)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sz="1400" dirty="0">
                <a:solidFill>
                  <a:schemeClr val="bg1"/>
                </a:solidFill>
              </a:rPr>
              <a:t>Executed commands for loading Java properties file and changing property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22943" y="1072572"/>
            <a:ext cx="4293430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sz="1600" dirty="0">
                <a:solidFill>
                  <a:schemeClr val="accent2"/>
                </a:solidFill>
              </a:rPr>
              <a:t>DevOps (max 10p)</a:t>
            </a:r>
            <a:endParaRPr lang="en-US" sz="1600" dirty="0">
              <a:solidFill>
                <a:schemeClr val="accent2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Make virtual server</a:t>
            </a:r>
            <a:r>
              <a:rPr lang="lv-LV" dirty="0">
                <a:solidFill>
                  <a:schemeClr val="bg1"/>
                </a:solidFill>
              </a:rPr>
              <a:t> and install Ansible on it</a:t>
            </a:r>
            <a:r>
              <a:rPr lang="en-US" dirty="0">
                <a:solidFill>
                  <a:schemeClr val="bg1"/>
                </a:solidFill>
              </a:rPr>
              <a:t> with Vagrant</a:t>
            </a:r>
            <a:r>
              <a:rPr lang="lv-LV" dirty="0">
                <a:solidFill>
                  <a:schemeClr val="bg1"/>
                </a:solidFill>
              </a:rPr>
              <a:t> (4p)</a:t>
            </a:r>
            <a:endParaRPr lang="en-US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Provision </a:t>
            </a:r>
            <a:r>
              <a:rPr lang="lv-LV" dirty="0">
                <a:solidFill>
                  <a:schemeClr val="bg1"/>
                </a:solidFill>
              </a:rPr>
              <a:t>SonarQube </a:t>
            </a:r>
            <a:r>
              <a:rPr lang="en-US" dirty="0">
                <a:solidFill>
                  <a:schemeClr val="bg1"/>
                </a:solidFill>
              </a:rPr>
              <a:t>with Ansible</a:t>
            </a:r>
            <a:r>
              <a:rPr lang="lv-LV" dirty="0">
                <a:solidFill>
                  <a:schemeClr val="bg1"/>
                </a:solidFill>
              </a:rPr>
              <a:t> (3p)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Use Sonar</a:t>
            </a:r>
            <a:r>
              <a:rPr lang="lv-LV" dirty="0">
                <a:solidFill>
                  <a:schemeClr val="bg1"/>
                </a:solidFill>
              </a:rPr>
              <a:t> R</a:t>
            </a:r>
            <a:r>
              <a:rPr lang="en-US" dirty="0" err="1">
                <a:solidFill>
                  <a:schemeClr val="bg1"/>
                </a:solidFill>
              </a:rPr>
              <a:t>unner</a:t>
            </a:r>
            <a:r>
              <a:rPr lang="lv-LV" dirty="0">
                <a:solidFill>
                  <a:schemeClr val="bg1"/>
                </a:solidFill>
              </a:rPr>
              <a:t> (cli, mvn, ant, etc)</a:t>
            </a:r>
            <a:r>
              <a:rPr lang="en-US" dirty="0">
                <a:solidFill>
                  <a:schemeClr val="bg1"/>
                </a:solidFill>
              </a:rPr>
              <a:t> to:</a:t>
            </a:r>
          </a:p>
          <a:p>
            <a:pPr marL="557213" lvl="2" indent="-28575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Upload some code to Sonar</a:t>
            </a:r>
            <a:r>
              <a:rPr lang="lv-LV" sz="1400" dirty="0">
                <a:solidFill>
                  <a:schemeClr val="bg1"/>
                </a:solidFill>
              </a:rPr>
              <a:t> (1p)</a:t>
            </a:r>
            <a:endParaRPr lang="en-US" sz="1400" dirty="0">
              <a:solidFill>
                <a:schemeClr val="bg1"/>
              </a:solidFill>
            </a:endParaRPr>
          </a:p>
          <a:p>
            <a:pPr marL="557213" lvl="2" indent="-28575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Upload executed unit test report to Sonar</a:t>
            </a:r>
            <a:r>
              <a:rPr lang="lv-LV" sz="1400" dirty="0">
                <a:solidFill>
                  <a:schemeClr val="bg1"/>
                </a:solidFill>
              </a:rPr>
              <a:t> (2p)</a:t>
            </a:r>
          </a:p>
          <a:p>
            <a:pPr marL="271463" lvl="2" indent="0" algn="ctr">
              <a:spcBef>
                <a:spcPts val="1200"/>
              </a:spcBef>
              <a:buNone/>
            </a:pPr>
            <a:r>
              <a:rPr lang="lv-LV" sz="1400" dirty="0">
                <a:solidFill>
                  <a:schemeClr val="bg1"/>
                </a:solidFill>
              </a:rPr>
              <a:t>OR</a:t>
            </a:r>
            <a:endParaRPr lang="en-US" dirty="0">
              <a:solidFill>
                <a:schemeClr val="bg1"/>
              </a:solidFill>
            </a:endParaRPr>
          </a:p>
          <a:p>
            <a:pPr marL="557213" lvl="2" indent="-285750"/>
            <a:r>
              <a:rPr lang="en-US" sz="1400" dirty="0">
                <a:solidFill>
                  <a:schemeClr val="bg1"/>
                </a:solidFill>
              </a:rPr>
              <a:t>You can use Sonar plugin from Jenkins as well</a:t>
            </a:r>
            <a:r>
              <a:rPr lang="lv-LV" sz="1400" dirty="0">
                <a:solidFill>
                  <a:schemeClr val="bg1"/>
                </a:solidFill>
              </a:rPr>
              <a:t> (3p)</a:t>
            </a:r>
            <a:endParaRPr lang="lv-LV" sz="1400" b="1" dirty="0">
              <a:solidFill>
                <a:schemeClr val="bg1"/>
              </a:solidFill>
            </a:endParaRPr>
          </a:p>
          <a:p>
            <a:pPr marL="95250" lvl="1" indent="0">
              <a:buNone/>
            </a:pPr>
            <a:r>
              <a:rPr lang="lv-LV" b="1" dirty="0">
                <a:solidFill>
                  <a:schemeClr val="bg1"/>
                </a:solidFill>
              </a:rPr>
              <a:t>DoD: </a:t>
            </a:r>
            <a:r>
              <a:rPr lang="lv-LV" dirty="0">
                <a:solidFill>
                  <a:schemeClr val="bg1"/>
                </a:solidFill>
              </a:rPr>
              <a:t>Following files pushed to your folder to </a:t>
            </a:r>
          </a:p>
          <a:p>
            <a:pPr marL="95250" lvl="1" indent="0">
              <a:spcBef>
                <a:spcPts val="0"/>
              </a:spcBef>
              <a:buNone/>
            </a:pPr>
            <a:r>
              <a:rPr lang="lv-LV" dirty="0">
                <a:solidFill>
                  <a:schemeClr val="bg1"/>
                </a:solidFill>
                <a:hlinkClick r:id="rId3"/>
              </a:rPr>
              <a:t>https://github.com/katrinazvaigzne/devops-vea2020/tree/master/homework2</a:t>
            </a:r>
            <a:endParaRPr lang="lv-LV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0"/>
              </a:spcBef>
            </a:pPr>
            <a:r>
              <a:rPr lang="lv-LV" sz="1400" dirty="0">
                <a:solidFill>
                  <a:schemeClr val="bg1"/>
                </a:solidFill>
              </a:rPr>
              <a:t>Vagrantfile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sz="1400" dirty="0">
                <a:solidFill>
                  <a:schemeClr val="bg1"/>
                </a:solidFill>
              </a:rPr>
              <a:t>Ansible playbooks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sz="1400" dirty="0">
                <a:solidFill>
                  <a:schemeClr val="bg1"/>
                </a:solidFill>
              </a:rPr>
              <a:t>Cli commands + configuration files (sonar-runner.properties or pom.xml or build.xml)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sz="1400" dirty="0">
                <a:solidFill>
                  <a:schemeClr val="bg1"/>
                </a:solidFill>
              </a:rPr>
              <a:t>Printscreen of Sonar project with visible unit test report, scanned code</a:t>
            </a:r>
          </a:p>
        </p:txBody>
      </p:sp>
    </p:spTree>
    <p:extLst>
      <p:ext uri="{BB962C8B-B14F-4D97-AF65-F5344CB8AC3E}">
        <p14:creationId xmlns:p14="http://schemas.microsoft.com/office/powerpoint/2010/main" val="346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E91B2DE958F4F9211A65068FA25C3" ma:contentTypeVersion="2" ma:contentTypeDescription="Create a new document." ma:contentTypeScope="" ma:versionID="1d77186cc3d32b655c885c2efbfdfe14">
  <xsd:schema xmlns:xsd="http://www.w3.org/2001/XMLSchema" xmlns:xs="http://www.w3.org/2001/XMLSchema" xmlns:p="http://schemas.microsoft.com/office/2006/metadata/properties" xmlns:ns2="728cf644-7184-48a5-99a2-fffa6161b7cb" targetNamespace="http://schemas.microsoft.com/office/2006/metadata/properties" ma:root="true" ma:fieldsID="e491d1e96765a2d2a8dd2af1a59a0c2a" ns2:_="">
    <xsd:import namespace="728cf644-7184-48a5-99a2-fffa6161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cf644-7184-48a5-99a2-fffa6161b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F8FF39-A5D2-4C20-89CA-E0BB61C09927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728cf644-7184-48a5-99a2-fffa6161b7c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C1B02FC-FC52-4FDE-8127-FAAD0D558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8cf644-7184-48a5-99a2-fffa6161b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8735</TotalTime>
  <Words>266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15-1066 DevOps Academy</vt:lpstr>
      <vt:lpstr>Homework November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Zvaigzne, Katrina</cp:lastModifiedBy>
  <cp:revision>1262</cp:revision>
  <cp:lastPrinted>2009-05-13T12:37:25Z</cp:lastPrinted>
  <dcterms:created xsi:type="dcterms:W3CDTF">2012-01-18T22:44:04Z</dcterms:created>
  <dcterms:modified xsi:type="dcterms:W3CDTF">2020-10-06T20:29:52Z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0x010100007E91B2DE958F4F9211A65068FA25C3</vt:lpwstr>
  </property>
  <property fmtid="{D5CDD505-2E9C-101B-9397-08002B2CF9AE}" pid="3" name="UserName">
    <vt:lpwstr>dpallos</vt:lpwstr>
  </property>
  <property fmtid="{D5CDD505-2E9C-101B-9397-08002B2CF9AE}" pid="4" name="ComputerName">
    <vt:lpwstr>ACN008369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