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0" r:id="rId16"/>
    <p:sldId id="272" r:id="rId17"/>
    <p:sldId id="280" r:id="rId18"/>
    <p:sldId id="292" r:id="rId19"/>
    <p:sldId id="293" r:id="rId20"/>
    <p:sldId id="271" r:id="rId21"/>
    <p:sldId id="279" r:id="rId22"/>
    <p:sldId id="278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Economic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708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173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c22de7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c22de7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201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5c22de78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5c22de78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300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c22de78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c22de78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591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5c22de78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5c22de78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312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5c22de78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5c22de78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3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5c22de78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5c22de78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51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5c22de78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5c22de78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84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5c5c2e5e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5c5c2e5e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408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cce821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cce821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78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5c22de78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5c22de78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39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5c22de78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5c22de78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077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c22de78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c22de78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6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5c22de78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5c22de78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698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5c22de7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5c22de7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799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c22de78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c22de78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8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5c22de78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5c22de78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09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c22de78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c22de78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5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5c22de78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5c22de78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59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5c22de7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5c22de7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76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yMoussa/SPEF-Extra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mcao/lef-pars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anyMoussa/SPEF-Extrac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006867"/>
            <a:ext cx="3054600" cy="7854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SPEF </a:t>
            </a:r>
            <a:r>
              <a:rPr lang="en" dirty="0" smtClean="0"/>
              <a:t>Extractor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25028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Hany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Ramez Moussa,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Samah Hussein and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Mohammed Mahfouz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04845" y="1792353"/>
            <a:ext cx="4006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github.com/HanyMoussa/SPEF-Extractor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getResistance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to calculate the resistance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resistance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925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getCapacitance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uses the LEF file and a metal segment to calculate its capacitance (for the end node)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uses the LEF file to access the information about the dimensions of the different metal layers (C per unit length, EDGECAPACITANCE) to calculate the capacitance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starting and ending points have the same coordinates, it treats it as a via and accesses the LEF file to get information regarding the via to calculate the capacitance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33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checkPinsTable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checks if any node intersects with a pin (primary or internal)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checks the pins table (the table hashing all the pins that have been used before and their coordinates)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pin matching this point is not found, a new internal node is defined and it is added to the pinsTable for any further lookup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455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- parsingTheNets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we go through all the nets in the DEF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Whenever a net is encountered, its connections are recorded (all the pins the net is connected to) and they are stored in the pinsTable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we go through all the routing section and create as many ‘segments’ as the net needs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2 coordinates would correspond to a metal segment and thus, their capacitance and resistance would be calculated and stored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via is also considered as a segment (as it has a capacitance and a resistance); however, its starting and ending points would have the same coordinates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9495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- printSPEFNets &amp; printNet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function that prints the SPEF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takes the nets dictionary and goes through all the nets in it calling the printNet function that goes over the dictionary of each net and prints its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mentioned before, each net has 3 sections, maxC, segments and connections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combination of those sections is used to create the 3 main sections in the SPEF nets: CAP, RES and CON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82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Challenges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Obtaining compatible def and lef files was not easy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was very problematic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learn how to use Docker to be able to run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ICC required .tf files whereas we used .lef files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liberty file that was used to produce the SPM.v netlist was not compatible with OpenSTA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had to go to the electronics department to use Cadence in an attempt to produce a timing analysis using the DEF and LEF files (without needing the .tf)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Finally, we had to resort to manual testing for final verification due to the incompatibility of the tools and files with one another (each of them was used separately)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LEF/DEF files had different formats making the parsing harder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the SPEF file was a challenge in the beginning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It is assumed that the values that do not exist in the LEF file are considered to be 0.</a:t>
            </a:r>
          </a:p>
          <a:p>
            <a:r>
              <a:rPr lang="en-US" dirty="0"/>
              <a:t>We represented each wire segment as a single resistance and a capacitance</a:t>
            </a:r>
          </a:p>
          <a:p>
            <a:r>
              <a:rPr lang="en-US" dirty="0"/>
              <a:t>We consider the capacitance of a segment to be at the end node of the segment</a:t>
            </a:r>
          </a:p>
          <a:p>
            <a:r>
              <a:rPr lang="en-US" dirty="0"/>
              <a:t>Testing was done using </a:t>
            </a:r>
            <a:r>
              <a:rPr lang="en-US" dirty="0" err="1"/>
              <a:t>openSTA</a:t>
            </a:r>
            <a:r>
              <a:rPr lang="en-US" dirty="0"/>
              <a:t> that verified our SPEF is syntax error free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Testing stage 2 (to verify the values) was done using </a:t>
            </a:r>
            <a:r>
              <a:rPr lang="en-US" dirty="0" err="1" smtClean="0"/>
              <a:t>OpenROAD</a:t>
            </a:r>
            <a:r>
              <a:rPr lang="en-US" dirty="0" smtClean="0"/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Validation/Verification Effort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We traced the connections manually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learned how to use </a:t>
            </a:r>
            <a:r>
              <a:rPr lang="en-US" dirty="0" err="1" smtClean="0"/>
              <a:t>Docker</a:t>
            </a:r>
            <a:r>
              <a:rPr lang="en-US" dirty="0" smtClean="0"/>
              <a:t> and ran </a:t>
            </a:r>
            <a:r>
              <a:rPr lang="en-US" dirty="0" err="1" smtClean="0"/>
              <a:t>OpenSTA</a:t>
            </a:r>
            <a:r>
              <a:rPr lang="en-US" dirty="0" smtClean="0"/>
              <a:t> and Resizer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had to ‘fix’ the designs because the </a:t>
            </a:r>
            <a:r>
              <a:rPr lang="en-US" dirty="0" err="1" smtClean="0"/>
              <a:t>def</a:t>
            </a:r>
            <a:r>
              <a:rPr lang="en-US" dirty="0" smtClean="0"/>
              <a:t> and Verilog files were not compatible.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used </a:t>
            </a:r>
            <a:r>
              <a:rPr lang="en-US" dirty="0" err="1" smtClean="0"/>
              <a:t>Ubunto</a:t>
            </a:r>
            <a:r>
              <a:rPr lang="en-US" dirty="0" smtClean="0"/>
              <a:t> to run the full </a:t>
            </a:r>
            <a:r>
              <a:rPr lang="en-US" dirty="0" err="1" smtClean="0"/>
              <a:t>Openroad</a:t>
            </a:r>
            <a:r>
              <a:rPr lang="en-US" dirty="0" smtClean="0"/>
              <a:t> Project to use the </a:t>
            </a:r>
            <a:r>
              <a:rPr lang="en-US" dirty="0" err="1" smtClean="0"/>
              <a:t>set_rc</a:t>
            </a:r>
            <a:r>
              <a:rPr lang="en-US" dirty="0" smtClean="0"/>
              <a:t> command provided by </a:t>
            </a:r>
            <a:r>
              <a:rPr lang="en-US" dirty="0" err="1" smtClean="0"/>
              <a:t>OpenPhySyn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9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1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00" y="156150"/>
            <a:ext cx="4624126" cy="4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500" y="0"/>
            <a:ext cx="4624124" cy="469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72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8532"/>
            <a:ext cx="9144001" cy="444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0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are required to extract the SPEF file with the parasitic information using the routed DEF file and the LEF file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DEF file is used to obtain the routed nets and their sub-segments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LEF file is used to obtain information (resistance per square, capacitance, etc…) for the different metal layers as well as the vias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needs to be done?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We need to handle pins on multiple metal layers.</a:t>
            </a:r>
            <a:endParaRPr lang="en-US" dirty="0"/>
          </a:p>
          <a:p>
            <a:r>
              <a:rPr lang="en-US" dirty="0" smtClean="0"/>
              <a:t>Further work on testing and validating the values from the SPEF.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781" y="0"/>
            <a:ext cx="8520600" cy="831300"/>
          </a:xfrm>
        </p:spPr>
        <p:txBody>
          <a:bodyPr/>
          <a:lstStyle/>
          <a:p>
            <a:r>
              <a:rPr lang="en-US" dirty="0" err="1" smtClean="0"/>
              <a:t>Testcases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781" y="752614"/>
            <a:ext cx="8520600" cy="3354000"/>
          </a:xfrm>
        </p:spPr>
        <p:txBody>
          <a:bodyPr/>
          <a:lstStyle/>
          <a:p>
            <a:r>
              <a:rPr lang="en-US" dirty="0" err="1" smtClean="0"/>
              <a:t>spi_master</a:t>
            </a:r>
            <a:endParaRPr lang="en-US" dirty="0" smtClean="0"/>
          </a:p>
          <a:p>
            <a:r>
              <a:rPr lang="en-US" dirty="0" smtClean="0"/>
              <a:t>At a clock of 10 ns:</a:t>
            </a:r>
          </a:p>
          <a:p>
            <a:pPr lvl="1"/>
            <a:r>
              <a:rPr lang="en-US" dirty="0" smtClean="0"/>
              <a:t>Without wire </a:t>
            </a:r>
            <a:r>
              <a:rPr lang="en-US" dirty="0" err="1" smtClean="0"/>
              <a:t>parasitics</a:t>
            </a:r>
            <a:r>
              <a:rPr lang="en-US" dirty="0" smtClean="0"/>
              <a:t>: slack = 3.57 ns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Spef</a:t>
            </a:r>
            <a:r>
              <a:rPr lang="en-US" dirty="0" smtClean="0"/>
              <a:t> (using </a:t>
            </a:r>
            <a:r>
              <a:rPr lang="en-US" dirty="0" err="1" smtClean="0"/>
              <a:t>OpenSTA</a:t>
            </a:r>
            <a:r>
              <a:rPr lang="en-US" dirty="0" smtClean="0"/>
              <a:t>): slack = 3.45 ns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set_rc</a:t>
            </a:r>
            <a:r>
              <a:rPr lang="en-US" dirty="0" smtClean="0"/>
              <a:t> Command using </a:t>
            </a:r>
            <a:r>
              <a:rPr lang="en-US" dirty="0" err="1" smtClean="0"/>
              <a:t>Openroad</a:t>
            </a:r>
            <a:r>
              <a:rPr lang="en-US" dirty="0" smtClean="0"/>
              <a:t>: slack = 3.55 ns </a:t>
            </a:r>
          </a:p>
          <a:p>
            <a:r>
              <a:rPr lang="en-US" dirty="0" err="1" smtClean="0"/>
              <a:t>rle_rec.v</a:t>
            </a:r>
            <a:r>
              <a:rPr lang="en-US" dirty="0" smtClean="0"/>
              <a:t>:</a:t>
            </a:r>
          </a:p>
          <a:p>
            <a:r>
              <a:rPr lang="en-US" dirty="0"/>
              <a:t>At a clock of 10 ns:</a:t>
            </a:r>
          </a:p>
          <a:p>
            <a:pPr lvl="1"/>
            <a:r>
              <a:rPr lang="en-US" dirty="0"/>
              <a:t>Without wire </a:t>
            </a:r>
            <a:r>
              <a:rPr lang="en-US" dirty="0" err="1"/>
              <a:t>parasitics</a:t>
            </a:r>
            <a:r>
              <a:rPr lang="en-US" dirty="0"/>
              <a:t>: slack = 7.47</a:t>
            </a:r>
            <a:r>
              <a:rPr lang="en-US" dirty="0" smtClean="0"/>
              <a:t>ns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Spef</a:t>
            </a:r>
            <a:r>
              <a:rPr lang="en-US" dirty="0"/>
              <a:t> (using </a:t>
            </a:r>
            <a:r>
              <a:rPr lang="en-US" dirty="0" err="1"/>
              <a:t>OpenSTA</a:t>
            </a:r>
            <a:r>
              <a:rPr lang="en-US" dirty="0"/>
              <a:t>): slack = </a:t>
            </a:r>
            <a:r>
              <a:rPr lang="en-US" dirty="0" smtClean="0"/>
              <a:t>5.45 ns</a:t>
            </a:r>
            <a:endParaRPr lang="en-US" dirty="0"/>
          </a:p>
          <a:p>
            <a:pPr lvl="1"/>
            <a:r>
              <a:rPr lang="en-US" dirty="0"/>
              <a:t>With </a:t>
            </a:r>
            <a:r>
              <a:rPr lang="en-US" dirty="0" err="1"/>
              <a:t>set_rc</a:t>
            </a:r>
            <a:r>
              <a:rPr lang="en-US" dirty="0"/>
              <a:t> Command using </a:t>
            </a:r>
            <a:r>
              <a:rPr lang="en-US" dirty="0" err="1"/>
              <a:t>Openroad</a:t>
            </a:r>
            <a:r>
              <a:rPr lang="en-US" dirty="0"/>
              <a:t>: slack = </a:t>
            </a:r>
            <a:r>
              <a:rPr lang="en-US" dirty="0" smtClean="0"/>
              <a:t>7.45 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96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of the group members:</a:t>
            </a:r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body" idx="1"/>
          </p:nvPr>
        </p:nvSpPr>
        <p:spPr>
          <a:xfrm>
            <a:off x="311700" y="1050563"/>
            <a:ext cx="4373316" cy="5206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data structures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Design the problem solution Ramez / Hany / Samah / Mahfouz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Handle different cell orientations - 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The algorithm for internal nodes hashing and finding - Samah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Obtain via and metal segment capacitance/resistance </a:t>
            </a:r>
            <a:r>
              <a:rPr lang="en" sz="1400" dirty="0" smtClean="0"/>
              <a:t>–Mahfouz/Ramez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Implement data structures - Hany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dirty="0"/>
              <a:t>Read connections section - Ramez / Mahfouz / </a:t>
            </a:r>
            <a:r>
              <a:rPr lang="en" sz="1400" dirty="0" smtClean="0"/>
              <a:t>Samah</a:t>
            </a:r>
            <a:endParaRPr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4818580" y="1147225"/>
            <a:ext cx="41472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>
              <a:buSzPts val="1800"/>
              <a:buChar char="●"/>
            </a:pPr>
            <a:r>
              <a:rPr lang="en-US" dirty="0"/>
              <a:t>Read nets section - Ramez / </a:t>
            </a:r>
            <a:r>
              <a:rPr lang="en-US" dirty="0" err="1"/>
              <a:t>Samah</a:t>
            </a:r>
            <a:r>
              <a:rPr lang="en-US" dirty="0"/>
              <a:t> / </a:t>
            </a:r>
            <a:r>
              <a:rPr lang="en-US" dirty="0" err="1"/>
              <a:t>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Printing data structure into a SPEF file - </a:t>
            </a:r>
            <a:r>
              <a:rPr lang="en-US" dirty="0" err="1"/>
              <a:t>Hany</a:t>
            </a:r>
            <a:r>
              <a:rPr lang="en-US" dirty="0"/>
              <a:t> /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Using ICC to produce SPEF and DEF files - Mahfouz / Ramez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/>
              <a:t>OpenSTA</a:t>
            </a:r>
            <a:r>
              <a:rPr lang="en-US" dirty="0"/>
              <a:t> </a:t>
            </a:r>
            <a:r>
              <a:rPr lang="en-US" dirty="0" smtClean="0"/>
              <a:t>– Hany</a:t>
            </a:r>
          </a:p>
          <a:p>
            <a:pPr marL="457200" lvl="0" indent="-342900">
              <a:buSzPts val="1800"/>
              <a:buChar char="●"/>
            </a:pPr>
            <a:r>
              <a:rPr lang="en-US" dirty="0" smtClean="0"/>
              <a:t>Running Resizer – Hany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Test cases – </a:t>
            </a:r>
            <a:r>
              <a:rPr lang="en-US" dirty="0" err="1"/>
              <a:t>Hany</a:t>
            </a:r>
            <a:r>
              <a:rPr lang="en-US" dirty="0"/>
              <a:t>/Ramez/Mahfouz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</a:t>
            </a:r>
            <a:r>
              <a:rPr lang="en-US" dirty="0" err="1" smtClean="0"/>
              <a:t>OpenPhySyn</a:t>
            </a:r>
            <a:r>
              <a:rPr lang="en-US" dirty="0" smtClean="0"/>
              <a:t>– </a:t>
            </a:r>
            <a:r>
              <a:rPr lang="en-US" dirty="0"/>
              <a:t>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Further Documentation of the Code – </a:t>
            </a:r>
            <a:r>
              <a:rPr lang="en-US" dirty="0" err="1"/>
              <a:t>Samah</a:t>
            </a:r>
            <a:endParaRPr lang="en-US" dirty="0"/>
          </a:p>
          <a:p>
            <a:pPr marL="457200" lvl="0" indent="-342900">
              <a:buSzPts val="1800"/>
              <a:buChar char="●"/>
            </a:pPr>
            <a:r>
              <a:rPr lang="en-US" dirty="0"/>
              <a:t>Name Mapping – Mahfouz</a:t>
            </a:r>
          </a:p>
          <a:p>
            <a:pPr marL="457200" lvl="0" indent="-342900">
              <a:buSzPts val="1800"/>
              <a:buChar char="●"/>
            </a:pPr>
            <a:r>
              <a:rPr lang="en-US" dirty="0"/>
              <a:t>Running From the Terminal </a:t>
            </a:r>
            <a:r>
              <a:rPr lang="en-US" smtClean="0"/>
              <a:t>– Mahfouz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and run?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Dependency: We are using trimcao's def and lef parser (link: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https://github.com/trimcao/lef-parser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Building The Project: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numpy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sympy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pip install matplotpy   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git clone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</a:t>
            </a:r>
            <a:r>
              <a:rPr lang="en" u="sng" dirty="0" smtClean="0">
                <a:solidFill>
                  <a:schemeClr val="hlink"/>
                </a:solidFill>
                <a:hlinkClick r:id="rId4"/>
              </a:rPr>
              <a:t>github.com/HanyMoussa/SPEF-Extractor/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747624"/>
            <a:ext cx="6219825" cy="4131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7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775" y="1123788"/>
            <a:ext cx="7578449" cy="2895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78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688" y="-1534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Structures(nets dictionary)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28448"/>
          <a:stretch/>
        </p:blipFill>
        <p:spPr>
          <a:xfrm>
            <a:off x="1774638" y="502021"/>
            <a:ext cx="6124575" cy="1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813" y="1953675"/>
            <a:ext cx="7534200" cy="27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14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previous couple of slides explain the main data structure that was implemented in the project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Simply, a dictionary is used that has 3 sections: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capacitance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 capacitance is simply the sum of all the capacitances of the internal nodes within a 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connection segment mirrors the connection section of the SPEF file that would be printed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section will be used to create the CAP and RES sections in the SPEF file using the capacitance and resistance of each segment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99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 show before is for one of the nets: </a:t>
            </a:r>
            <a:r>
              <a:rPr lang="en" b="1"/>
              <a:t>‘_156_’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net is totally internal (coming from an internal node and connected to internal nodes)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has a fanout of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maximum capacitance of parasitics is </a:t>
            </a:r>
            <a:r>
              <a:rPr lang="en" b="1"/>
              <a:t>0.0048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segment is structured as follows: [‘startingNode’, ‘endingNode’, resistance, capacitance]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shown, a segment that has the same node for the starting and ending points represents a via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- Data Structures (nets dictionary)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815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	 - getPinLocation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function that gets the pin’s location (coordiantes) based on the orientation of the cell (N, S, FS, FN, etc…) and its origin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those factor, a switch case is implemented to either add, subtract the deltax and deltay (difference to the pin in the N orientation) to the origin point in order to reach the pin’s current coordinates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it appends this to the table used to store the pins for lookup later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21198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1338</Words>
  <Application>Microsoft Office PowerPoint</Application>
  <PresentationFormat>On-screen Show (16:9)</PresentationFormat>
  <Paragraphs>117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Open Sans</vt:lpstr>
      <vt:lpstr>Economica</vt:lpstr>
      <vt:lpstr>Luxe</vt:lpstr>
      <vt:lpstr>SPEF Extractor</vt:lpstr>
      <vt:lpstr>Problem Definition</vt:lpstr>
      <vt:lpstr>How to build and run?</vt:lpstr>
      <vt:lpstr>Design - Data Structures (nets dictionary)</vt:lpstr>
      <vt:lpstr>Design - Data Structures (nets dictionary)</vt:lpstr>
      <vt:lpstr>Design - Data Structures(nets dictionary)</vt:lpstr>
      <vt:lpstr>Design - Data Structures (nets dictionary)</vt:lpstr>
      <vt:lpstr>Design - Data Structures (nets dictionary)</vt:lpstr>
      <vt:lpstr>Algorithms  - getPinLocation</vt:lpstr>
      <vt:lpstr>Algorithms  - getResistance</vt:lpstr>
      <vt:lpstr>Algorithms  - getCapacitance</vt:lpstr>
      <vt:lpstr>Algorithms - checkPinsTable</vt:lpstr>
      <vt:lpstr>Algorithm - parsingTheNets</vt:lpstr>
      <vt:lpstr>Algorithms - printSPEFNets &amp; printNet</vt:lpstr>
      <vt:lpstr>Major Challenges</vt:lpstr>
      <vt:lpstr>Assumptions</vt:lpstr>
      <vt:lpstr>Validation/Verification Effort</vt:lpstr>
      <vt:lpstr>Testcase 1</vt:lpstr>
      <vt:lpstr>PowerPoint Presentation</vt:lpstr>
      <vt:lpstr>What needs to be done?</vt:lpstr>
      <vt:lpstr>Testcases:</vt:lpstr>
      <vt:lpstr>The work of the group members: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SPEF Extractor</dc:title>
  <cp:lastModifiedBy>hany moussa</cp:lastModifiedBy>
  <cp:revision>14</cp:revision>
  <dcterms:modified xsi:type="dcterms:W3CDTF">2019-12-16T20:29:33Z</dcterms:modified>
</cp:coreProperties>
</file>