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22de7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22de7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22de78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22de78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22de78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22de78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22de7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22de7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22de7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22de7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22de7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22de7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22de7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22de7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22de78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22de7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c5c2e5e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c5c2e5e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ce82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ce82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22de7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22de7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c5c2e5e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c5c2e5e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5c2e5e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5c2e5e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c5c2e5e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c5c2e5e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22de7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22de7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22de7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22de7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22de7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22de7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22de7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22de7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22de78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22de78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22de7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22de7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c22de7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c22de7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22de7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22de7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rimcao/lef-parser" TargetMode="External"/><Relationship Id="rId4" Type="http://schemas.openxmlformats.org/officeDocument/2006/relationships/hyperlink" Target="https://github.com/HanyMoussa/SPEF-Extracto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8407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SPEF Extractor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502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Hany Moussa,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Ramez Moussa,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Samah Hussein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Mahfouz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getResistance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to calculate the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resistance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getCapacitance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capacitance (for the end node)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(C per unit length, EDGECAPACITANCE) to calculate the capacitance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capacitance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checkPinsTable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checks if any node intersects with a pin (primary or internal)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pins table (the table hashing all the pins that have been used before and their coordinates)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pin matching this point is not found, a new internal node is defined and it is added to the pinsTable for any further lookup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parsingTheNets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we go through all the nets in the DEF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net is encountered, its connections are recorded (all the pins the net is connected to) and they are stored in the pinsTable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through all the routing section and create as many ‘segments’ as the net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 coordinates would correspond to a metal segment and thus, their capacitance and resistance would be calculated and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via is also considered as a segment (as it has a capacitance and a resistance); however, its starting and ending points would have the same coordinates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printSPEFNets &amp; printNet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function that prints the SPEF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the nets dictionary and goes through all the nets in it calling the printNet function that goes over the dictionary of each net and prints its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each net has 3 sections, maxC, segments and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those sections is used to create the 3 main sections in the SPEF nets: CAP, RES and CON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compatible def and lef files was not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very problematic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learn how to use Docker to be able to run OpenSTA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required .tf files whereas we used .lef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liberty file that was used to produce the SPM.v netlist was not compatible with OpenSTA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go to the electronics department to use Cadence in an attempt to produce a timing </a:t>
            </a:r>
            <a:r>
              <a:rPr lang="en"/>
              <a:t>analysis</a:t>
            </a:r>
            <a:r>
              <a:rPr lang="en"/>
              <a:t> using the DEF and LEF files (without needing the .tf)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we had to resort to manual testing for final verification due to the </a:t>
            </a:r>
            <a:r>
              <a:rPr lang="en"/>
              <a:t>incompatibility</a:t>
            </a:r>
            <a:r>
              <a:rPr lang="en"/>
              <a:t> of the tools and files with one another (each of them was used separately)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LEF/DEF files had different formats making the parsing harder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SPEF file was a challenge in the beginning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testing of the solution (automation) (by 12th)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the model to be used for the representing each segment (or a group of segment): pi/L/ etc… (by 9th)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documentation of the solution (by 14th)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all the nets into a namemap in order to minimize the size of the SPEF file (by 11th)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case when via is followed by a ; in the def file (by 9th)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+- 5 from a point (to account for the segment width)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Unspecified information regarding the technology is specified to be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metal segment is represented as a single capacitance and a single resistance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1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156150"/>
            <a:ext cx="4624126" cy="4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0"/>
            <a:ext cx="4624124" cy="4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532"/>
            <a:ext cx="9144001" cy="444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required to extract the SPEF file with the parasitic information using the routed DEF file and the LEF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 file is used to obtain the routed nets and their sub-segments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LEF file is used to obtain information (resistance per square, capacitance, etc…) for the different metal layers as well as the vias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 (cont.)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0" y="1147225"/>
            <a:ext cx="8810676" cy="28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2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488" y="0"/>
            <a:ext cx="55435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4">
            <a:alphaModFix/>
          </a:blip>
          <a:srcRect b="0" l="0" r="0" t="1526"/>
          <a:stretch/>
        </p:blipFill>
        <p:spPr>
          <a:xfrm>
            <a:off x="2280700" y="1692775"/>
            <a:ext cx="4767775" cy="28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2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purpose of this test was to verify that the extraction of the parasitic information from the tech lef file was done correctly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50" y="2340553"/>
            <a:ext cx="8371301" cy="19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of the group members: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data structures Ramez / Hany / Samah / Mahfouz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the problem solution Ramez / Hany / Samah / Mahfouz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different cell </a:t>
            </a:r>
            <a:r>
              <a:rPr lang="en"/>
              <a:t>orientations</a:t>
            </a:r>
            <a:r>
              <a:rPr lang="en"/>
              <a:t> - Ramez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for internal nodes hashing and finding - Samah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via and metal segment </a:t>
            </a:r>
            <a:r>
              <a:rPr lang="en"/>
              <a:t>capacitance</a:t>
            </a:r>
            <a:r>
              <a:rPr lang="en"/>
              <a:t>/resistance - Mahfouz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data structures - Hany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connections section - Ramez / Mahfouz / Samah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nets section - Ramez / Samah / Hany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Printing data structure into a SPEF file - Hany / Samah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ICC to produce SPEF and DEF files - Mahfouz / Ramez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OpenSTA - Hany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cases - Hany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and run?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</a:t>
            </a:r>
            <a:r>
              <a:rPr lang="en"/>
              <a:t>: We are using trimcao's def and lef parser</a:t>
            </a:r>
            <a:r>
              <a:rPr lang="en"/>
              <a:t> (link: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https://github.com/trimcao/lef-parser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The Project: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install numpy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install sympy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 install matplotpy 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https://github.com/HanyMoussa/SPEF-Extractor/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</a:t>
            </a:r>
            <a:r>
              <a:rPr lang="en"/>
              <a:t> (nets dictionary)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747624"/>
            <a:ext cx="6219825" cy="41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123788"/>
            <a:ext cx="7578449" cy="28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688" y="-15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</a:t>
            </a:r>
            <a:r>
              <a:rPr lang="en"/>
              <a:t>(nets dictionary)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8448" l="0" r="0" t="0"/>
          <a:stretch/>
        </p:blipFill>
        <p:spPr>
          <a:xfrm>
            <a:off x="1774638" y="502021"/>
            <a:ext cx="6124575" cy="1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13" y="1953675"/>
            <a:ext cx="7534200" cy="27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couple of slides explain the main data structure that was implemented in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dictionary is used that has 3 sections: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capacitance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capacitance is simply the sum of all the capacitances of the internal nodes within a 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segment mirrors the connection section of the SPEF file that would be printed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section will be used to create the CAP and RES sections in the SPEF file using the capacitance and resistance of each segment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show before is for one of the nets: </a:t>
            </a:r>
            <a:r>
              <a:rPr b="1" lang="en"/>
              <a:t>‘_156_’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 is totally internal (coming from an internal node and connected to internal nodes)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fanout of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capacitance of parasitics is </a:t>
            </a:r>
            <a:r>
              <a:rPr b="1" lang="en"/>
              <a:t>0.0048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is structured as follows: [‘startingNode’, ‘endingNode’, resistance, capacitance]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a segment that has the same node for the starting and ending points represents a via</a:t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getPinLocation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function that gets the pin’s location (coordiantes) based on the orientation of the cell (N, S, FS, FN, etc…) and its origin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those factor, a switch case is implemented to either add, subtract the deltax and deltay (difference to the pin in the N orientation) to the origin point in order to reach the pin’s current coordinates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it appends this to the table used to store the pins for lookup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