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55-C484-41D7-BA3A-AA0ECDF13DA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2B2B-A910-48AF-9D78-E77DF2CC2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68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55-C484-41D7-BA3A-AA0ECDF13DA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2B2B-A910-48AF-9D78-E77DF2CC2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8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55-C484-41D7-BA3A-AA0ECDF13DA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2B2B-A910-48AF-9D78-E77DF2CC2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59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55-C484-41D7-BA3A-AA0ECDF13DA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2B2B-A910-48AF-9D78-E77DF2CC2FC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6663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55-C484-41D7-BA3A-AA0ECDF13DA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2B2B-A910-48AF-9D78-E77DF2CC2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7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55-C484-41D7-BA3A-AA0ECDF13DA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2B2B-A910-48AF-9D78-E77DF2CC2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404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55-C484-41D7-BA3A-AA0ECDF13DA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2B2B-A910-48AF-9D78-E77DF2CC2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534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55-C484-41D7-BA3A-AA0ECDF13DA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2B2B-A910-48AF-9D78-E77DF2CC2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743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55-C484-41D7-BA3A-AA0ECDF13DA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2B2B-A910-48AF-9D78-E77DF2CC2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86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55-C484-41D7-BA3A-AA0ECDF13DA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2B2B-A910-48AF-9D78-E77DF2CC2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80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55-C484-41D7-BA3A-AA0ECDF13DA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2B2B-A910-48AF-9D78-E77DF2CC2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10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55-C484-41D7-BA3A-AA0ECDF13DA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2B2B-A910-48AF-9D78-E77DF2CC2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78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55-C484-41D7-BA3A-AA0ECDF13DA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2B2B-A910-48AF-9D78-E77DF2CC2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2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55-C484-41D7-BA3A-AA0ECDF13DA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2B2B-A910-48AF-9D78-E77DF2CC2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6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55-C484-41D7-BA3A-AA0ECDF13DA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2B2B-A910-48AF-9D78-E77DF2CC2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1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55-C484-41D7-BA3A-AA0ECDF13DA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2B2B-A910-48AF-9D78-E77DF2CC2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755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8D55-C484-41D7-BA3A-AA0ECDF13DA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2B2B-A910-48AF-9D78-E77DF2CC2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54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538D55-C484-41D7-BA3A-AA0ECDF13DAA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3C72B2B-A910-48AF-9D78-E77DF2CC2F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947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Шахматы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</a:t>
            </a:r>
          </a:p>
          <a:p>
            <a:r>
              <a:rPr lang="ru-RU" dirty="0" err="1" smtClean="0"/>
              <a:t>Бурагин</a:t>
            </a:r>
            <a:r>
              <a:rPr lang="ru-RU" dirty="0" smtClean="0"/>
              <a:t> Данил Игоревич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47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Описание </a:t>
            </a:r>
            <a:r>
              <a:rPr lang="ru-RU" b="1" dirty="0" smtClean="0"/>
              <a:t>идеи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3200" dirty="0"/>
              <a:t>Написать шахматы на языке </a:t>
            </a:r>
            <a:r>
              <a:rPr lang="ru-RU" sz="3200" dirty="0" err="1"/>
              <a:t>python</a:t>
            </a:r>
            <a:r>
              <a:rPr lang="ru-RU" sz="3200" dirty="0"/>
              <a:t>, используя библиотеку </a:t>
            </a:r>
            <a:r>
              <a:rPr lang="ru-RU" sz="3200" dirty="0" err="1"/>
              <a:t>Tkinter</a:t>
            </a:r>
            <a:r>
              <a:rPr lang="ru-RU" sz="3200" dirty="0"/>
              <a:t> для </a:t>
            </a:r>
            <a:r>
              <a:rPr lang="ru-RU" sz="3200" dirty="0" err="1"/>
              <a:t>отрисовки</a:t>
            </a:r>
            <a:r>
              <a:rPr lang="ru-RU" sz="3200" dirty="0"/>
              <a:t> графики. Игра происходит на одном экране. Два игрока поочерёдно совершают ходы. Игра заканчивается когда одному из королей был поставлен мат.</a:t>
            </a:r>
          </a:p>
        </p:txBody>
      </p:sp>
    </p:spTree>
    <p:extLst>
      <p:ext uri="{BB962C8B-B14F-4D97-AF65-F5344CB8AC3E}">
        <p14:creationId xmlns:p14="http://schemas.microsoft.com/office/powerpoint/2010/main" val="30245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Описание реализации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dirty="0" err="1"/>
              <a:t>Отрисовка</a:t>
            </a:r>
            <a:r>
              <a:rPr lang="ru-RU" dirty="0"/>
              <a:t> игрового процесса на экране основывается на внутренней переменной класса доски, которая содержит в себе </a:t>
            </a:r>
            <a:r>
              <a:rPr lang="ru-RU" dirty="0" err="1" smtClean="0"/>
              <a:t>двухмерый</a:t>
            </a:r>
            <a:r>
              <a:rPr lang="ru-RU" dirty="0" smtClean="0"/>
              <a:t> </a:t>
            </a:r>
            <a:r>
              <a:rPr lang="ru-RU" dirty="0"/>
              <a:t>массив 8x8, содержащий объекты фигур. Фигуры не имеют собственных координат во внутренних переменных, их положение на доске определяется положением во внутреннем массиве.</a:t>
            </a:r>
          </a:p>
          <a:p>
            <a:pPr marL="36900" indent="0">
              <a:buNone/>
            </a:pPr>
            <a:r>
              <a:rPr lang="ru-RU" dirty="0"/>
              <a:t>Папка с игрой содержит 3 </a:t>
            </a:r>
            <a:r>
              <a:rPr lang="ru-RU" dirty="0" err="1"/>
              <a:t>python</a:t>
            </a:r>
            <a:r>
              <a:rPr lang="ru-RU" dirty="0"/>
              <a:t> файла:</a:t>
            </a:r>
          </a:p>
          <a:p>
            <a:r>
              <a:rPr lang="ru-RU" b="1" dirty="0" err="1"/>
              <a:t>main</a:t>
            </a:r>
            <a:r>
              <a:rPr lang="ru-RU" dirty="0"/>
              <a:t> - Пусковой файл для игры. Импортирует файл </a:t>
            </a:r>
            <a:r>
              <a:rPr lang="ru-RU" dirty="0" err="1"/>
              <a:t>board</a:t>
            </a:r>
            <a:r>
              <a:rPr lang="ru-RU" dirty="0"/>
              <a:t>. Содержит в себе основной цикл окна </a:t>
            </a:r>
            <a:r>
              <a:rPr lang="ru-RU" dirty="0" err="1"/>
              <a:t>tkinter</a:t>
            </a:r>
            <a:r>
              <a:rPr lang="ru-RU" dirty="0"/>
              <a:t>.</a:t>
            </a:r>
          </a:p>
          <a:p>
            <a:r>
              <a:rPr lang="ru-RU" b="1" dirty="0" err="1"/>
              <a:t>board</a:t>
            </a:r>
            <a:r>
              <a:rPr lang="ru-RU" dirty="0"/>
              <a:t> - Файл, содержащий класс доски и все его методы. Импортирует файл </a:t>
            </a:r>
            <a:r>
              <a:rPr lang="ru-RU" dirty="0" err="1"/>
              <a:t>pieces</a:t>
            </a:r>
            <a:r>
              <a:rPr lang="ru-RU" dirty="0"/>
              <a:t>.</a:t>
            </a:r>
          </a:p>
          <a:p>
            <a:r>
              <a:rPr lang="ru-RU" b="1" dirty="0" err="1"/>
              <a:t>pieces</a:t>
            </a:r>
            <a:r>
              <a:rPr lang="ru-RU" dirty="0"/>
              <a:t> - Файл, содержащий все классы фигур, их методы и базовый класс.</a:t>
            </a:r>
          </a:p>
          <a:p>
            <a:pPr marL="36900" indent="0">
              <a:buNone/>
            </a:pPr>
            <a:r>
              <a:rPr lang="ru-RU" dirty="0"/>
              <a:t>Помимо </a:t>
            </a:r>
            <a:r>
              <a:rPr lang="ru-RU" dirty="0" err="1"/>
              <a:t>python</a:t>
            </a:r>
            <a:r>
              <a:rPr lang="ru-RU" dirty="0"/>
              <a:t> файлов, папка игры содержит в себе папку со спрайтами шахмат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05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Реализация доски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ru-RU" sz="1900" dirty="0"/>
              <a:t>Доска представляет из себя класс </a:t>
            </a:r>
            <a:r>
              <a:rPr lang="ru-RU" sz="1900" dirty="0" err="1"/>
              <a:t>Board</a:t>
            </a:r>
            <a:r>
              <a:rPr lang="ru-RU" sz="1900" dirty="0"/>
              <a:t>. Объект класса доски содержит в себе </a:t>
            </a:r>
            <a:r>
              <a:rPr lang="ru-RU" sz="1900" dirty="0" err="1"/>
              <a:t>двухмерый</a:t>
            </a:r>
            <a:r>
              <a:rPr lang="ru-RU" sz="1900" dirty="0"/>
              <a:t> массив 8x8, содержащий объекты фигур. Класс доски содержит в себе следующие методы:</a:t>
            </a:r>
          </a:p>
          <a:p>
            <a:r>
              <a:rPr lang="ru-RU" sz="1900" dirty="0"/>
              <a:t>__</a:t>
            </a:r>
            <a:r>
              <a:rPr lang="ru-RU" sz="1900" b="1" dirty="0" err="1"/>
              <a:t>innit</a:t>
            </a:r>
            <a:r>
              <a:rPr lang="ru-RU" sz="1900" b="1" dirty="0"/>
              <a:t>()</a:t>
            </a:r>
            <a:r>
              <a:rPr lang="ru-RU" sz="1900" dirty="0"/>
              <a:t>__ - Не принимает аргументов. Создаёт </a:t>
            </a:r>
            <a:r>
              <a:rPr lang="ru-RU" sz="1900" dirty="0" err="1"/>
              <a:t>двухмерый</a:t>
            </a:r>
            <a:r>
              <a:rPr lang="ru-RU" sz="1900" dirty="0"/>
              <a:t> массив 8x8 и заполняет его объектами фигур. Пустые клетки заполняются объектами </a:t>
            </a:r>
            <a:r>
              <a:rPr lang="ru-RU" sz="1900" dirty="0" err="1"/>
              <a:t>None</a:t>
            </a:r>
            <a:r>
              <a:rPr lang="ru-RU" sz="1900" dirty="0"/>
              <a:t>.</a:t>
            </a:r>
          </a:p>
          <a:p>
            <a:r>
              <a:rPr lang="ru-RU" sz="1900" b="1" dirty="0" err="1"/>
              <a:t>get_board</a:t>
            </a:r>
            <a:r>
              <a:rPr lang="ru-RU" sz="1900" b="1" dirty="0"/>
              <a:t>()</a:t>
            </a:r>
            <a:r>
              <a:rPr lang="ru-RU" sz="1900" dirty="0"/>
              <a:t> - Возвращает массив с положением фигур для дальнейшей обработки.</a:t>
            </a:r>
          </a:p>
          <a:p>
            <a:r>
              <a:rPr lang="ru-RU" sz="1900" b="1" dirty="0" err="1"/>
              <a:t>get_color</a:t>
            </a:r>
            <a:r>
              <a:rPr lang="ru-RU" sz="1900" b="1" dirty="0"/>
              <a:t>()</a:t>
            </a:r>
            <a:r>
              <a:rPr lang="ru-RU" sz="1900" dirty="0"/>
              <a:t> - Возвращает цвет текущего игрока.</a:t>
            </a:r>
          </a:p>
          <a:p>
            <a:r>
              <a:rPr lang="ru-RU" sz="1900" b="1" dirty="0" err="1"/>
              <a:t>correct_coords</a:t>
            </a:r>
            <a:r>
              <a:rPr lang="ru-RU" sz="1900" b="1" dirty="0"/>
              <a:t>(</a:t>
            </a:r>
            <a:r>
              <a:rPr lang="ru-RU" sz="1900" b="1" dirty="0" err="1"/>
              <a:t>row</a:t>
            </a:r>
            <a:r>
              <a:rPr lang="ru-RU" sz="1900" b="1" dirty="0"/>
              <a:t>, </a:t>
            </a:r>
            <a:r>
              <a:rPr lang="ru-RU" sz="1900" b="1" dirty="0" err="1"/>
              <a:t>col</a:t>
            </a:r>
            <a:r>
              <a:rPr lang="ru-RU" sz="1900" b="1" dirty="0"/>
              <a:t>)</a:t>
            </a:r>
            <a:r>
              <a:rPr lang="ru-RU" sz="1900" dirty="0"/>
              <a:t> - Возвращает </a:t>
            </a:r>
            <a:r>
              <a:rPr lang="ru-RU" sz="1900" dirty="0" err="1"/>
              <a:t>True</a:t>
            </a:r>
            <a:r>
              <a:rPr lang="ru-RU" sz="1900" dirty="0"/>
              <a:t> если данные координаты находятся на доске. Иначе - </a:t>
            </a:r>
            <a:r>
              <a:rPr lang="ru-RU" sz="1900" dirty="0" err="1"/>
              <a:t>False</a:t>
            </a:r>
            <a:r>
              <a:rPr lang="ru-RU" sz="1900" dirty="0"/>
              <a:t>.</a:t>
            </a:r>
          </a:p>
          <a:p>
            <a:r>
              <a:rPr lang="ru-RU" sz="1900" b="1" dirty="0" err="1"/>
              <a:t>move_piece</a:t>
            </a:r>
            <a:r>
              <a:rPr lang="ru-RU" sz="1900" b="1" dirty="0"/>
              <a:t>(</a:t>
            </a:r>
            <a:r>
              <a:rPr lang="ru-RU" sz="1900" b="1" dirty="0" err="1"/>
              <a:t>c_row</a:t>
            </a:r>
            <a:r>
              <a:rPr lang="ru-RU" sz="1900" b="1" dirty="0"/>
              <a:t>, </a:t>
            </a:r>
            <a:r>
              <a:rPr lang="ru-RU" sz="1900" b="1" dirty="0" err="1"/>
              <a:t>c_col</a:t>
            </a:r>
            <a:r>
              <a:rPr lang="ru-RU" sz="1900" b="1" dirty="0"/>
              <a:t>, </a:t>
            </a:r>
            <a:r>
              <a:rPr lang="ru-RU" sz="1900" b="1" dirty="0" err="1"/>
              <a:t>n_row</a:t>
            </a:r>
            <a:r>
              <a:rPr lang="ru-RU" sz="1900" b="1" dirty="0"/>
              <a:t>, </a:t>
            </a:r>
            <a:r>
              <a:rPr lang="ru-RU" sz="1900" b="1" dirty="0" err="1"/>
              <a:t>n_col</a:t>
            </a:r>
            <a:r>
              <a:rPr lang="ru-RU" sz="1900" b="1" dirty="0"/>
              <a:t>)</a:t>
            </a:r>
            <a:r>
              <a:rPr lang="ru-RU" sz="1900" dirty="0"/>
              <a:t>_ - Перемещает фигуру с координатами (</a:t>
            </a:r>
            <a:r>
              <a:rPr lang="ru-RU" sz="1900" dirty="0" err="1"/>
              <a:t>c_row</a:t>
            </a:r>
            <a:r>
              <a:rPr lang="ru-RU" sz="1900" dirty="0"/>
              <a:t>, </a:t>
            </a:r>
            <a:r>
              <a:rPr lang="ru-RU" sz="1900" dirty="0" err="1"/>
              <a:t>c_col</a:t>
            </a:r>
            <a:r>
              <a:rPr lang="ru-RU" sz="1900" dirty="0"/>
              <a:t>) на координаты (</a:t>
            </a:r>
            <a:r>
              <a:rPr lang="ru-RU" sz="1900" dirty="0" err="1"/>
              <a:t>n_row</a:t>
            </a:r>
            <a:r>
              <a:rPr lang="ru-RU" sz="1900" dirty="0"/>
              <a:t>, </a:t>
            </a:r>
            <a:r>
              <a:rPr lang="ru-RU" sz="1900" dirty="0" err="1"/>
              <a:t>n_col</a:t>
            </a:r>
            <a:r>
              <a:rPr lang="ru-RU" sz="1900" dirty="0"/>
              <a:t>). Возвращает </a:t>
            </a:r>
            <a:r>
              <a:rPr lang="ru-RU" sz="1900" dirty="0" err="1"/>
              <a:t>True</a:t>
            </a:r>
            <a:r>
              <a:rPr lang="ru-RU" sz="1900" dirty="0"/>
              <a:t> в случаи успеха, иначе - </a:t>
            </a:r>
            <a:r>
              <a:rPr lang="ru-RU" sz="1900" dirty="0" err="1"/>
              <a:t>False</a:t>
            </a:r>
            <a:r>
              <a:rPr lang="ru-RU" sz="1900" dirty="0"/>
              <a:t>.</a:t>
            </a:r>
          </a:p>
          <a:p>
            <a:r>
              <a:rPr lang="ru-RU" sz="1900" b="1" dirty="0" err="1"/>
              <a:t>is_under_attack</a:t>
            </a:r>
            <a:r>
              <a:rPr lang="ru-RU" sz="1900" b="1" dirty="0"/>
              <a:t>(</a:t>
            </a:r>
            <a:r>
              <a:rPr lang="ru-RU" sz="1900" b="1" dirty="0" err="1"/>
              <a:t>row</a:t>
            </a:r>
            <a:r>
              <a:rPr lang="ru-RU" sz="1900" b="1" dirty="0"/>
              <a:t>, </a:t>
            </a:r>
            <a:r>
              <a:rPr lang="ru-RU" sz="1900" b="1" dirty="0" err="1"/>
              <a:t>col</a:t>
            </a:r>
            <a:r>
              <a:rPr lang="ru-RU" sz="1900" b="1" dirty="0"/>
              <a:t>, </a:t>
            </a:r>
            <a:r>
              <a:rPr lang="ru-RU" sz="1900" b="1" dirty="0" err="1"/>
              <a:t>color</a:t>
            </a:r>
            <a:r>
              <a:rPr lang="ru-RU" sz="1900" b="1" dirty="0"/>
              <a:t>)</a:t>
            </a:r>
            <a:r>
              <a:rPr lang="ru-RU" sz="1900" dirty="0"/>
              <a:t> - Проверяет, не находится ли данная клетка под атакой оппонента. Возвращает </a:t>
            </a:r>
            <a:r>
              <a:rPr lang="ru-RU" sz="1900" dirty="0" err="1"/>
              <a:t>True</a:t>
            </a:r>
            <a:r>
              <a:rPr lang="ru-RU" sz="1900" dirty="0"/>
              <a:t> или </a:t>
            </a:r>
            <a:r>
              <a:rPr lang="ru-RU" sz="1900" dirty="0" err="1"/>
              <a:t>False</a:t>
            </a:r>
            <a:r>
              <a:rPr lang="ru-RU" sz="1900" dirty="0"/>
              <a:t>.</a:t>
            </a: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33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Реализация </a:t>
            </a:r>
            <a:r>
              <a:rPr lang="ru-RU" b="1" dirty="0" smtClean="0"/>
              <a:t>фигур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ru-RU" dirty="0"/>
              <a:t>Все фигуры наследуются от базового класса </a:t>
            </a:r>
            <a:r>
              <a:rPr lang="ru-RU" dirty="0" err="1"/>
              <a:t>Piece</a:t>
            </a:r>
            <a:r>
              <a:rPr lang="ru-RU" dirty="0"/>
              <a:t>. Конструктор данного класса принимает цвет фигуры и сохраняет его во внутренней переменной. </a:t>
            </a:r>
            <a:r>
              <a:rPr lang="ru-RU" b="1" dirty="0" err="1"/>
              <a:t>get_color</a:t>
            </a:r>
            <a:r>
              <a:rPr lang="ru-RU" b="1" dirty="0"/>
              <a:t>()</a:t>
            </a:r>
            <a:r>
              <a:rPr lang="ru-RU" dirty="0"/>
              <a:t> - метод класса </a:t>
            </a:r>
            <a:r>
              <a:rPr lang="ru-RU" dirty="0" err="1"/>
              <a:t>Piece</a:t>
            </a:r>
            <a:r>
              <a:rPr lang="ru-RU" dirty="0"/>
              <a:t>, возвращающий цвет фигуры, нереализованный метод </a:t>
            </a:r>
            <a:r>
              <a:rPr lang="ru-RU" b="1" dirty="0" err="1"/>
              <a:t>can_move</a:t>
            </a:r>
            <a:r>
              <a:rPr lang="ru-RU" b="1" dirty="0"/>
              <a:t>()</a:t>
            </a:r>
            <a:r>
              <a:rPr lang="ru-RU" dirty="0"/>
              <a:t>, который реализуют все фигуры согласно правилам игры.</a:t>
            </a:r>
          </a:p>
          <a:p>
            <a:r>
              <a:rPr lang="ru-RU" dirty="0"/>
              <a:t>Класс </a:t>
            </a:r>
            <a:r>
              <a:rPr lang="ru-RU" dirty="0" err="1"/>
              <a:t>Pawn</a:t>
            </a:r>
            <a:r>
              <a:rPr lang="ru-RU" dirty="0"/>
              <a:t> - пешка. Содержит методы, позволяющие совершить шаг на 2 клетки из начальной позиции и определить когда пешка достигла края доски.</a:t>
            </a:r>
          </a:p>
          <a:p>
            <a:r>
              <a:rPr lang="ru-RU" dirty="0"/>
              <a:t>Класс </a:t>
            </a:r>
            <a:r>
              <a:rPr lang="ru-RU" dirty="0" err="1"/>
              <a:t>Rook</a:t>
            </a:r>
            <a:r>
              <a:rPr lang="ru-RU" dirty="0"/>
              <a:t> - ладья. </a:t>
            </a:r>
            <a:endParaRPr lang="ru-RU" dirty="0" smtClean="0"/>
          </a:p>
          <a:p>
            <a:r>
              <a:rPr lang="ru-RU" dirty="0" smtClean="0"/>
              <a:t>Класс </a:t>
            </a:r>
            <a:r>
              <a:rPr lang="ru-RU" dirty="0" err="1"/>
              <a:t>Knight</a:t>
            </a:r>
            <a:r>
              <a:rPr lang="ru-RU" dirty="0"/>
              <a:t> - конь.</a:t>
            </a:r>
          </a:p>
          <a:p>
            <a:r>
              <a:rPr lang="ru-RU" dirty="0"/>
              <a:t>Класс </a:t>
            </a:r>
            <a:r>
              <a:rPr lang="ru-RU" dirty="0" err="1"/>
              <a:t>Bishop</a:t>
            </a:r>
            <a:r>
              <a:rPr lang="ru-RU" dirty="0"/>
              <a:t> - слон.</a:t>
            </a:r>
          </a:p>
          <a:p>
            <a:r>
              <a:rPr lang="ru-RU" dirty="0"/>
              <a:t>Класс </a:t>
            </a:r>
            <a:r>
              <a:rPr lang="ru-RU" dirty="0" err="1"/>
              <a:t>Queen</a:t>
            </a:r>
            <a:r>
              <a:rPr lang="ru-RU" dirty="0"/>
              <a:t> - ферзь.</a:t>
            </a:r>
          </a:p>
          <a:p>
            <a:r>
              <a:rPr lang="ru-RU" dirty="0"/>
              <a:t>Класс </a:t>
            </a:r>
            <a:r>
              <a:rPr lang="ru-RU" dirty="0" err="1"/>
              <a:t>King</a:t>
            </a:r>
            <a:r>
              <a:rPr lang="ru-RU" dirty="0"/>
              <a:t> - король.</a:t>
            </a:r>
          </a:p>
          <a:p>
            <a:pPr marL="369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7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/>
              <a:t>Мой проект использует библиотеку </a:t>
            </a:r>
            <a:r>
              <a:rPr lang="ru-RU" sz="2800" dirty="0" err="1"/>
              <a:t>Tkinter</a:t>
            </a:r>
            <a:r>
              <a:rPr lang="ru-RU" sz="2800" dirty="0"/>
              <a:t> для </a:t>
            </a:r>
            <a:r>
              <a:rPr lang="ru-RU" sz="2800" dirty="0" err="1"/>
              <a:t>отрисовки</a:t>
            </a:r>
            <a:r>
              <a:rPr lang="ru-RU" sz="2800" dirty="0"/>
              <a:t> графики, её модули: </a:t>
            </a:r>
            <a:endParaRPr lang="ru-RU" sz="2800" dirty="0" smtClean="0"/>
          </a:p>
          <a:p>
            <a:r>
              <a:rPr lang="ru-RU" sz="2800" dirty="0" err="1" smtClean="0"/>
              <a:t>Canvas</a:t>
            </a:r>
            <a:r>
              <a:rPr lang="ru-RU" sz="2800" dirty="0" smtClean="0"/>
              <a:t> </a:t>
            </a:r>
            <a:r>
              <a:rPr lang="ru-RU" sz="2800" dirty="0"/>
              <a:t>- для разметки </a:t>
            </a:r>
            <a:r>
              <a:rPr lang="ru-RU" sz="2800" dirty="0" smtClean="0"/>
              <a:t>клеток</a:t>
            </a:r>
          </a:p>
          <a:p>
            <a:r>
              <a:rPr lang="ru-RU" sz="2800" dirty="0" err="1" smtClean="0"/>
              <a:t>PhotoImage</a:t>
            </a:r>
            <a:r>
              <a:rPr lang="ru-RU" sz="2800" dirty="0" smtClean="0"/>
              <a:t> </a:t>
            </a:r>
            <a:r>
              <a:rPr lang="ru-RU" sz="2800" dirty="0"/>
              <a:t>- для вставки </a:t>
            </a:r>
            <a:r>
              <a:rPr lang="ru-RU" sz="2800" dirty="0" smtClean="0"/>
              <a:t>изображений</a:t>
            </a:r>
          </a:p>
          <a:p>
            <a:r>
              <a:rPr lang="en-US" sz="2800" dirty="0" err="1" smtClean="0"/>
              <a:t>Messagebox</a:t>
            </a:r>
            <a:r>
              <a:rPr lang="en-US" sz="2800" dirty="0" smtClean="0"/>
              <a:t> </a:t>
            </a:r>
            <a:r>
              <a:rPr lang="ru-RU" sz="2800" dirty="0" smtClean="0"/>
              <a:t>– для вывода сообщения об окончании игры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20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Скриншоты приложения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2616714"/>
            <a:ext cx="3236419" cy="34091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466" y="2616714"/>
            <a:ext cx="3236419" cy="340918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725" y="2625453"/>
            <a:ext cx="3227832" cy="340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" y="2913888"/>
            <a:ext cx="12192000" cy="970450"/>
          </a:xfrm>
        </p:spPr>
        <p:txBody>
          <a:bodyPr>
            <a:normAutofit/>
          </a:bodyPr>
          <a:lstStyle/>
          <a:p>
            <a:r>
              <a:rPr lang="ru-RU" sz="4800" b="1" dirty="0" smtClean="0"/>
              <a:t>Спасибо за внимание!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3093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34</TotalTime>
  <Words>445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Calisto MT</vt:lpstr>
      <vt:lpstr>Trebuchet MS</vt:lpstr>
      <vt:lpstr>Wingdings 2</vt:lpstr>
      <vt:lpstr>Сланец</vt:lpstr>
      <vt:lpstr>Шахматы</vt:lpstr>
      <vt:lpstr>Описание идеи</vt:lpstr>
      <vt:lpstr>Описание реализации</vt:lpstr>
      <vt:lpstr>Реализация доски</vt:lpstr>
      <vt:lpstr>Реализация фигур</vt:lpstr>
      <vt:lpstr>Используемые технологии</vt:lpstr>
      <vt:lpstr>Скриншоты приложения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Шахматы</dc:title>
  <dc:creator>Danil</dc:creator>
  <cp:lastModifiedBy>Danil</cp:lastModifiedBy>
  <cp:revision>4</cp:revision>
  <dcterms:created xsi:type="dcterms:W3CDTF">2025-05-19T19:11:42Z</dcterms:created>
  <dcterms:modified xsi:type="dcterms:W3CDTF">2025-05-19T19:45:57Z</dcterms:modified>
</cp:coreProperties>
</file>