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96" r:id="rId2"/>
    <p:sldId id="297" r:id="rId3"/>
    <p:sldId id="298" r:id="rId4"/>
    <p:sldId id="299" r:id="rId5"/>
    <p:sldId id="300" r:id="rId6"/>
    <p:sldId id="301" r:id="rId7"/>
    <p:sldId id="302" r:id="rId8"/>
    <p:sldId id="303" r:id="rId9"/>
    <p:sldId id="304" r:id="rId10"/>
    <p:sldId id="305" r:id="rId11"/>
    <p:sldId id="306" r:id="rId12"/>
    <p:sldId id="307" r:id="rId13"/>
    <p:sldId id="308" r:id="rId14"/>
    <p:sldId id="309" r:id="rId15"/>
    <p:sldId id="310" r:id="rId16"/>
    <p:sldId id="311" r:id="rId17"/>
    <p:sldId id="312" r:id="rId18"/>
    <p:sldId id="313" r:id="rId19"/>
    <p:sldId id="314" r:id="rId20"/>
    <p:sldId id="315" r:id="rId21"/>
    <p:sldId id="316" r:id="rId22"/>
    <p:sldId id="31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50" d="100"/>
          <a:sy n="50" d="100"/>
        </p:scale>
        <p:origin x="-1956" y="-4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633F34-08E1-48DA-BCFA-4B9BD1546827}" type="datetimeFigureOut">
              <a:rPr lang="en-US" smtClean="0"/>
              <a:pPr/>
              <a:t>6/25/2021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F99538-90D2-4205-9606-2065784A5622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DEB5F-584F-4EE7-98CD-FD82430F4B83}" type="datetimeFigureOut">
              <a:rPr lang="en-US" smtClean="0"/>
              <a:pPr/>
              <a:t>6/25/2021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5045D-ECBB-4428-A022-2789ED4AD84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DEB5F-584F-4EE7-98CD-FD82430F4B83}" type="datetimeFigureOut">
              <a:rPr lang="en-US" smtClean="0"/>
              <a:pPr/>
              <a:t>6/25/2021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5045D-ECBB-4428-A022-2789ED4AD84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1" y="366714"/>
            <a:ext cx="1543051" cy="78009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3" y="366714"/>
            <a:ext cx="4476751" cy="78009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DEB5F-584F-4EE7-98CD-FD82430F4B83}" type="datetimeFigureOut">
              <a:rPr lang="en-US" smtClean="0"/>
              <a:pPr/>
              <a:t>6/25/2021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5045D-ECBB-4428-A022-2789ED4AD84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DEB5F-584F-4EE7-98CD-FD82430F4B83}" type="datetimeFigureOut">
              <a:rPr lang="en-US" smtClean="0"/>
              <a:pPr/>
              <a:t>6/25/2021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5045D-ECBB-4428-A022-2789ED4AD84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5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DEB5F-584F-4EE7-98CD-FD82430F4B83}" type="datetimeFigureOut">
              <a:rPr lang="en-US" smtClean="0"/>
              <a:pPr/>
              <a:t>6/25/2021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5045D-ECBB-4428-A022-2789ED4AD84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1" y="2133601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05201" y="2133601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DEB5F-584F-4EE7-98CD-FD82430F4B83}" type="datetimeFigureOut">
              <a:rPr lang="en-US" smtClean="0"/>
              <a:pPr/>
              <a:t>6/25/2021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5045D-ECBB-4428-A022-2789ED4AD84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DEB5F-584F-4EE7-98CD-FD82430F4B83}" type="datetimeFigureOut">
              <a:rPr lang="en-US" smtClean="0"/>
              <a:pPr/>
              <a:t>6/25/2021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5045D-ECBB-4428-A022-2789ED4AD84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DEB5F-584F-4EE7-98CD-FD82430F4B83}" type="datetimeFigureOut">
              <a:rPr lang="en-US" smtClean="0"/>
              <a:pPr/>
              <a:t>6/25/2021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5045D-ECBB-4428-A022-2789ED4AD84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DEB5F-584F-4EE7-98CD-FD82430F4B83}" type="datetimeFigureOut">
              <a:rPr lang="en-US" smtClean="0"/>
              <a:pPr/>
              <a:t>6/25/2021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5045D-ECBB-4428-A022-2789ED4AD84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2" y="273053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DEB5F-584F-4EE7-98CD-FD82430F4B83}" type="datetimeFigureOut">
              <a:rPr lang="en-US" smtClean="0"/>
              <a:pPr/>
              <a:t>6/25/2021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5045D-ECBB-4428-A022-2789ED4AD84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DEB5F-584F-4EE7-98CD-FD82430F4B83}" type="datetimeFigureOut">
              <a:rPr lang="en-US" smtClean="0"/>
              <a:pPr/>
              <a:t>6/25/2021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5045D-ECBB-4428-A022-2789ED4AD84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5DEB5F-584F-4EE7-98CD-FD82430F4B83}" type="datetimeFigureOut">
              <a:rPr lang="en-US" smtClean="0"/>
              <a:pPr/>
              <a:t>6/25/2021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35045D-ECBB-4428-A022-2789ED4AD84C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198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9088" y="285728"/>
            <a:ext cx="8505825" cy="6000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120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1029" y="428604"/>
            <a:ext cx="8962971" cy="5857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0"/>
            <a:ext cx="8001056" cy="67804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815" y="500042"/>
            <a:ext cx="9089185" cy="542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42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0"/>
            <a:ext cx="8429684" cy="6652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52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214314"/>
            <a:ext cx="8522834" cy="6357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-1"/>
            <a:ext cx="7215238" cy="6773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734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19" y="0"/>
            <a:ext cx="8836313" cy="6357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2"/>
          <a:srcRect l="25256" t="29297" r="25329" b="27734"/>
          <a:stretch>
            <a:fillRect/>
          </a:stretch>
        </p:blipFill>
        <p:spPr bwMode="auto">
          <a:xfrm>
            <a:off x="214282" y="285728"/>
            <a:ext cx="8913514" cy="6572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939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14314"/>
            <a:ext cx="9022734" cy="6357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6041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9265877" cy="6286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642918"/>
            <a:ext cx="8675687" cy="5214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144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357190"/>
            <a:ext cx="8935963" cy="5857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246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285728"/>
            <a:ext cx="8755063" cy="6215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9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354013"/>
            <a:ext cx="7315200" cy="614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85720" y="357166"/>
            <a:ext cx="8572561" cy="5857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00100" y="83884"/>
            <a:ext cx="6929486" cy="6774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/>
          <a:srcRect l="30198" t="40039" r="32467" b="16015"/>
          <a:stretch>
            <a:fillRect/>
          </a:stretch>
        </p:blipFill>
        <p:spPr bwMode="auto">
          <a:xfrm>
            <a:off x="-32" y="285728"/>
            <a:ext cx="9175814" cy="6072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4000496" y="6215082"/>
            <a:ext cx="1913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Power angle curve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710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" y="214290"/>
            <a:ext cx="9029700" cy="6143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480" y="0"/>
            <a:ext cx="607223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915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11874" cy="6572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8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0"/>
            <a:ext cx="6715140" cy="6867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16314</TotalTime>
  <Words>3</Words>
  <Application>Microsoft Office PowerPoint</Application>
  <PresentationFormat>On-screen Show (4:3)</PresentationFormat>
  <Paragraphs>1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swaminaidu</dc:creator>
  <cp:lastModifiedBy>swaminaidu</cp:lastModifiedBy>
  <cp:revision>4</cp:revision>
  <dcterms:created xsi:type="dcterms:W3CDTF">2020-04-18T01:12:10Z</dcterms:created>
  <dcterms:modified xsi:type="dcterms:W3CDTF">2021-07-05T06:20:18Z</dcterms:modified>
</cp:coreProperties>
</file>