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33F34-08E1-48DA-BCFA-4B9BD1546827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99538-90D2-4205-9606-2065784A562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1" y="366714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3" y="366714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EB5F-584F-4EE7-98CD-FD82430F4B83}" type="datetimeFigureOut">
              <a:rPr lang="en-US" smtClean="0"/>
              <a:pPr/>
              <a:t>7/5/2021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4941" t="6836" r="3916"/>
          <a:stretch>
            <a:fillRect/>
          </a:stretch>
        </p:blipFill>
        <p:spPr bwMode="auto">
          <a:xfrm>
            <a:off x="0" y="42842"/>
            <a:ext cx="8875415" cy="65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021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333" b="10416"/>
          <a:stretch>
            <a:fillRect/>
          </a:stretch>
        </p:blipFill>
        <p:spPr bwMode="auto">
          <a:xfrm>
            <a:off x="0" y="571480"/>
            <a:ext cx="9148486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021423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841" r="27815" b="39074"/>
          <a:stretch>
            <a:fillRect/>
          </a:stretch>
        </p:blipFill>
        <p:spPr bwMode="auto">
          <a:xfrm>
            <a:off x="0" y="785794"/>
            <a:ext cx="8935301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1647" t="10742" r="2269" b="6250"/>
          <a:stretch>
            <a:fillRect/>
          </a:stretch>
        </p:blipFill>
        <p:spPr bwMode="auto">
          <a:xfrm>
            <a:off x="0" y="214290"/>
            <a:ext cx="885828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b="15039"/>
          <a:stretch>
            <a:fillRect/>
          </a:stretch>
        </p:blipFill>
        <p:spPr bwMode="auto">
          <a:xfrm>
            <a:off x="0" y="0"/>
            <a:ext cx="882363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3294" t="25390" r="8309"/>
          <a:stretch>
            <a:fillRect/>
          </a:stretch>
        </p:blipFill>
        <p:spPr bwMode="auto">
          <a:xfrm>
            <a:off x="-1" y="285728"/>
            <a:ext cx="9032651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549" r="2384"/>
          <a:stretch>
            <a:fillRect/>
          </a:stretch>
        </p:blipFill>
        <p:spPr bwMode="auto">
          <a:xfrm>
            <a:off x="0" y="357166"/>
            <a:ext cx="896426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8236" r="7210"/>
          <a:stretch>
            <a:fillRect/>
          </a:stretch>
        </p:blipFill>
        <p:spPr bwMode="auto">
          <a:xfrm>
            <a:off x="0" y="428628"/>
            <a:ext cx="8917219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16308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swaminaidu</dc:creator>
  <cp:lastModifiedBy>swaminaidu</cp:lastModifiedBy>
  <cp:revision>6</cp:revision>
  <dcterms:created xsi:type="dcterms:W3CDTF">2020-04-18T01:12:10Z</dcterms:created>
  <dcterms:modified xsi:type="dcterms:W3CDTF">2021-07-05T06:22:44Z</dcterms:modified>
</cp:coreProperties>
</file>