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86" r:id="rId15"/>
    <p:sldId id="287" r:id="rId16"/>
    <p:sldId id="293" r:id="rId17"/>
    <p:sldId id="288" r:id="rId18"/>
    <p:sldId id="289" r:id="rId19"/>
    <p:sldId id="290" r:id="rId20"/>
    <p:sldId id="291" r:id="rId21"/>
    <p:sldId id="294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A1B5-D3A1-41EE-ACDF-FF8EB1232548}" type="datetimeFigureOut">
              <a:rPr lang="en-US" smtClean="0"/>
              <a:pPr/>
              <a:t>5/12/2021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6258-FA99-4A5B-9305-E4D408D1D9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70313"/>
          <a:stretch>
            <a:fillRect/>
          </a:stretch>
        </p:blipFill>
        <p:spPr bwMode="auto">
          <a:xfrm>
            <a:off x="0" y="285752"/>
            <a:ext cx="9238176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9687" b="26563"/>
          <a:stretch>
            <a:fillRect/>
          </a:stretch>
        </p:blipFill>
        <p:spPr bwMode="auto">
          <a:xfrm>
            <a:off x="0" y="2000240"/>
            <a:ext cx="923817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75000"/>
          <a:stretch>
            <a:fillRect/>
          </a:stretch>
        </p:blipFill>
        <p:spPr bwMode="auto">
          <a:xfrm>
            <a:off x="0" y="4857760"/>
            <a:ext cx="923817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 b="75926"/>
          <a:stretch>
            <a:fillRect/>
          </a:stretch>
        </p:blipFill>
        <p:spPr bwMode="auto">
          <a:xfrm>
            <a:off x="0" y="285728"/>
            <a:ext cx="89374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14818"/>
            <a:ext cx="869120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 t="25926" b="53704"/>
          <a:stretch>
            <a:fillRect/>
          </a:stretch>
        </p:blipFill>
        <p:spPr bwMode="auto">
          <a:xfrm>
            <a:off x="0" y="1285860"/>
            <a:ext cx="893742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 t="46296" b="40741"/>
          <a:stretch>
            <a:fillRect/>
          </a:stretch>
        </p:blipFill>
        <p:spPr bwMode="auto">
          <a:xfrm>
            <a:off x="0" y="2071678"/>
            <a:ext cx="893742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 t="61111"/>
          <a:stretch>
            <a:fillRect/>
          </a:stretch>
        </p:blipFill>
        <p:spPr bwMode="auto">
          <a:xfrm>
            <a:off x="0" y="2643182"/>
            <a:ext cx="893742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363301"/>
            <a:ext cx="2786082" cy="28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14290"/>
            <a:ext cx="892971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 b="71428"/>
          <a:stretch>
            <a:fillRect/>
          </a:stretch>
        </p:blipFill>
        <p:spPr bwMode="auto">
          <a:xfrm>
            <a:off x="571472" y="4257675"/>
            <a:ext cx="8067675" cy="74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 t="28572" b="57692"/>
          <a:stretch>
            <a:fillRect/>
          </a:stretch>
        </p:blipFill>
        <p:spPr bwMode="auto">
          <a:xfrm>
            <a:off x="571472" y="5000636"/>
            <a:ext cx="80676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 t="42308" b="43956"/>
          <a:stretch>
            <a:fillRect/>
          </a:stretch>
        </p:blipFill>
        <p:spPr bwMode="auto">
          <a:xfrm>
            <a:off x="571472" y="5357826"/>
            <a:ext cx="80676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 t="56045" b="30219"/>
          <a:stretch>
            <a:fillRect/>
          </a:stretch>
        </p:blipFill>
        <p:spPr bwMode="auto">
          <a:xfrm>
            <a:off x="571472" y="5715016"/>
            <a:ext cx="80676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 t="69781" b="16483"/>
          <a:stretch>
            <a:fillRect/>
          </a:stretch>
        </p:blipFill>
        <p:spPr bwMode="auto">
          <a:xfrm>
            <a:off x="571472" y="6072206"/>
            <a:ext cx="8067675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/>
          <a:srcRect t="83517"/>
          <a:stretch>
            <a:fillRect/>
          </a:stretch>
        </p:blipFill>
        <p:spPr bwMode="auto">
          <a:xfrm>
            <a:off x="571472" y="6429396"/>
            <a:ext cx="8067675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b="75325"/>
          <a:stretch>
            <a:fillRect/>
          </a:stretch>
        </p:blipFill>
        <p:spPr bwMode="auto">
          <a:xfrm>
            <a:off x="142843" y="357166"/>
            <a:ext cx="891096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t="25974" b="53247"/>
          <a:stretch>
            <a:fillRect/>
          </a:stretch>
        </p:blipFill>
        <p:spPr bwMode="auto">
          <a:xfrm>
            <a:off x="142843" y="2000240"/>
            <a:ext cx="891096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45455"/>
          <a:stretch>
            <a:fillRect/>
          </a:stretch>
        </p:blipFill>
        <p:spPr bwMode="auto">
          <a:xfrm>
            <a:off x="142843" y="3429000"/>
            <a:ext cx="891096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67461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50314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14290"/>
            <a:ext cx="9144000" cy="674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b="73735"/>
          <a:stretch>
            <a:fillRect/>
          </a:stretch>
        </p:blipFill>
        <p:spPr bwMode="auto">
          <a:xfrm>
            <a:off x="0" y="285728"/>
            <a:ext cx="9144000" cy="8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26264" b="41634"/>
          <a:stretch>
            <a:fillRect/>
          </a:stretch>
        </p:blipFill>
        <p:spPr bwMode="auto">
          <a:xfrm>
            <a:off x="0" y="2577956"/>
            <a:ext cx="9144000" cy="9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19355" t="49039" r="33064"/>
          <a:stretch>
            <a:fillRect/>
          </a:stretch>
        </p:blipFill>
        <p:spPr bwMode="auto">
          <a:xfrm>
            <a:off x="4214810" y="928670"/>
            <a:ext cx="4214842" cy="12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 l="20709" t="56250" r="10261"/>
          <a:stretch>
            <a:fillRect/>
          </a:stretch>
        </p:blipFill>
        <p:spPr bwMode="auto">
          <a:xfrm>
            <a:off x="3214678" y="3714752"/>
            <a:ext cx="57150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58366"/>
          <a:stretch>
            <a:fillRect/>
          </a:stretch>
        </p:blipFill>
        <p:spPr bwMode="auto">
          <a:xfrm>
            <a:off x="0" y="642918"/>
            <a:ext cx="912145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20709" t="56250" r="10261"/>
          <a:stretch>
            <a:fillRect/>
          </a:stretch>
        </p:blipFill>
        <p:spPr bwMode="auto">
          <a:xfrm>
            <a:off x="3428960" y="2428868"/>
            <a:ext cx="57150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b="91176"/>
          <a:stretch>
            <a:fillRect/>
          </a:stretch>
        </p:blipFill>
        <p:spPr bwMode="auto">
          <a:xfrm>
            <a:off x="0" y="285728"/>
            <a:ext cx="902914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l="20549" t="17857"/>
          <a:stretch>
            <a:fillRect/>
          </a:stretch>
        </p:blipFill>
        <p:spPr bwMode="auto">
          <a:xfrm>
            <a:off x="1142976" y="714356"/>
            <a:ext cx="69052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7353"/>
          <a:stretch>
            <a:fillRect/>
          </a:stretch>
        </p:blipFill>
        <p:spPr bwMode="auto">
          <a:xfrm>
            <a:off x="0" y="2357406"/>
            <a:ext cx="90291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b="91789"/>
          <a:stretch>
            <a:fillRect/>
          </a:stretch>
        </p:blipFill>
        <p:spPr bwMode="auto">
          <a:xfrm>
            <a:off x="0" y="71414"/>
            <a:ext cx="8858280" cy="3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862661"/>
            <a:ext cx="342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8037"/>
          <a:stretch>
            <a:fillRect/>
          </a:stretch>
        </p:blipFill>
        <p:spPr bwMode="auto">
          <a:xfrm>
            <a:off x="285720" y="2357430"/>
            <a:ext cx="81439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r="10946"/>
          <a:stretch>
            <a:fillRect/>
          </a:stretch>
        </p:blipFill>
        <p:spPr bwMode="auto">
          <a:xfrm>
            <a:off x="2000232" y="357166"/>
            <a:ext cx="5857884" cy="204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4" y="71414"/>
            <a:ext cx="7929586" cy="56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19355" t="49039" r="33064"/>
          <a:stretch>
            <a:fillRect/>
          </a:stretch>
        </p:blipFill>
        <p:spPr bwMode="auto">
          <a:xfrm>
            <a:off x="4929158" y="5595946"/>
            <a:ext cx="4214842" cy="12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b="70833"/>
          <a:stretch>
            <a:fillRect/>
          </a:stretch>
        </p:blipFill>
        <p:spPr bwMode="auto">
          <a:xfrm>
            <a:off x="142844" y="357166"/>
            <a:ext cx="88529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1787" t="39584" r="12044"/>
          <a:stretch>
            <a:fillRect/>
          </a:stretch>
        </p:blipFill>
        <p:spPr bwMode="auto">
          <a:xfrm>
            <a:off x="785786" y="1857364"/>
            <a:ext cx="78779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t="29167" b="62500"/>
          <a:stretch>
            <a:fillRect/>
          </a:stretch>
        </p:blipFill>
        <p:spPr bwMode="auto">
          <a:xfrm>
            <a:off x="291080" y="1500174"/>
            <a:ext cx="885292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643446"/>
            <a:ext cx="878137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b="76815"/>
          <a:stretch>
            <a:fillRect/>
          </a:stretch>
        </p:blipFill>
        <p:spPr bwMode="auto">
          <a:xfrm>
            <a:off x="0" y="142876"/>
            <a:ext cx="9144000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0709" t="56250" r="10261"/>
          <a:stretch>
            <a:fillRect/>
          </a:stretch>
        </p:blipFill>
        <p:spPr bwMode="auto">
          <a:xfrm>
            <a:off x="3214678" y="1500174"/>
            <a:ext cx="57150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21736" b="71019"/>
          <a:stretch>
            <a:fillRect/>
          </a:stretch>
        </p:blipFill>
        <p:spPr bwMode="auto">
          <a:xfrm>
            <a:off x="0" y="0"/>
            <a:ext cx="914400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 l="20549" t="17857"/>
          <a:stretch>
            <a:fillRect/>
          </a:stretch>
        </p:blipFill>
        <p:spPr bwMode="auto">
          <a:xfrm>
            <a:off x="714348" y="500042"/>
            <a:ext cx="690525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28981"/>
          <a:stretch>
            <a:fillRect/>
          </a:stretch>
        </p:blipFill>
        <p:spPr bwMode="auto">
          <a:xfrm>
            <a:off x="-32" y="2356702"/>
            <a:ext cx="9144000" cy="350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891978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643998" cy="635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315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00174"/>
            <a:ext cx="71151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1109663"/>
            <a:ext cx="72675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128713"/>
            <a:ext cx="73914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004888"/>
            <a:ext cx="72294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52438"/>
            <a:ext cx="7200900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75438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929066"/>
            <a:ext cx="47529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b="76079"/>
          <a:stretch>
            <a:fillRect/>
          </a:stretch>
        </p:blipFill>
        <p:spPr bwMode="auto">
          <a:xfrm>
            <a:off x="0" y="357166"/>
            <a:ext cx="908685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3921" b="56379"/>
          <a:stretch>
            <a:fillRect/>
          </a:stretch>
        </p:blipFill>
        <p:spPr bwMode="auto">
          <a:xfrm>
            <a:off x="0" y="1643050"/>
            <a:ext cx="90868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t="43621" b="43715"/>
          <a:stretch>
            <a:fillRect/>
          </a:stretch>
        </p:blipFill>
        <p:spPr bwMode="auto">
          <a:xfrm>
            <a:off x="0" y="2786058"/>
            <a:ext cx="90868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56286" b="31050"/>
          <a:stretch>
            <a:fillRect/>
          </a:stretch>
        </p:blipFill>
        <p:spPr bwMode="auto">
          <a:xfrm>
            <a:off x="0" y="3571876"/>
            <a:ext cx="90868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t="68950" b="18386"/>
          <a:stretch>
            <a:fillRect/>
          </a:stretch>
        </p:blipFill>
        <p:spPr bwMode="auto">
          <a:xfrm>
            <a:off x="0" y="4572008"/>
            <a:ext cx="90868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 t="81614"/>
          <a:stretch>
            <a:fillRect/>
          </a:stretch>
        </p:blipFill>
        <p:spPr bwMode="auto">
          <a:xfrm>
            <a:off x="0" y="5495975"/>
            <a:ext cx="9086850" cy="933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400050"/>
            <a:ext cx="747712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7458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 b="42085"/>
          <a:stretch>
            <a:fillRect/>
          </a:stretch>
        </p:blipFill>
        <p:spPr bwMode="auto">
          <a:xfrm>
            <a:off x="500034" y="2357430"/>
            <a:ext cx="761047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862013"/>
            <a:ext cx="69723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73056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496"/>
            <a:ext cx="75438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938338"/>
            <a:ext cx="6991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70770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 b="75241"/>
          <a:stretch>
            <a:fillRect/>
          </a:stretch>
        </p:blipFill>
        <p:spPr bwMode="auto">
          <a:xfrm>
            <a:off x="714348" y="3571876"/>
            <a:ext cx="7315200" cy="14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t="24759"/>
          <a:stretch>
            <a:fillRect/>
          </a:stretch>
        </p:blipFill>
        <p:spPr bwMode="auto">
          <a:xfrm>
            <a:off x="914400" y="1928802"/>
            <a:ext cx="7315200" cy="447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1"/>
            <a:ext cx="3214710" cy="308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9" y="142852"/>
            <a:ext cx="3143273" cy="318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429000"/>
            <a:ext cx="3071834" cy="344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357562"/>
            <a:ext cx="3108598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b="85185"/>
          <a:stretch>
            <a:fillRect/>
          </a:stretch>
        </p:blipFill>
        <p:spPr bwMode="auto">
          <a:xfrm>
            <a:off x="214282" y="142852"/>
            <a:ext cx="81534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0042"/>
            <a:ext cx="3214710" cy="308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 t="12963" b="61111"/>
          <a:stretch>
            <a:fillRect/>
          </a:stretch>
        </p:blipFill>
        <p:spPr bwMode="auto">
          <a:xfrm>
            <a:off x="285720" y="3571876"/>
            <a:ext cx="815340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 t="38889" b="50000"/>
          <a:stretch>
            <a:fillRect/>
          </a:stretch>
        </p:blipFill>
        <p:spPr bwMode="auto">
          <a:xfrm>
            <a:off x="285720" y="4500570"/>
            <a:ext cx="815340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 t="50000"/>
          <a:stretch>
            <a:fillRect/>
          </a:stretch>
        </p:blipFill>
        <p:spPr bwMode="auto">
          <a:xfrm>
            <a:off x="419128" y="4929225"/>
            <a:ext cx="8153400" cy="19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t="50000"/>
          <a:stretch>
            <a:fillRect/>
          </a:stretch>
        </p:blipFill>
        <p:spPr bwMode="auto">
          <a:xfrm>
            <a:off x="0" y="500042"/>
            <a:ext cx="905946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286124"/>
            <a:ext cx="8858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/>
          <a:srcRect b="56410"/>
          <a:stretch>
            <a:fillRect/>
          </a:stretch>
        </p:blipFill>
        <p:spPr bwMode="auto">
          <a:xfrm>
            <a:off x="214282" y="357166"/>
            <a:ext cx="865638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500174"/>
            <a:ext cx="3143273" cy="318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 t="41026" b="30769"/>
          <a:stretch>
            <a:fillRect/>
          </a:stretch>
        </p:blipFill>
        <p:spPr bwMode="auto">
          <a:xfrm>
            <a:off x="285720" y="4857760"/>
            <a:ext cx="865638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 t="69231" b="15384"/>
          <a:stretch>
            <a:fillRect/>
          </a:stretch>
        </p:blipFill>
        <p:spPr bwMode="auto">
          <a:xfrm>
            <a:off x="285720" y="5643578"/>
            <a:ext cx="8656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/>
          <a:srcRect t="84615"/>
          <a:stretch>
            <a:fillRect/>
          </a:stretch>
        </p:blipFill>
        <p:spPr bwMode="auto">
          <a:xfrm>
            <a:off x="285720" y="6072206"/>
            <a:ext cx="8656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1787" t="39584" r="12044"/>
          <a:stretch>
            <a:fillRect/>
          </a:stretch>
        </p:blipFill>
        <p:spPr bwMode="auto">
          <a:xfrm>
            <a:off x="1928794" y="0"/>
            <a:ext cx="5857916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b="51562"/>
          <a:stretch>
            <a:fillRect/>
          </a:stretch>
        </p:blipFill>
        <p:spPr bwMode="auto">
          <a:xfrm>
            <a:off x="285720" y="2071678"/>
            <a:ext cx="827908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t="48437"/>
          <a:stretch>
            <a:fillRect/>
          </a:stretch>
        </p:blipFill>
        <p:spPr bwMode="auto">
          <a:xfrm>
            <a:off x="285720" y="4286256"/>
            <a:ext cx="827908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 b="72917"/>
          <a:stretch>
            <a:fillRect/>
          </a:stretch>
        </p:blipFill>
        <p:spPr bwMode="auto">
          <a:xfrm>
            <a:off x="-1" y="214290"/>
            <a:ext cx="905090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t="27084" b="56249"/>
          <a:stretch>
            <a:fillRect/>
          </a:stretch>
        </p:blipFill>
        <p:spPr bwMode="auto">
          <a:xfrm>
            <a:off x="93097" y="4357694"/>
            <a:ext cx="905090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142984"/>
            <a:ext cx="2786082" cy="31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 t="43751"/>
          <a:stretch>
            <a:fillRect/>
          </a:stretch>
        </p:blipFill>
        <p:spPr bwMode="auto">
          <a:xfrm>
            <a:off x="93097" y="4929198"/>
            <a:ext cx="9050903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swaminaidu</dc:creator>
  <cp:lastModifiedBy>swaminaidu</cp:lastModifiedBy>
  <cp:revision>4</cp:revision>
  <dcterms:created xsi:type="dcterms:W3CDTF">2021-05-09T14:48:35Z</dcterms:created>
  <dcterms:modified xsi:type="dcterms:W3CDTF">2021-05-13T08:40:12Z</dcterms:modified>
</cp:coreProperties>
</file>