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5033" autoAdjust="0"/>
  </p:normalViewPr>
  <p:slideViewPr>
    <p:cSldViewPr>
      <p:cViewPr varScale="1">
        <p:scale>
          <a:sx n="77" d="100"/>
          <a:sy n="77" d="100"/>
        </p:scale>
        <p:origin x="17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09AC8-D420-4CE9-90CD-D1D666AED041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A7DF5-88A4-452F-A4F4-E2513025E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4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A7DF5-88A4-452F-A4F4-E2513025E5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A66-F41D-45C7-9FC8-D75AE78C19C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0AE1-E61C-4A0F-8682-CA0D5DAA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Söhne"/>
              </a:rPr>
              <a:t>Autonomous Vehicle Control Using Google Maps API</a:t>
            </a:r>
            <a:endParaRPr lang="en-US" dirty="0">
              <a:latin typeface="Soh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971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alpha val="74000"/>
                  </a:schemeClr>
                </a:solidFill>
              </a:rPr>
              <a:t>Vignesh N( 211420105338 )</a:t>
            </a:r>
          </a:p>
          <a:p>
            <a:r>
              <a:rPr lang="en-US" dirty="0">
                <a:solidFill>
                  <a:schemeClr val="tx1">
                    <a:alpha val="74000"/>
                  </a:schemeClr>
                </a:solidFill>
              </a:rPr>
              <a:t>Vinay K R( 211420105339 )</a:t>
            </a:r>
          </a:p>
          <a:p>
            <a:r>
              <a:rPr lang="en-US" dirty="0" err="1">
                <a:solidFill>
                  <a:schemeClr val="tx1">
                    <a:alpha val="74000"/>
                  </a:schemeClr>
                </a:solidFill>
              </a:rPr>
              <a:t>Tharan</a:t>
            </a:r>
            <a:r>
              <a:rPr lang="en-US" dirty="0">
                <a:solidFill>
                  <a:schemeClr val="tx1">
                    <a:alpha val="74000"/>
                  </a:schemeClr>
                </a:solidFill>
              </a:rPr>
              <a:t> Roy( 211420105334 )</a:t>
            </a:r>
          </a:p>
          <a:p>
            <a:r>
              <a:rPr lang="en-US" dirty="0" err="1">
                <a:solidFill>
                  <a:schemeClr val="tx1">
                    <a:alpha val="74000"/>
                  </a:schemeClr>
                </a:solidFill>
              </a:rPr>
              <a:t>Madhavkannan</a:t>
            </a:r>
            <a:r>
              <a:rPr lang="en-US" dirty="0">
                <a:solidFill>
                  <a:schemeClr val="tx1">
                    <a:alpha val="74000"/>
                  </a:schemeClr>
                </a:solidFill>
              </a:rPr>
              <a:t> N( 211420105315 )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5105400"/>
            <a:ext cx="213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By</a:t>
            </a:r>
          </a:p>
          <a:p>
            <a:r>
              <a:rPr lang="en-US"/>
              <a:t>Dr.D.Silas</a:t>
            </a:r>
            <a:r>
              <a:rPr lang="en-US" dirty="0"/>
              <a:t> Stephen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project aims to develop an </a:t>
            </a:r>
            <a:r>
              <a:rPr lang="en-US" b="1" dirty="0"/>
              <a:t>autonomous miniature vehicle</a:t>
            </a:r>
            <a:r>
              <a:rPr lang="en-US" dirty="0"/>
              <a:t> capable of navigating between specified points within a </a:t>
            </a:r>
            <a:r>
              <a:rPr lang="en-US" b="1" dirty="0">
                <a:solidFill>
                  <a:srgbClr val="FF0000"/>
                </a:solidFill>
              </a:rPr>
              <a:t>predefined environment</a:t>
            </a:r>
            <a:r>
              <a:rPr lang="en-US" dirty="0"/>
              <a:t>, such as a college campus.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the </a:t>
            </a:r>
            <a:r>
              <a:rPr lang="en-US" b="1" i="1" dirty="0"/>
              <a:t>Google Maps Directions API</a:t>
            </a:r>
            <a:r>
              <a:rPr lang="en-US" dirty="0"/>
              <a:t>, the vehicle receives </a:t>
            </a:r>
            <a:r>
              <a:rPr lang="en-US" b="1" dirty="0">
                <a:solidFill>
                  <a:srgbClr val="FF0000"/>
                </a:solidFill>
              </a:rPr>
              <a:t>real-time directions</a:t>
            </a:r>
            <a:r>
              <a:rPr lang="en-US" dirty="0"/>
              <a:t>, including distances and turn-by-turn instructions, to autonomously travel from an origin point to a destination, such as from a department building to a mess hall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core of the project involves interfacing the Google Maps API with a </a:t>
            </a:r>
            <a:r>
              <a:rPr lang="en-US" b="1" i="1" dirty="0"/>
              <a:t>Raspberry Pi</a:t>
            </a:r>
            <a:r>
              <a:rPr lang="en-US" dirty="0"/>
              <a:t>, which serves as the vehicle's central processing unit.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Raspberry Pi, equipped with </a:t>
            </a:r>
            <a:r>
              <a:rPr lang="en-US" b="1" dirty="0">
                <a:solidFill>
                  <a:srgbClr val="FF0000"/>
                </a:solidFill>
              </a:rPr>
              <a:t>Python programming</a:t>
            </a:r>
            <a:r>
              <a:rPr lang="en-US" dirty="0"/>
              <a:t>, interprets the API's directional data and </a:t>
            </a:r>
            <a:r>
              <a:rPr lang="en-US" b="1" dirty="0"/>
              <a:t>translates</a:t>
            </a:r>
            <a:r>
              <a:rPr lang="en-US" dirty="0"/>
              <a:t> it into actionable commands for the vehicle's motor control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7606F-8F5E-5EC3-2426-BF4B7B2AC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85452"/>
            <a:ext cx="3974690" cy="3974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To Make an Self Driving Electric vehicle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Moving from 2 points without manual control</a:t>
            </a:r>
          </a:p>
          <a:p>
            <a:pPr marL="400050" lvl="1" indent="0">
              <a:buNone/>
            </a:pPr>
            <a:endParaRPr lang="en-US" sz="2000" dirty="0"/>
          </a:p>
          <a:p>
            <a:r>
              <a:rPr lang="en-US" sz="2000" b="1" dirty="0"/>
              <a:t>Drawback of Existing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Lacks latest technological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Manual control only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Pros of Proposed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u="sng" dirty="0"/>
              <a:t>Cost Efficiency: </a:t>
            </a:r>
            <a:r>
              <a:rPr lang="en-US" sz="2000" dirty="0"/>
              <a:t>The method contributes to cost savings, either through more efficient energy use, reduced maintenance needs.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u="sng" dirty="0"/>
              <a:t>Enhanced Performance: </a:t>
            </a:r>
            <a:r>
              <a:rPr lang="en-US" sz="2000" dirty="0"/>
              <a:t>The method might improve overall vehicle performance, addressing issues such as acceleration, braking, and handling associated with electric vehicle design.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0DA82-265B-A03E-464D-9EBF606F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95400"/>
            <a:ext cx="7287399" cy="50923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0B0C8-E1D0-CE0A-F10B-83DD728576FB}"/>
              </a:ext>
            </a:extLst>
          </p:cNvPr>
          <p:cNvSpPr txBox="1"/>
          <p:nvPr/>
        </p:nvSpPr>
        <p:spPr>
          <a:xfrm>
            <a:off x="3686180" y="470227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MODULE 1</a:t>
            </a:r>
            <a:endParaRPr lang="en-IN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3C24144-0E27-56E9-4ED7-442D9F2A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91" y="1605215"/>
            <a:ext cx="1874123" cy="4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A75226-EE07-927B-9591-D099D2E7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5" y="1408526"/>
            <a:ext cx="706958" cy="3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82DFBFE-EDC0-C970-306C-C624BE30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08525"/>
            <a:ext cx="706958" cy="3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F8795C6-5768-8857-7051-588F57D6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60" y="3200399"/>
            <a:ext cx="1146200" cy="7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0E23624-A2DA-65D7-B6FD-0D2D8DA8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19600"/>
            <a:ext cx="1021160" cy="58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1DE163-2AFA-23B6-221E-4280FA37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767"/>
            <a:ext cx="7848600" cy="5023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C31EB-A765-6D41-A62C-48C26EA6BCC5}"/>
              </a:ext>
            </a:extLst>
          </p:cNvPr>
          <p:cNvSpPr txBox="1"/>
          <p:nvPr/>
        </p:nvSpPr>
        <p:spPr>
          <a:xfrm>
            <a:off x="3686180" y="470227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MODULE 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56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129</TotalTime>
  <Words>238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Sohne</vt:lpstr>
      <vt:lpstr>Söhne</vt:lpstr>
      <vt:lpstr>Damask</vt:lpstr>
      <vt:lpstr>Autonomous Vehicle Control Using Google Maps API</vt:lpstr>
      <vt:lpstr>Abstract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Mini Project</dc:title>
  <dc:creator>sdeepa.eee</dc:creator>
  <cp:lastModifiedBy>Abisheik Kumaran</cp:lastModifiedBy>
  <cp:revision>8</cp:revision>
  <dcterms:created xsi:type="dcterms:W3CDTF">2022-02-21T08:56:35Z</dcterms:created>
  <dcterms:modified xsi:type="dcterms:W3CDTF">2024-03-25T15:51:26Z</dcterms:modified>
</cp:coreProperties>
</file>