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137ae9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137ae9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137ae99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137ae99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4c8e1b1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4c8e1b1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4c8e1b1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4c8e1b1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4c8e1b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4c8e1b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137ae9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137ae9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137ae99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137ae9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04c8e1b1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04c8e1b1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Portal Front End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 Bergter, Valentín Stocco, Ramiro Albornoz, Agustin Muñoz, Nahuel Galera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Negocio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Mercado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Rentabilidad de negocio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Ventaja competitiva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Factibilidad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Estrategia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Sociedad  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673600" y="3877614"/>
            <a:ext cx="3470400" cy="10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50" y="534630"/>
            <a:ext cx="4477900" cy="29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836800" y="1736150"/>
            <a:ext cx="3470400" cy="11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00"/>
              <a:t>Ejemplos</a:t>
            </a:r>
            <a:endParaRPr sz="6200"/>
          </a:p>
        </p:txBody>
      </p:sp>
      <p:sp>
        <p:nvSpPr>
          <p:cNvPr id="101" name="Google Shape;101;p15"/>
          <p:cNvSpPr/>
          <p:nvPr/>
        </p:nvSpPr>
        <p:spPr>
          <a:xfrm>
            <a:off x="5673600" y="3877614"/>
            <a:ext cx="3470400" cy="10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5534" l="0" r="0" t="3132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5301" l="0" r="0" t="361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50625" y="1834800"/>
            <a:ext cx="98886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/>
              <a:t>Producto Mínimo Viable</a:t>
            </a:r>
            <a:endParaRPr sz="6400"/>
          </a:p>
        </p:txBody>
      </p:sp>
      <p:sp>
        <p:nvSpPr>
          <p:cNvPr id="121" name="Google Shape;121;p18"/>
          <p:cNvSpPr/>
          <p:nvPr/>
        </p:nvSpPr>
        <p:spPr>
          <a:xfrm>
            <a:off x="5673600" y="3877614"/>
            <a:ext cx="3470400" cy="10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5673600" y="3877614"/>
            <a:ext cx="3470400" cy="10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63" y="0"/>
            <a:ext cx="72168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7932150" y="4274250"/>
            <a:ext cx="1732500" cy="10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-768925" y="4501025"/>
            <a:ext cx="1732500" cy="10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T</a:t>
            </a:r>
            <a:r>
              <a:rPr lang="es"/>
              <a:t>écnico</a:t>
            </a:r>
            <a:r>
              <a:rPr lang="es"/>
              <a:t> 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673600" y="3877614"/>
            <a:ext cx="3470400" cy="10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600" y="1103329"/>
            <a:ext cx="938525" cy="9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3600" y="1017800"/>
            <a:ext cx="1109600" cy="11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700" y="3357013"/>
            <a:ext cx="1109600" cy="11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5075" y="1103325"/>
            <a:ext cx="938525" cy="9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7275" y="1128813"/>
            <a:ext cx="938527" cy="9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8">
            <a:alphaModFix/>
          </a:blip>
          <a:srcRect b="23731" l="0" r="0" t="25473"/>
          <a:stretch/>
        </p:blipFill>
        <p:spPr>
          <a:xfrm>
            <a:off x="4921688" y="2284625"/>
            <a:ext cx="1801550" cy="9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53212" y="1103336"/>
            <a:ext cx="938524" cy="93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4045" y="2420213"/>
            <a:ext cx="2574962" cy="4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94030" y="3291775"/>
            <a:ext cx="2240609" cy="126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5673600" y="3877614"/>
            <a:ext cx="3470400" cy="10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202000" y="698150"/>
            <a:ext cx="103947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900"/>
              <a:t>G</a:t>
            </a:r>
            <a:r>
              <a:rPr lang="es" sz="5900"/>
              <a:t>racias por su atención</a:t>
            </a:r>
            <a:endParaRPr sz="5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