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64" r:id="rId6"/>
    <p:sldId id="258" r:id="rId7"/>
    <p:sldId id="259" r:id="rId8"/>
    <p:sldId id="260" r:id="rId9"/>
    <p:sldId id="263" r:id="rId10"/>
    <p:sldId id="261" r:id="rId11"/>
    <p:sldId id="262" r:id="rId12"/>
    <p:sldId id="267" r:id="rId13"/>
  </p:sldIdLst>
  <p:sldSz cx="12192000" cy="6858000"/>
  <p:notesSz cx="6858000" cy="9144000"/>
  <p:embeddedFontLst>
    <p:embeddedFont>
      <p:font typeface="SNES" panose="02000500000000000000" pitchFamily="2" charset="0"/>
      <p:italic r:id="rId14"/>
    </p:embeddedFont>
    <p:embeddedFont>
      <p:font typeface="Eras Medium ITC" panose="020B06020305040208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erfect DOS VGA 437" panose="02000009000000000000" pitchFamily="49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66"/>
    <a:srgbClr val="6BB8D3"/>
    <a:srgbClr val="DD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7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4667" y="0"/>
            <a:ext cx="1243753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261B-956F-4ED3-AE52-71436449EC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9679-CFCD-4C68-8E8F-41426E3AA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45534" y="6492876"/>
            <a:ext cx="1243753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26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Perfect DOS VGA 437" panose="02000009000000000000" pitchFamily="49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erfect DOS VGA 437" panose="02000009000000000000" pitchFamily="49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erfect DOS VGA 437" panose="02000009000000000000" pitchFamily="49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erfect DOS VGA 437" panose="02000009000000000000" pitchFamily="49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erfect DOS VGA 437" panose="02000009000000000000" pitchFamily="49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erfect DOS VGA 437" panose="02000009000000000000" pitchFamily="49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94" y="1507535"/>
            <a:ext cx="7355747" cy="39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672" y="1595438"/>
            <a:ext cx="10488103" cy="3119437"/>
          </a:xfrm>
          <a:prstGeom prst="round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Development obstacles</a:t>
            </a:r>
            <a:endParaRPr lang="en-US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Changes of main APIs used from </a:t>
            </a:r>
            <a:r>
              <a:rPr lang="en-US" dirty="0" err="1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SoundCloud</a:t>
            </a:r>
            <a:r>
              <a:rPr lang="en-US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to Spotify and, eventually, </a:t>
            </a:r>
            <a:r>
              <a:rPr lang="en-US" dirty="0" err="1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Youtube</a:t>
            </a:r>
            <a:r>
              <a:rPr lang="en-US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Reason: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SoundCloud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shut down registration for their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Spotify limits some functions to paid user.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8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672" y="1595438"/>
            <a:ext cx="10811953" cy="3795712"/>
          </a:xfrm>
          <a:prstGeom prst="round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Development 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Choosing to use external server for media files instead of </a:t>
            </a:r>
            <a:r>
              <a:rPr lang="en-US" dirty="0" err="1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Youtube</a:t>
            </a:r>
            <a:r>
              <a:rPr lang="en-US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official library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Reason: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Youtube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official media library comes with its own player, which can be limiting in some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Getting direct link to file allow more manipulation and control over the music.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672" y="1595438"/>
            <a:ext cx="10811953" cy="2812660"/>
          </a:xfrm>
          <a:prstGeom prst="round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Conclusion</a:t>
            </a:r>
            <a:endParaRPr lang="en-US" b="1" spc="3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7583"/>
          </a:xfrm>
        </p:spPr>
        <p:txBody>
          <a:bodyPr/>
          <a:lstStyle/>
          <a:p>
            <a:r>
              <a:rPr lang="en-US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Why use it?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able to listen to vast variety of music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outube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on the go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without having to download it.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Easy to use UI allows user to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focus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on listening to the music instead of the app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5673" y="1759788"/>
            <a:ext cx="6916946" cy="1992703"/>
          </a:xfrm>
          <a:prstGeom prst="round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What is CloudPlay?</a:t>
            </a:r>
            <a:endParaRPr lang="en-US" sz="4000" b="1" spc="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799"/>
            <a:ext cx="9848850" cy="1702579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Youtube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Music streaming app.</a:t>
            </a: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Minimalistic.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Aimed to be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quick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and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easy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to use.</a:t>
            </a:r>
          </a:p>
        </p:txBody>
      </p:sp>
    </p:spTree>
    <p:extLst>
      <p:ext uri="{BB962C8B-B14F-4D97-AF65-F5344CB8AC3E}">
        <p14:creationId xmlns:p14="http://schemas.microsoft.com/office/powerpoint/2010/main" val="35083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2541" y="1690689"/>
            <a:ext cx="7995248" cy="1872020"/>
          </a:xfrm>
          <a:prstGeom prst="round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What sets it apart?</a:t>
            </a:r>
            <a:endParaRPr lang="en-US" b="1" spc="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Straight forward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UI.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No non-essential feature cluttering the app.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Convenient to use in daily life.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8162" y="1690688"/>
            <a:ext cx="9931340" cy="1958286"/>
          </a:xfrm>
          <a:prstGeom prst="round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Target audience</a:t>
            </a:r>
            <a:endParaRPr lang="en-US" b="1" spc="3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41302" cy="1754339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General users who listen to music on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daily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basis.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Users who like a more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lightweight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option of online-based 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audio player.</a:t>
            </a:r>
          </a:p>
        </p:txBody>
      </p:sp>
    </p:spTree>
    <p:extLst>
      <p:ext uri="{BB962C8B-B14F-4D97-AF65-F5344CB8AC3E}">
        <p14:creationId xmlns:p14="http://schemas.microsoft.com/office/powerpoint/2010/main" val="184117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5415" y="1690688"/>
            <a:ext cx="7507317" cy="2346474"/>
          </a:xfrm>
          <a:prstGeom prst="round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smtClean="0">
                <a:solidFill>
                  <a:srgbClr val="6BB8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Main features</a:t>
            </a:r>
            <a:endParaRPr lang="en-US" b="1" spc="300" dirty="0">
              <a:solidFill>
                <a:srgbClr val="6BB8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34532" cy="221153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Scroll based UI.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Videos from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Youtube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Search function.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Save and delete songs to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favorite.</a:t>
            </a:r>
          </a:p>
        </p:txBody>
      </p:sp>
    </p:spTree>
    <p:extLst>
      <p:ext uri="{BB962C8B-B14F-4D97-AF65-F5344CB8AC3E}">
        <p14:creationId xmlns:p14="http://schemas.microsoft.com/office/powerpoint/2010/main" val="15509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672" y="1595438"/>
            <a:ext cx="10488103" cy="4624388"/>
          </a:xfrm>
          <a:prstGeom prst="round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M</a:t>
            </a:r>
            <a:r>
              <a:rPr lang="en-US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ain libraries and APIs</a:t>
            </a:r>
            <a:endParaRPr lang="en-US" b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232275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Google APIs: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for sign-in and authentication. </a:t>
            </a:r>
          </a:p>
          <a:p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Youtube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data APIs: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for retrieving video information.</a:t>
            </a:r>
          </a:p>
          <a:p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Youtube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-dl server: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for getting direct link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Y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outube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video IDs.</a:t>
            </a:r>
          </a:p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Picasso: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used for image loading and caching.</a:t>
            </a:r>
          </a:p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Retrofit: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used for http calls on custom servers.</a:t>
            </a:r>
          </a:p>
          <a:p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Pymongo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and flask: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used for back-end database manipulation and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672" y="1595438"/>
            <a:ext cx="10488103" cy="2814637"/>
          </a:xfrm>
          <a:prstGeom prst="roundRect">
            <a:avLst/>
          </a:prstGeom>
          <a:solidFill>
            <a:schemeClr val="tx1">
              <a:lumMod val="95000"/>
              <a:lumOff val="5000"/>
              <a:alpha val="5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Cloud Services</a:t>
            </a:r>
            <a:endParaRPr lang="en-US" b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58975"/>
            <a:ext cx="9763125" cy="2174875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mLab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host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MongoDB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database for list of favorite videos.</a:t>
            </a:r>
          </a:p>
          <a:p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Uptimer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Robot: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used to ping servers periodically so that it doesn’t go to sleep.</a:t>
            </a:r>
          </a:p>
          <a:p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Heroku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For hosting custom servers.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663" y="321992"/>
            <a:ext cx="4484298" cy="583781"/>
          </a:xfrm>
        </p:spPr>
        <p:txBody>
          <a:bodyPr>
            <a:normAutofit/>
          </a:bodyPr>
          <a:lstStyle/>
          <a:p>
            <a:pPr algn="ctr"/>
            <a:r>
              <a:rPr lang="en-US" sz="2800" b="1" spc="3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General program flow</a:t>
            </a:r>
            <a:endParaRPr lang="en-US" sz="2800" b="1" spc="3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37" y="836762"/>
            <a:ext cx="4561149" cy="5543247"/>
          </a:xfrm>
        </p:spPr>
      </p:pic>
    </p:spTree>
    <p:extLst>
      <p:ext uri="{BB962C8B-B14F-4D97-AF65-F5344CB8AC3E}">
        <p14:creationId xmlns:p14="http://schemas.microsoft.com/office/powerpoint/2010/main" val="8527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766" y="241539"/>
            <a:ext cx="4090358" cy="621013"/>
          </a:xfrm>
        </p:spPr>
        <p:txBody>
          <a:bodyPr>
            <a:normAutofit/>
          </a:bodyPr>
          <a:lstStyle/>
          <a:p>
            <a:pPr algn="ctr"/>
            <a:r>
              <a:rPr lang="en-US" sz="3200" b="1" spc="3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ES" panose="02000500000000000000" pitchFamily="2" charset="0"/>
              </a:rPr>
              <a:t>App preview</a:t>
            </a:r>
            <a:endParaRPr lang="en-US" sz="3200" b="1" spc="3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A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xelArt" id="{9C9E7F45-F60E-43F8-A4C4-D6F3954D6C81}" vid="{8E718D96-DC9C-4D00-8BDD-6968F6C819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PixelArt</Template>
  <TotalTime>1394</TotalTime>
  <Words>319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SNES</vt:lpstr>
      <vt:lpstr>Eras Medium ITC</vt:lpstr>
      <vt:lpstr>Calibri</vt:lpstr>
      <vt:lpstr>Perfect DOS VGA 437</vt:lpstr>
      <vt:lpstr>PixelArt</vt:lpstr>
      <vt:lpstr>PowerPoint Presentation</vt:lpstr>
      <vt:lpstr>What is CloudPlay?</vt:lpstr>
      <vt:lpstr>What sets it apart?</vt:lpstr>
      <vt:lpstr>Target audience</vt:lpstr>
      <vt:lpstr>Main features</vt:lpstr>
      <vt:lpstr>Main libraries and APIs</vt:lpstr>
      <vt:lpstr>Cloud Services</vt:lpstr>
      <vt:lpstr>General program flow</vt:lpstr>
      <vt:lpstr>App preview</vt:lpstr>
      <vt:lpstr>Development obstacles</vt:lpstr>
      <vt:lpstr>Development obstacles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CloudPlay</dc:title>
  <dc:creator>Windows User</dc:creator>
  <cp:lastModifiedBy>Windows User</cp:lastModifiedBy>
  <cp:revision>30</cp:revision>
  <dcterms:created xsi:type="dcterms:W3CDTF">2018-12-18T06:10:14Z</dcterms:created>
  <dcterms:modified xsi:type="dcterms:W3CDTF">2018-12-20T09:58:47Z</dcterms:modified>
</cp:coreProperties>
</file>