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59" r:id="rId5"/>
    <p:sldId id="284" r:id="rId6"/>
    <p:sldId id="260" r:id="rId7"/>
    <p:sldId id="285" r:id="rId8"/>
    <p:sldId id="263" r:id="rId9"/>
    <p:sldId id="280" r:id="rId10"/>
    <p:sldId id="293" r:id="rId11"/>
    <p:sldId id="283" r:id="rId12"/>
  </p:sldIdLst>
  <p:sldSz cx="9001125" cy="5040313"/>
  <p:notesSz cx="6858000" cy="9144000"/>
  <p:custDataLst>
    <p:tags r:id="rId14"/>
  </p:custDataLst>
  <p:defaultTextStyle>
    <a:defPPr>
      <a:defRPr lang="zh-CN"/>
    </a:defPPr>
    <a:lvl1pPr marL="0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147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295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442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589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736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884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8031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178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3" userDrawn="1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2829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660"/>
  </p:normalViewPr>
  <p:slideViewPr>
    <p:cSldViewPr>
      <p:cViewPr>
        <p:scale>
          <a:sx n="75" d="100"/>
          <a:sy n="75" d="100"/>
        </p:scale>
        <p:origin x="1398" y="1140"/>
      </p:cViewPr>
      <p:guideLst>
        <p:guide orient="horz" pos="1633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8D1CA-1521-483F-9C51-252EC72C0870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68300" y="685800"/>
            <a:ext cx="6121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57C6E-6274-414F-80F1-353177528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078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57C6E-6274-414F-80F1-353177528D5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062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2945E0A-F50A-4603-B824-14AB71FCE60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340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57C6E-6274-414F-80F1-353177528D5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427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57C6E-6274-414F-80F1-353177528D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117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57C6E-6274-414F-80F1-353177528D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610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57C6E-6274-414F-80F1-353177528D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176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57C6E-6274-414F-80F1-353177528D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70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57C6E-6274-414F-80F1-353177528D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525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57C6E-6274-414F-80F1-353177528D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375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57C6E-6274-414F-80F1-353177528D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672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57C6E-6274-414F-80F1-353177528D5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83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8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D281347-AC6B-40EA-9307-56DF1D1953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741" y="100339"/>
            <a:ext cx="3016696" cy="67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6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6812">
        <p14:pan dir="u"/>
      </p:transition>
    </mc:Choice>
    <mc:Fallback>
      <p:transition spd="slow" advTm="6812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1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2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4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7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8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80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1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147" indent="0">
              <a:buNone/>
              <a:defRPr sz="1100"/>
            </a:lvl2pPr>
            <a:lvl3pPr marL="802295" indent="0">
              <a:buNone/>
              <a:defRPr sz="900"/>
            </a:lvl3pPr>
            <a:lvl4pPr marL="1203442" indent="0">
              <a:buNone/>
              <a:defRPr sz="800"/>
            </a:lvl4pPr>
            <a:lvl5pPr marL="1604589" indent="0">
              <a:buNone/>
              <a:defRPr sz="800"/>
            </a:lvl5pPr>
            <a:lvl6pPr marL="2005736" indent="0">
              <a:buNone/>
              <a:defRPr sz="800"/>
            </a:lvl6pPr>
            <a:lvl7pPr marL="2406884" indent="0">
              <a:buNone/>
              <a:defRPr sz="800"/>
            </a:lvl7pPr>
            <a:lvl8pPr marL="2808031" indent="0">
              <a:buNone/>
              <a:defRPr sz="800"/>
            </a:lvl8pPr>
            <a:lvl9pPr marL="320917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147" indent="0">
              <a:buNone/>
              <a:defRPr sz="2500"/>
            </a:lvl2pPr>
            <a:lvl3pPr marL="802295" indent="0">
              <a:buNone/>
              <a:defRPr sz="2100"/>
            </a:lvl3pPr>
            <a:lvl4pPr marL="1203442" indent="0">
              <a:buNone/>
              <a:defRPr sz="1800"/>
            </a:lvl4pPr>
            <a:lvl5pPr marL="1604589" indent="0">
              <a:buNone/>
              <a:defRPr sz="1800"/>
            </a:lvl5pPr>
            <a:lvl6pPr marL="2005736" indent="0">
              <a:buNone/>
              <a:defRPr sz="1800"/>
            </a:lvl6pPr>
            <a:lvl7pPr marL="2406884" indent="0">
              <a:buNone/>
              <a:defRPr sz="1800"/>
            </a:lvl7pPr>
            <a:lvl8pPr marL="2808031" indent="0">
              <a:buNone/>
              <a:defRPr sz="1800"/>
            </a:lvl8pPr>
            <a:lvl9pPr marL="3209178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147" indent="0">
              <a:buNone/>
              <a:defRPr sz="1100"/>
            </a:lvl2pPr>
            <a:lvl3pPr marL="802295" indent="0">
              <a:buNone/>
              <a:defRPr sz="900"/>
            </a:lvl3pPr>
            <a:lvl4pPr marL="1203442" indent="0">
              <a:buNone/>
              <a:defRPr sz="800"/>
            </a:lvl4pPr>
            <a:lvl5pPr marL="1604589" indent="0">
              <a:buNone/>
              <a:defRPr sz="800"/>
            </a:lvl5pPr>
            <a:lvl6pPr marL="2005736" indent="0">
              <a:buNone/>
              <a:defRPr sz="800"/>
            </a:lvl6pPr>
            <a:lvl7pPr marL="2406884" indent="0">
              <a:buNone/>
              <a:defRPr sz="800"/>
            </a:lvl7pPr>
            <a:lvl8pPr marL="2808031" indent="0">
              <a:buNone/>
              <a:defRPr sz="800"/>
            </a:lvl8pPr>
            <a:lvl9pPr marL="320917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001125" cy="68604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68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C32810-2FCB-4FC5-83A7-6AC88FD13E7D}"/>
              </a:ext>
            </a:extLst>
          </p:cNvPr>
          <p:cNvSpPr txBox="1"/>
          <p:nvPr userDrawn="1"/>
        </p:nvSpPr>
        <p:spPr>
          <a:xfrm>
            <a:off x="176707" y="121001"/>
            <a:ext cx="354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68" b="1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华南理工大学</a:t>
            </a:r>
          </a:p>
        </p:txBody>
      </p:sp>
    </p:spTree>
    <p:extLst>
      <p:ext uri="{BB962C8B-B14F-4D97-AF65-F5344CB8AC3E}">
        <p14:creationId xmlns:p14="http://schemas.microsoft.com/office/powerpoint/2010/main" val="292723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001125" cy="68604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68"/>
          </a:p>
        </p:txBody>
      </p:sp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6375797" y="172678"/>
            <a:ext cx="889987" cy="303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37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课题背景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8430742" y="253572"/>
            <a:ext cx="181273" cy="1353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8199463" y="253572"/>
            <a:ext cx="179709" cy="1353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7971309" y="253572"/>
            <a:ext cx="181273" cy="1353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738467" y="253572"/>
            <a:ext cx="181273" cy="1353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7507188" y="253572"/>
            <a:ext cx="181273" cy="1353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268096" y="253572"/>
            <a:ext cx="181273" cy="135341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8AD27EA-84FC-4388-91D4-0EE3B4544A92}"/>
              </a:ext>
            </a:extLst>
          </p:cNvPr>
          <p:cNvGrpSpPr/>
          <p:nvPr userDrawn="1"/>
        </p:nvGrpSpPr>
        <p:grpSpPr>
          <a:xfrm>
            <a:off x="0" y="719956"/>
            <a:ext cx="9001125" cy="4320357"/>
            <a:chOff x="833990" y="2092248"/>
            <a:chExt cx="7565435" cy="4003744"/>
          </a:xfrm>
          <a:solidFill>
            <a:schemeClr val="bg1">
              <a:lumMod val="85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17B0989-F8B6-4EE2-9D4C-0F60C59F6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6873" y="2730069"/>
              <a:ext cx="58940" cy="25260"/>
            </a:xfrm>
            <a:custGeom>
              <a:avLst/>
              <a:gdLst>
                <a:gd name="T0" fmla="*/ 2 w 12"/>
                <a:gd name="T1" fmla="*/ 3 h 5"/>
                <a:gd name="T2" fmla="*/ 4 w 12"/>
                <a:gd name="T3" fmla="*/ 3 h 5"/>
                <a:gd name="T4" fmla="*/ 10 w 12"/>
                <a:gd name="T5" fmla="*/ 5 h 5"/>
                <a:gd name="T6" fmla="*/ 12 w 12"/>
                <a:gd name="T7" fmla="*/ 4 h 5"/>
                <a:gd name="T8" fmla="*/ 7 w 12"/>
                <a:gd name="T9" fmla="*/ 1 h 5"/>
                <a:gd name="T10" fmla="*/ 4 w 12"/>
                <a:gd name="T11" fmla="*/ 2 h 5"/>
                <a:gd name="T12" fmla="*/ 1 w 12"/>
                <a:gd name="T13" fmla="*/ 1 h 5"/>
                <a:gd name="T14" fmla="*/ 2 w 12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5">
                  <a:moveTo>
                    <a:pt x="2" y="3"/>
                  </a:moveTo>
                  <a:cubicBezTo>
                    <a:pt x="3" y="4"/>
                    <a:pt x="3" y="3"/>
                    <a:pt x="4" y="3"/>
                  </a:cubicBezTo>
                  <a:cubicBezTo>
                    <a:pt x="5" y="3"/>
                    <a:pt x="8" y="5"/>
                    <a:pt x="10" y="5"/>
                  </a:cubicBezTo>
                  <a:cubicBezTo>
                    <a:pt x="11" y="5"/>
                    <a:pt x="12" y="4"/>
                    <a:pt x="12" y="4"/>
                  </a:cubicBezTo>
                  <a:cubicBezTo>
                    <a:pt x="12" y="4"/>
                    <a:pt x="9" y="2"/>
                    <a:pt x="7" y="1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1"/>
                    <a:pt x="1" y="1"/>
                  </a:cubicBezTo>
                  <a:cubicBezTo>
                    <a:pt x="0" y="1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34EA851-1A76-459E-AF32-5934F593F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8010" y="2205919"/>
              <a:ext cx="63151" cy="61047"/>
            </a:xfrm>
            <a:custGeom>
              <a:avLst/>
              <a:gdLst>
                <a:gd name="T0" fmla="*/ 2 w 13"/>
                <a:gd name="T1" fmla="*/ 3 h 12"/>
                <a:gd name="T2" fmla="*/ 5 w 13"/>
                <a:gd name="T3" fmla="*/ 2 h 12"/>
                <a:gd name="T4" fmla="*/ 7 w 13"/>
                <a:gd name="T5" fmla="*/ 2 h 12"/>
                <a:gd name="T6" fmla="*/ 7 w 13"/>
                <a:gd name="T7" fmla="*/ 3 h 12"/>
                <a:gd name="T8" fmla="*/ 4 w 13"/>
                <a:gd name="T9" fmla="*/ 4 h 12"/>
                <a:gd name="T10" fmla="*/ 3 w 13"/>
                <a:gd name="T11" fmla="*/ 7 h 12"/>
                <a:gd name="T12" fmla="*/ 4 w 13"/>
                <a:gd name="T13" fmla="*/ 7 h 12"/>
                <a:gd name="T14" fmla="*/ 5 w 13"/>
                <a:gd name="T15" fmla="*/ 9 h 12"/>
                <a:gd name="T16" fmla="*/ 8 w 13"/>
                <a:gd name="T17" fmla="*/ 11 h 12"/>
                <a:gd name="T18" fmla="*/ 11 w 13"/>
                <a:gd name="T19" fmla="*/ 11 h 12"/>
                <a:gd name="T20" fmla="*/ 12 w 13"/>
                <a:gd name="T21" fmla="*/ 9 h 12"/>
                <a:gd name="T22" fmla="*/ 13 w 13"/>
                <a:gd name="T23" fmla="*/ 6 h 12"/>
                <a:gd name="T24" fmla="*/ 13 w 13"/>
                <a:gd name="T25" fmla="*/ 3 h 12"/>
                <a:gd name="T26" fmla="*/ 12 w 13"/>
                <a:gd name="T27" fmla="*/ 1 h 12"/>
                <a:gd name="T28" fmla="*/ 8 w 13"/>
                <a:gd name="T29" fmla="*/ 1 h 12"/>
                <a:gd name="T30" fmla="*/ 2 w 13"/>
                <a:gd name="T31" fmla="*/ 1 h 12"/>
                <a:gd name="T32" fmla="*/ 1 w 13"/>
                <a:gd name="T33" fmla="*/ 1 h 12"/>
                <a:gd name="T34" fmla="*/ 2 w 13"/>
                <a:gd name="T3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12">
                  <a:moveTo>
                    <a:pt x="2" y="3"/>
                  </a:moveTo>
                  <a:cubicBezTo>
                    <a:pt x="3" y="4"/>
                    <a:pt x="4" y="3"/>
                    <a:pt x="5" y="2"/>
                  </a:cubicBezTo>
                  <a:cubicBezTo>
                    <a:pt x="5" y="2"/>
                    <a:pt x="6" y="2"/>
                    <a:pt x="7" y="2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"/>
                    <a:pt x="5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7"/>
                    <a:pt x="4" y="9"/>
                    <a:pt x="5" y="9"/>
                  </a:cubicBezTo>
                  <a:cubicBezTo>
                    <a:pt x="6" y="10"/>
                    <a:pt x="7" y="11"/>
                    <a:pt x="8" y="11"/>
                  </a:cubicBezTo>
                  <a:cubicBezTo>
                    <a:pt x="9" y="12"/>
                    <a:pt x="11" y="11"/>
                    <a:pt x="11" y="11"/>
                  </a:cubicBezTo>
                  <a:cubicBezTo>
                    <a:pt x="12" y="11"/>
                    <a:pt x="12" y="9"/>
                    <a:pt x="12" y="9"/>
                  </a:cubicBezTo>
                  <a:cubicBezTo>
                    <a:pt x="12" y="8"/>
                    <a:pt x="13" y="7"/>
                    <a:pt x="13" y="6"/>
                  </a:cubicBezTo>
                  <a:cubicBezTo>
                    <a:pt x="13" y="6"/>
                    <a:pt x="13" y="4"/>
                    <a:pt x="13" y="3"/>
                  </a:cubicBezTo>
                  <a:cubicBezTo>
                    <a:pt x="12" y="3"/>
                    <a:pt x="12" y="1"/>
                    <a:pt x="12" y="1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6" y="1"/>
                    <a:pt x="4" y="1"/>
                    <a:pt x="2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2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3F963D16-40E2-458D-9FF9-881884950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4381" y="4323567"/>
              <a:ext cx="25260" cy="25260"/>
            </a:xfrm>
            <a:custGeom>
              <a:avLst/>
              <a:gdLst>
                <a:gd name="T0" fmla="*/ 1 w 5"/>
                <a:gd name="T1" fmla="*/ 5 h 5"/>
                <a:gd name="T2" fmla="*/ 5 w 5"/>
                <a:gd name="T3" fmla="*/ 3 h 5"/>
                <a:gd name="T4" fmla="*/ 3 w 5"/>
                <a:gd name="T5" fmla="*/ 1 h 5"/>
                <a:gd name="T6" fmla="*/ 2 w 5"/>
                <a:gd name="T7" fmla="*/ 3 h 5"/>
                <a:gd name="T8" fmla="*/ 1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5"/>
                  </a:moveTo>
                  <a:cubicBezTo>
                    <a:pt x="2" y="5"/>
                    <a:pt x="4" y="4"/>
                    <a:pt x="5" y="3"/>
                  </a:cubicBezTo>
                  <a:cubicBezTo>
                    <a:pt x="5" y="3"/>
                    <a:pt x="4" y="1"/>
                    <a:pt x="3" y="1"/>
                  </a:cubicBezTo>
                  <a:cubicBezTo>
                    <a:pt x="2" y="0"/>
                    <a:pt x="2" y="2"/>
                    <a:pt x="2" y="3"/>
                  </a:cubicBezTo>
                  <a:cubicBezTo>
                    <a:pt x="3" y="4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2CC966C-05C1-4BB2-AD62-06910FB66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075" y="2641659"/>
              <a:ext cx="214712" cy="113671"/>
            </a:xfrm>
            <a:custGeom>
              <a:avLst/>
              <a:gdLst>
                <a:gd name="T0" fmla="*/ 4 w 43"/>
                <a:gd name="T1" fmla="*/ 9 h 23"/>
                <a:gd name="T2" fmla="*/ 10 w 43"/>
                <a:gd name="T3" fmla="*/ 9 h 23"/>
                <a:gd name="T4" fmla="*/ 10 w 43"/>
                <a:gd name="T5" fmla="*/ 10 h 23"/>
                <a:gd name="T6" fmla="*/ 10 w 43"/>
                <a:gd name="T7" fmla="*/ 11 h 23"/>
                <a:gd name="T8" fmla="*/ 11 w 43"/>
                <a:gd name="T9" fmla="*/ 12 h 23"/>
                <a:gd name="T10" fmla="*/ 3 w 43"/>
                <a:gd name="T11" fmla="*/ 13 h 23"/>
                <a:gd name="T12" fmla="*/ 7 w 43"/>
                <a:gd name="T13" fmla="*/ 13 h 23"/>
                <a:gd name="T14" fmla="*/ 9 w 43"/>
                <a:gd name="T15" fmla="*/ 15 h 23"/>
                <a:gd name="T16" fmla="*/ 10 w 43"/>
                <a:gd name="T17" fmla="*/ 17 h 23"/>
                <a:gd name="T18" fmla="*/ 6 w 43"/>
                <a:gd name="T19" fmla="*/ 19 h 23"/>
                <a:gd name="T20" fmla="*/ 9 w 43"/>
                <a:gd name="T21" fmla="*/ 21 h 23"/>
                <a:gd name="T22" fmla="*/ 14 w 43"/>
                <a:gd name="T23" fmla="*/ 22 h 23"/>
                <a:gd name="T24" fmla="*/ 21 w 43"/>
                <a:gd name="T25" fmla="*/ 23 h 23"/>
                <a:gd name="T26" fmla="*/ 24 w 43"/>
                <a:gd name="T27" fmla="*/ 21 h 23"/>
                <a:gd name="T28" fmla="*/ 28 w 43"/>
                <a:gd name="T29" fmla="*/ 21 h 23"/>
                <a:gd name="T30" fmla="*/ 32 w 43"/>
                <a:gd name="T31" fmla="*/ 18 h 23"/>
                <a:gd name="T32" fmla="*/ 35 w 43"/>
                <a:gd name="T33" fmla="*/ 17 h 23"/>
                <a:gd name="T34" fmla="*/ 38 w 43"/>
                <a:gd name="T35" fmla="*/ 14 h 23"/>
                <a:gd name="T36" fmla="*/ 41 w 43"/>
                <a:gd name="T37" fmla="*/ 11 h 23"/>
                <a:gd name="T38" fmla="*/ 41 w 43"/>
                <a:gd name="T39" fmla="*/ 8 h 23"/>
                <a:gd name="T40" fmla="*/ 39 w 43"/>
                <a:gd name="T41" fmla="*/ 6 h 23"/>
                <a:gd name="T42" fmla="*/ 38 w 43"/>
                <a:gd name="T43" fmla="*/ 4 h 23"/>
                <a:gd name="T44" fmla="*/ 38 w 43"/>
                <a:gd name="T45" fmla="*/ 2 h 23"/>
                <a:gd name="T46" fmla="*/ 37 w 43"/>
                <a:gd name="T47" fmla="*/ 1 h 23"/>
                <a:gd name="T48" fmla="*/ 35 w 43"/>
                <a:gd name="T49" fmla="*/ 3 h 23"/>
                <a:gd name="T50" fmla="*/ 33 w 43"/>
                <a:gd name="T51" fmla="*/ 0 h 23"/>
                <a:gd name="T52" fmla="*/ 32 w 43"/>
                <a:gd name="T53" fmla="*/ 2 h 23"/>
                <a:gd name="T54" fmla="*/ 30 w 43"/>
                <a:gd name="T55" fmla="*/ 3 h 23"/>
                <a:gd name="T56" fmla="*/ 29 w 43"/>
                <a:gd name="T57" fmla="*/ 5 h 23"/>
                <a:gd name="T58" fmla="*/ 26 w 43"/>
                <a:gd name="T59" fmla="*/ 4 h 23"/>
                <a:gd name="T60" fmla="*/ 26 w 43"/>
                <a:gd name="T61" fmla="*/ 6 h 23"/>
                <a:gd name="T62" fmla="*/ 24 w 43"/>
                <a:gd name="T63" fmla="*/ 5 h 23"/>
                <a:gd name="T64" fmla="*/ 22 w 43"/>
                <a:gd name="T65" fmla="*/ 4 h 23"/>
                <a:gd name="T66" fmla="*/ 21 w 43"/>
                <a:gd name="T67" fmla="*/ 6 h 23"/>
                <a:gd name="T68" fmla="*/ 18 w 43"/>
                <a:gd name="T69" fmla="*/ 4 h 23"/>
                <a:gd name="T70" fmla="*/ 17 w 43"/>
                <a:gd name="T71" fmla="*/ 7 h 23"/>
                <a:gd name="T72" fmla="*/ 16 w 43"/>
                <a:gd name="T73" fmla="*/ 7 h 23"/>
                <a:gd name="T74" fmla="*/ 14 w 43"/>
                <a:gd name="T75" fmla="*/ 10 h 23"/>
                <a:gd name="T76" fmla="*/ 13 w 43"/>
                <a:gd name="T77" fmla="*/ 5 h 23"/>
                <a:gd name="T78" fmla="*/ 12 w 43"/>
                <a:gd name="T79" fmla="*/ 3 h 23"/>
                <a:gd name="T80" fmla="*/ 8 w 43"/>
                <a:gd name="T81" fmla="*/ 2 h 23"/>
                <a:gd name="T82" fmla="*/ 9 w 43"/>
                <a:gd name="T83" fmla="*/ 5 h 23"/>
                <a:gd name="T84" fmla="*/ 6 w 43"/>
                <a:gd name="T85" fmla="*/ 4 h 23"/>
                <a:gd name="T86" fmla="*/ 6 w 43"/>
                <a:gd name="T87" fmla="*/ 6 h 23"/>
                <a:gd name="T88" fmla="*/ 3 w 43"/>
                <a:gd name="T89" fmla="*/ 6 h 23"/>
                <a:gd name="T90" fmla="*/ 4 w 43"/>
                <a:gd name="T91" fmla="*/ 7 h 23"/>
                <a:gd name="T92" fmla="*/ 2 w 43"/>
                <a:gd name="T93" fmla="*/ 8 h 23"/>
                <a:gd name="T94" fmla="*/ 4 w 43"/>
                <a:gd name="T95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23">
                  <a:moveTo>
                    <a:pt x="4" y="9"/>
                  </a:moveTo>
                  <a:cubicBezTo>
                    <a:pt x="5" y="9"/>
                    <a:pt x="9" y="8"/>
                    <a:pt x="10" y="9"/>
                  </a:cubicBezTo>
                  <a:cubicBezTo>
                    <a:pt x="11" y="9"/>
                    <a:pt x="11" y="9"/>
                    <a:pt x="10" y="10"/>
                  </a:cubicBezTo>
                  <a:cubicBezTo>
                    <a:pt x="8" y="11"/>
                    <a:pt x="9" y="11"/>
                    <a:pt x="10" y="11"/>
                  </a:cubicBezTo>
                  <a:cubicBezTo>
                    <a:pt x="11" y="11"/>
                    <a:pt x="11" y="10"/>
                    <a:pt x="11" y="12"/>
                  </a:cubicBezTo>
                  <a:cubicBezTo>
                    <a:pt x="11" y="13"/>
                    <a:pt x="5" y="12"/>
                    <a:pt x="3" y="13"/>
                  </a:cubicBezTo>
                  <a:cubicBezTo>
                    <a:pt x="1" y="14"/>
                    <a:pt x="6" y="13"/>
                    <a:pt x="7" y="13"/>
                  </a:cubicBezTo>
                  <a:cubicBezTo>
                    <a:pt x="8" y="13"/>
                    <a:pt x="8" y="15"/>
                    <a:pt x="9" y="15"/>
                  </a:cubicBezTo>
                  <a:cubicBezTo>
                    <a:pt x="10" y="15"/>
                    <a:pt x="10" y="15"/>
                    <a:pt x="10" y="17"/>
                  </a:cubicBezTo>
                  <a:cubicBezTo>
                    <a:pt x="11" y="19"/>
                    <a:pt x="8" y="19"/>
                    <a:pt x="6" y="19"/>
                  </a:cubicBezTo>
                  <a:cubicBezTo>
                    <a:pt x="4" y="20"/>
                    <a:pt x="7" y="20"/>
                    <a:pt x="9" y="21"/>
                  </a:cubicBezTo>
                  <a:cubicBezTo>
                    <a:pt x="11" y="21"/>
                    <a:pt x="13" y="21"/>
                    <a:pt x="14" y="22"/>
                  </a:cubicBezTo>
                  <a:cubicBezTo>
                    <a:pt x="15" y="23"/>
                    <a:pt x="19" y="23"/>
                    <a:pt x="21" y="23"/>
                  </a:cubicBezTo>
                  <a:cubicBezTo>
                    <a:pt x="22" y="23"/>
                    <a:pt x="23" y="22"/>
                    <a:pt x="24" y="21"/>
                  </a:cubicBezTo>
                  <a:cubicBezTo>
                    <a:pt x="25" y="21"/>
                    <a:pt x="26" y="21"/>
                    <a:pt x="28" y="21"/>
                  </a:cubicBezTo>
                  <a:cubicBezTo>
                    <a:pt x="29" y="20"/>
                    <a:pt x="31" y="19"/>
                    <a:pt x="32" y="18"/>
                  </a:cubicBezTo>
                  <a:cubicBezTo>
                    <a:pt x="33" y="17"/>
                    <a:pt x="34" y="17"/>
                    <a:pt x="35" y="17"/>
                  </a:cubicBezTo>
                  <a:cubicBezTo>
                    <a:pt x="37" y="17"/>
                    <a:pt x="38" y="15"/>
                    <a:pt x="38" y="14"/>
                  </a:cubicBezTo>
                  <a:cubicBezTo>
                    <a:pt x="38" y="13"/>
                    <a:pt x="40" y="12"/>
                    <a:pt x="41" y="11"/>
                  </a:cubicBezTo>
                  <a:cubicBezTo>
                    <a:pt x="43" y="11"/>
                    <a:pt x="41" y="10"/>
                    <a:pt x="41" y="8"/>
                  </a:cubicBezTo>
                  <a:cubicBezTo>
                    <a:pt x="41" y="7"/>
                    <a:pt x="40" y="7"/>
                    <a:pt x="39" y="6"/>
                  </a:cubicBezTo>
                  <a:cubicBezTo>
                    <a:pt x="37" y="6"/>
                    <a:pt x="38" y="4"/>
                    <a:pt x="38" y="4"/>
                  </a:cubicBezTo>
                  <a:cubicBezTo>
                    <a:pt x="37" y="3"/>
                    <a:pt x="37" y="3"/>
                    <a:pt x="38" y="2"/>
                  </a:cubicBezTo>
                  <a:cubicBezTo>
                    <a:pt x="39" y="1"/>
                    <a:pt x="39" y="1"/>
                    <a:pt x="37" y="1"/>
                  </a:cubicBezTo>
                  <a:cubicBezTo>
                    <a:pt x="36" y="2"/>
                    <a:pt x="36" y="2"/>
                    <a:pt x="35" y="3"/>
                  </a:cubicBezTo>
                  <a:cubicBezTo>
                    <a:pt x="34" y="3"/>
                    <a:pt x="34" y="0"/>
                    <a:pt x="33" y="0"/>
                  </a:cubicBezTo>
                  <a:cubicBezTo>
                    <a:pt x="33" y="0"/>
                    <a:pt x="31" y="1"/>
                    <a:pt x="32" y="2"/>
                  </a:cubicBezTo>
                  <a:cubicBezTo>
                    <a:pt x="32" y="3"/>
                    <a:pt x="31" y="3"/>
                    <a:pt x="30" y="3"/>
                  </a:cubicBezTo>
                  <a:cubicBezTo>
                    <a:pt x="29" y="3"/>
                    <a:pt x="29" y="4"/>
                    <a:pt x="29" y="5"/>
                  </a:cubicBezTo>
                  <a:cubicBezTo>
                    <a:pt x="28" y="5"/>
                    <a:pt x="27" y="4"/>
                    <a:pt x="26" y="4"/>
                  </a:cubicBezTo>
                  <a:cubicBezTo>
                    <a:pt x="25" y="4"/>
                    <a:pt x="26" y="5"/>
                    <a:pt x="26" y="6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4" y="4"/>
                    <a:pt x="23" y="3"/>
                    <a:pt x="22" y="4"/>
                  </a:cubicBezTo>
                  <a:cubicBezTo>
                    <a:pt x="21" y="4"/>
                    <a:pt x="22" y="5"/>
                    <a:pt x="21" y="6"/>
                  </a:cubicBezTo>
                  <a:cubicBezTo>
                    <a:pt x="20" y="7"/>
                    <a:pt x="19" y="4"/>
                    <a:pt x="18" y="4"/>
                  </a:cubicBezTo>
                  <a:cubicBezTo>
                    <a:pt x="17" y="4"/>
                    <a:pt x="17" y="6"/>
                    <a:pt x="17" y="7"/>
                  </a:cubicBezTo>
                  <a:cubicBezTo>
                    <a:pt x="17" y="7"/>
                    <a:pt x="16" y="6"/>
                    <a:pt x="16" y="7"/>
                  </a:cubicBezTo>
                  <a:cubicBezTo>
                    <a:pt x="15" y="7"/>
                    <a:pt x="15" y="10"/>
                    <a:pt x="14" y="10"/>
                  </a:cubicBezTo>
                  <a:cubicBezTo>
                    <a:pt x="13" y="10"/>
                    <a:pt x="14" y="5"/>
                    <a:pt x="13" y="5"/>
                  </a:cubicBezTo>
                  <a:cubicBezTo>
                    <a:pt x="12" y="5"/>
                    <a:pt x="12" y="4"/>
                    <a:pt x="12" y="3"/>
                  </a:cubicBezTo>
                  <a:cubicBezTo>
                    <a:pt x="11" y="2"/>
                    <a:pt x="9" y="1"/>
                    <a:pt x="8" y="2"/>
                  </a:cubicBezTo>
                  <a:cubicBezTo>
                    <a:pt x="6" y="3"/>
                    <a:pt x="10" y="4"/>
                    <a:pt x="9" y="5"/>
                  </a:cubicBezTo>
                  <a:cubicBezTo>
                    <a:pt x="9" y="6"/>
                    <a:pt x="7" y="3"/>
                    <a:pt x="6" y="4"/>
                  </a:cubicBezTo>
                  <a:cubicBezTo>
                    <a:pt x="5" y="4"/>
                    <a:pt x="6" y="5"/>
                    <a:pt x="6" y="6"/>
                  </a:cubicBezTo>
                  <a:cubicBezTo>
                    <a:pt x="6" y="7"/>
                    <a:pt x="5" y="6"/>
                    <a:pt x="3" y="6"/>
                  </a:cubicBezTo>
                  <a:cubicBezTo>
                    <a:pt x="2" y="6"/>
                    <a:pt x="4" y="6"/>
                    <a:pt x="4" y="7"/>
                  </a:cubicBezTo>
                  <a:cubicBezTo>
                    <a:pt x="5" y="8"/>
                    <a:pt x="3" y="7"/>
                    <a:pt x="2" y="8"/>
                  </a:cubicBezTo>
                  <a:cubicBezTo>
                    <a:pt x="0" y="9"/>
                    <a:pt x="3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4702F25-ABB7-4053-B072-8FABC810A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723" y="2911100"/>
              <a:ext cx="164191" cy="258917"/>
            </a:xfrm>
            <a:custGeom>
              <a:avLst/>
              <a:gdLst>
                <a:gd name="T0" fmla="*/ 2 w 33"/>
                <a:gd name="T1" fmla="*/ 9 h 52"/>
                <a:gd name="T2" fmla="*/ 0 w 33"/>
                <a:gd name="T3" fmla="*/ 11 h 52"/>
                <a:gd name="T4" fmla="*/ 2 w 33"/>
                <a:gd name="T5" fmla="*/ 12 h 52"/>
                <a:gd name="T6" fmla="*/ 5 w 33"/>
                <a:gd name="T7" fmla="*/ 12 h 52"/>
                <a:gd name="T8" fmla="*/ 3 w 33"/>
                <a:gd name="T9" fmla="*/ 14 h 52"/>
                <a:gd name="T10" fmla="*/ 2 w 33"/>
                <a:gd name="T11" fmla="*/ 16 h 52"/>
                <a:gd name="T12" fmla="*/ 5 w 33"/>
                <a:gd name="T13" fmla="*/ 15 h 52"/>
                <a:gd name="T14" fmla="*/ 6 w 33"/>
                <a:gd name="T15" fmla="*/ 17 h 52"/>
                <a:gd name="T16" fmla="*/ 6 w 33"/>
                <a:gd name="T17" fmla="*/ 19 h 52"/>
                <a:gd name="T18" fmla="*/ 6 w 33"/>
                <a:gd name="T19" fmla="*/ 23 h 52"/>
                <a:gd name="T20" fmla="*/ 7 w 33"/>
                <a:gd name="T21" fmla="*/ 25 h 52"/>
                <a:gd name="T22" fmla="*/ 11 w 33"/>
                <a:gd name="T23" fmla="*/ 24 h 52"/>
                <a:gd name="T24" fmla="*/ 12 w 33"/>
                <a:gd name="T25" fmla="*/ 28 h 52"/>
                <a:gd name="T26" fmla="*/ 13 w 33"/>
                <a:gd name="T27" fmla="*/ 31 h 52"/>
                <a:gd name="T28" fmla="*/ 9 w 33"/>
                <a:gd name="T29" fmla="*/ 33 h 52"/>
                <a:gd name="T30" fmla="*/ 6 w 33"/>
                <a:gd name="T31" fmla="*/ 34 h 52"/>
                <a:gd name="T32" fmla="*/ 7 w 33"/>
                <a:gd name="T33" fmla="*/ 36 h 52"/>
                <a:gd name="T34" fmla="*/ 8 w 33"/>
                <a:gd name="T35" fmla="*/ 38 h 52"/>
                <a:gd name="T36" fmla="*/ 3 w 33"/>
                <a:gd name="T37" fmla="*/ 41 h 52"/>
                <a:gd name="T38" fmla="*/ 8 w 33"/>
                <a:gd name="T39" fmla="*/ 43 h 52"/>
                <a:gd name="T40" fmla="*/ 11 w 33"/>
                <a:gd name="T41" fmla="*/ 44 h 52"/>
                <a:gd name="T42" fmla="*/ 7 w 33"/>
                <a:gd name="T43" fmla="*/ 46 h 52"/>
                <a:gd name="T44" fmla="*/ 5 w 33"/>
                <a:gd name="T45" fmla="*/ 49 h 52"/>
                <a:gd name="T46" fmla="*/ 2 w 33"/>
                <a:gd name="T47" fmla="*/ 52 h 52"/>
                <a:gd name="T48" fmla="*/ 7 w 33"/>
                <a:gd name="T49" fmla="*/ 50 h 52"/>
                <a:gd name="T50" fmla="*/ 10 w 33"/>
                <a:gd name="T51" fmla="*/ 50 h 52"/>
                <a:gd name="T52" fmla="*/ 13 w 33"/>
                <a:gd name="T53" fmla="*/ 48 h 52"/>
                <a:gd name="T54" fmla="*/ 17 w 33"/>
                <a:gd name="T55" fmla="*/ 48 h 52"/>
                <a:gd name="T56" fmla="*/ 23 w 33"/>
                <a:gd name="T57" fmla="*/ 47 h 52"/>
                <a:gd name="T58" fmla="*/ 29 w 33"/>
                <a:gd name="T59" fmla="*/ 45 h 52"/>
                <a:gd name="T60" fmla="*/ 27 w 33"/>
                <a:gd name="T61" fmla="*/ 43 h 52"/>
                <a:gd name="T62" fmla="*/ 32 w 33"/>
                <a:gd name="T63" fmla="*/ 37 h 52"/>
                <a:gd name="T64" fmla="*/ 26 w 33"/>
                <a:gd name="T65" fmla="*/ 36 h 52"/>
                <a:gd name="T66" fmla="*/ 26 w 33"/>
                <a:gd name="T67" fmla="*/ 34 h 52"/>
                <a:gd name="T68" fmla="*/ 25 w 33"/>
                <a:gd name="T69" fmla="*/ 31 h 52"/>
                <a:gd name="T70" fmla="*/ 23 w 33"/>
                <a:gd name="T71" fmla="*/ 27 h 52"/>
                <a:gd name="T72" fmla="*/ 19 w 33"/>
                <a:gd name="T73" fmla="*/ 23 h 52"/>
                <a:gd name="T74" fmla="*/ 17 w 33"/>
                <a:gd name="T75" fmla="*/ 18 h 52"/>
                <a:gd name="T76" fmla="*/ 15 w 33"/>
                <a:gd name="T77" fmla="*/ 15 h 52"/>
                <a:gd name="T78" fmla="*/ 18 w 33"/>
                <a:gd name="T79" fmla="*/ 11 h 52"/>
                <a:gd name="T80" fmla="*/ 19 w 33"/>
                <a:gd name="T81" fmla="*/ 7 h 52"/>
                <a:gd name="T82" fmla="*/ 15 w 33"/>
                <a:gd name="T83" fmla="*/ 7 h 52"/>
                <a:gd name="T84" fmla="*/ 9 w 33"/>
                <a:gd name="T85" fmla="*/ 8 h 52"/>
                <a:gd name="T86" fmla="*/ 12 w 33"/>
                <a:gd name="T87" fmla="*/ 4 h 52"/>
                <a:gd name="T88" fmla="*/ 15 w 33"/>
                <a:gd name="T89" fmla="*/ 1 h 52"/>
                <a:gd name="T90" fmla="*/ 11 w 33"/>
                <a:gd name="T91" fmla="*/ 1 h 52"/>
                <a:gd name="T92" fmla="*/ 6 w 33"/>
                <a:gd name="T93" fmla="*/ 1 h 52"/>
                <a:gd name="T94" fmla="*/ 5 w 33"/>
                <a:gd name="T95" fmla="*/ 4 h 52"/>
                <a:gd name="T96" fmla="*/ 6 w 33"/>
                <a:gd name="T97" fmla="*/ 6 h 52"/>
                <a:gd name="T98" fmla="*/ 4 w 33"/>
                <a:gd name="T99" fmla="*/ 8 h 52"/>
                <a:gd name="T100" fmla="*/ 3 w 33"/>
                <a:gd name="T101" fmla="*/ 10 h 52"/>
                <a:gd name="T102" fmla="*/ 2 w 33"/>
                <a:gd name="T103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" h="52">
                  <a:moveTo>
                    <a:pt x="2" y="9"/>
                  </a:moveTo>
                  <a:cubicBezTo>
                    <a:pt x="1" y="9"/>
                    <a:pt x="0" y="10"/>
                    <a:pt x="0" y="11"/>
                  </a:cubicBezTo>
                  <a:cubicBezTo>
                    <a:pt x="1" y="11"/>
                    <a:pt x="2" y="13"/>
                    <a:pt x="2" y="12"/>
                  </a:cubicBezTo>
                  <a:cubicBezTo>
                    <a:pt x="3" y="12"/>
                    <a:pt x="5" y="12"/>
                    <a:pt x="5" y="12"/>
                  </a:cubicBezTo>
                  <a:cubicBezTo>
                    <a:pt x="4" y="13"/>
                    <a:pt x="4" y="13"/>
                    <a:pt x="3" y="14"/>
                  </a:cubicBezTo>
                  <a:cubicBezTo>
                    <a:pt x="3" y="14"/>
                    <a:pt x="2" y="15"/>
                    <a:pt x="2" y="16"/>
                  </a:cubicBezTo>
                  <a:cubicBezTo>
                    <a:pt x="3" y="16"/>
                    <a:pt x="6" y="14"/>
                    <a:pt x="5" y="15"/>
                  </a:cubicBezTo>
                  <a:cubicBezTo>
                    <a:pt x="5" y="15"/>
                    <a:pt x="6" y="16"/>
                    <a:pt x="6" y="17"/>
                  </a:cubicBezTo>
                  <a:cubicBezTo>
                    <a:pt x="7" y="17"/>
                    <a:pt x="6" y="19"/>
                    <a:pt x="6" y="19"/>
                  </a:cubicBezTo>
                  <a:cubicBezTo>
                    <a:pt x="6" y="20"/>
                    <a:pt x="6" y="22"/>
                    <a:pt x="6" y="23"/>
                  </a:cubicBezTo>
                  <a:cubicBezTo>
                    <a:pt x="5" y="23"/>
                    <a:pt x="6" y="25"/>
                    <a:pt x="7" y="25"/>
                  </a:cubicBezTo>
                  <a:cubicBezTo>
                    <a:pt x="8" y="25"/>
                    <a:pt x="11" y="24"/>
                    <a:pt x="11" y="24"/>
                  </a:cubicBezTo>
                  <a:cubicBezTo>
                    <a:pt x="11" y="25"/>
                    <a:pt x="11" y="27"/>
                    <a:pt x="12" y="28"/>
                  </a:cubicBezTo>
                  <a:cubicBezTo>
                    <a:pt x="13" y="29"/>
                    <a:pt x="14" y="30"/>
                    <a:pt x="13" y="31"/>
                  </a:cubicBezTo>
                  <a:cubicBezTo>
                    <a:pt x="12" y="32"/>
                    <a:pt x="10" y="33"/>
                    <a:pt x="9" y="33"/>
                  </a:cubicBezTo>
                  <a:cubicBezTo>
                    <a:pt x="9" y="33"/>
                    <a:pt x="7" y="33"/>
                    <a:pt x="6" y="34"/>
                  </a:cubicBezTo>
                  <a:cubicBezTo>
                    <a:pt x="6" y="35"/>
                    <a:pt x="6" y="37"/>
                    <a:pt x="7" y="36"/>
                  </a:cubicBezTo>
                  <a:cubicBezTo>
                    <a:pt x="8" y="36"/>
                    <a:pt x="9" y="37"/>
                    <a:pt x="8" y="38"/>
                  </a:cubicBezTo>
                  <a:cubicBezTo>
                    <a:pt x="7" y="39"/>
                    <a:pt x="3" y="41"/>
                    <a:pt x="3" y="41"/>
                  </a:cubicBezTo>
                  <a:cubicBezTo>
                    <a:pt x="3" y="42"/>
                    <a:pt x="6" y="43"/>
                    <a:pt x="8" y="43"/>
                  </a:cubicBezTo>
                  <a:cubicBezTo>
                    <a:pt x="9" y="43"/>
                    <a:pt x="12" y="44"/>
                    <a:pt x="11" y="44"/>
                  </a:cubicBezTo>
                  <a:cubicBezTo>
                    <a:pt x="11" y="45"/>
                    <a:pt x="7" y="45"/>
                    <a:pt x="7" y="46"/>
                  </a:cubicBezTo>
                  <a:cubicBezTo>
                    <a:pt x="6" y="47"/>
                    <a:pt x="5" y="49"/>
                    <a:pt x="5" y="49"/>
                  </a:cubicBezTo>
                  <a:cubicBezTo>
                    <a:pt x="4" y="50"/>
                    <a:pt x="1" y="51"/>
                    <a:pt x="2" y="52"/>
                  </a:cubicBezTo>
                  <a:cubicBezTo>
                    <a:pt x="3" y="52"/>
                    <a:pt x="6" y="50"/>
                    <a:pt x="7" y="50"/>
                  </a:cubicBezTo>
                  <a:cubicBezTo>
                    <a:pt x="8" y="50"/>
                    <a:pt x="9" y="51"/>
                    <a:pt x="10" y="50"/>
                  </a:cubicBezTo>
                  <a:cubicBezTo>
                    <a:pt x="12" y="49"/>
                    <a:pt x="12" y="47"/>
                    <a:pt x="13" y="48"/>
                  </a:cubicBezTo>
                  <a:cubicBezTo>
                    <a:pt x="14" y="48"/>
                    <a:pt x="15" y="49"/>
                    <a:pt x="17" y="48"/>
                  </a:cubicBezTo>
                  <a:cubicBezTo>
                    <a:pt x="19" y="47"/>
                    <a:pt x="22" y="47"/>
                    <a:pt x="23" y="47"/>
                  </a:cubicBezTo>
                  <a:cubicBezTo>
                    <a:pt x="25" y="47"/>
                    <a:pt x="30" y="46"/>
                    <a:pt x="29" y="45"/>
                  </a:cubicBezTo>
                  <a:cubicBezTo>
                    <a:pt x="28" y="44"/>
                    <a:pt x="26" y="44"/>
                    <a:pt x="27" y="43"/>
                  </a:cubicBezTo>
                  <a:cubicBezTo>
                    <a:pt x="29" y="41"/>
                    <a:pt x="33" y="39"/>
                    <a:pt x="32" y="37"/>
                  </a:cubicBezTo>
                  <a:cubicBezTo>
                    <a:pt x="30" y="36"/>
                    <a:pt x="28" y="35"/>
                    <a:pt x="26" y="36"/>
                  </a:cubicBezTo>
                  <a:cubicBezTo>
                    <a:pt x="25" y="36"/>
                    <a:pt x="26" y="35"/>
                    <a:pt x="26" y="34"/>
                  </a:cubicBezTo>
                  <a:cubicBezTo>
                    <a:pt x="26" y="33"/>
                    <a:pt x="25" y="32"/>
                    <a:pt x="25" y="31"/>
                  </a:cubicBezTo>
                  <a:cubicBezTo>
                    <a:pt x="25" y="30"/>
                    <a:pt x="24" y="27"/>
                    <a:pt x="23" y="27"/>
                  </a:cubicBezTo>
                  <a:cubicBezTo>
                    <a:pt x="21" y="26"/>
                    <a:pt x="19" y="25"/>
                    <a:pt x="19" y="23"/>
                  </a:cubicBezTo>
                  <a:cubicBezTo>
                    <a:pt x="18" y="21"/>
                    <a:pt x="19" y="19"/>
                    <a:pt x="17" y="18"/>
                  </a:cubicBezTo>
                  <a:cubicBezTo>
                    <a:pt x="15" y="17"/>
                    <a:pt x="14" y="17"/>
                    <a:pt x="15" y="15"/>
                  </a:cubicBezTo>
                  <a:cubicBezTo>
                    <a:pt x="16" y="14"/>
                    <a:pt x="17" y="12"/>
                    <a:pt x="18" y="11"/>
                  </a:cubicBezTo>
                  <a:cubicBezTo>
                    <a:pt x="19" y="10"/>
                    <a:pt x="21" y="8"/>
                    <a:pt x="19" y="7"/>
                  </a:cubicBezTo>
                  <a:cubicBezTo>
                    <a:pt x="18" y="7"/>
                    <a:pt x="16" y="7"/>
                    <a:pt x="15" y="7"/>
                  </a:cubicBezTo>
                  <a:cubicBezTo>
                    <a:pt x="14" y="7"/>
                    <a:pt x="9" y="9"/>
                    <a:pt x="9" y="8"/>
                  </a:cubicBezTo>
                  <a:cubicBezTo>
                    <a:pt x="10" y="8"/>
                    <a:pt x="12" y="5"/>
                    <a:pt x="12" y="4"/>
                  </a:cubicBezTo>
                  <a:cubicBezTo>
                    <a:pt x="13" y="4"/>
                    <a:pt x="15" y="3"/>
                    <a:pt x="15" y="1"/>
                  </a:cubicBezTo>
                  <a:cubicBezTo>
                    <a:pt x="15" y="0"/>
                    <a:pt x="13" y="1"/>
                    <a:pt x="11" y="1"/>
                  </a:cubicBezTo>
                  <a:cubicBezTo>
                    <a:pt x="10" y="1"/>
                    <a:pt x="7" y="1"/>
                    <a:pt x="6" y="1"/>
                  </a:cubicBezTo>
                  <a:cubicBezTo>
                    <a:pt x="6" y="1"/>
                    <a:pt x="5" y="3"/>
                    <a:pt x="5" y="4"/>
                  </a:cubicBezTo>
                  <a:cubicBezTo>
                    <a:pt x="4" y="4"/>
                    <a:pt x="7" y="5"/>
                    <a:pt x="6" y="6"/>
                  </a:cubicBezTo>
                  <a:cubicBezTo>
                    <a:pt x="5" y="6"/>
                    <a:pt x="3" y="7"/>
                    <a:pt x="4" y="8"/>
                  </a:cubicBezTo>
                  <a:cubicBezTo>
                    <a:pt x="4" y="8"/>
                    <a:pt x="4" y="10"/>
                    <a:pt x="3" y="10"/>
                  </a:cubicBezTo>
                  <a:cubicBezTo>
                    <a:pt x="2" y="10"/>
                    <a:pt x="2" y="8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84082AE-AD6C-4528-83AD-F4406AD4F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0997" y="3024773"/>
              <a:ext cx="105251" cy="101041"/>
            </a:xfrm>
            <a:custGeom>
              <a:avLst/>
              <a:gdLst>
                <a:gd name="T0" fmla="*/ 7 w 21"/>
                <a:gd name="T1" fmla="*/ 20 h 20"/>
                <a:gd name="T2" fmla="*/ 13 w 21"/>
                <a:gd name="T3" fmla="*/ 17 h 20"/>
                <a:gd name="T4" fmla="*/ 18 w 21"/>
                <a:gd name="T5" fmla="*/ 16 h 20"/>
                <a:gd name="T6" fmla="*/ 21 w 21"/>
                <a:gd name="T7" fmla="*/ 10 h 20"/>
                <a:gd name="T8" fmla="*/ 20 w 21"/>
                <a:gd name="T9" fmla="*/ 6 h 20"/>
                <a:gd name="T10" fmla="*/ 20 w 21"/>
                <a:gd name="T11" fmla="*/ 6 h 20"/>
                <a:gd name="T12" fmla="*/ 20 w 21"/>
                <a:gd name="T13" fmla="*/ 6 h 20"/>
                <a:gd name="T14" fmla="*/ 21 w 21"/>
                <a:gd name="T15" fmla="*/ 5 h 20"/>
                <a:gd name="T16" fmla="*/ 21 w 21"/>
                <a:gd name="T17" fmla="*/ 5 h 20"/>
                <a:gd name="T18" fmla="*/ 21 w 21"/>
                <a:gd name="T19" fmla="*/ 4 h 20"/>
                <a:gd name="T20" fmla="*/ 21 w 21"/>
                <a:gd name="T21" fmla="*/ 4 h 20"/>
                <a:gd name="T22" fmla="*/ 21 w 21"/>
                <a:gd name="T23" fmla="*/ 4 h 20"/>
                <a:gd name="T24" fmla="*/ 21 w 21"/>
                <a:gd name="T25" fmla="*/ 3 h 20"/>
                <a:gd name="T26" fmla="*/ 21 w 21"/>
                <a:gd name="T27" fmla="*/ 3 h 20"/>
                <a:gd name="T28" fmla="*/ 21 w 21"/>
                <a:gd name="T29" fmla="*/ 2 h 20"/>
                <a:gd name="T30" fmla="*/ 21 w 21"/>
                <a:gd name="T31" fmla="*/ 2 h 20"/>
                <a:gd name="T32" fmla="*/ 21 w 21"/>
                <a:gd name="T33" fmla="*/ 2 h 20"/>
                <a:gd name="T34" fmla="*/ 21 w 21"/>
                <a:gd name="T35" fmla="*/ 1 h 20"/>
                <a:gd name="T36" fmla="*/ 21 w 21"/>
                <a:gd name="T37" fmla="*/ 1 h 20"/>
                <a:gd name="T38" fmla="*/ 21 w 21"/>
                <a:gd name="T39" fmla="*/ 1 h 20"/>
                <a:gd name="T40" fmla="*/ 21 w 21"/>
                <a:gd name="T41" fmla="*/ 1 h 20"/>
                <a:gd name="T42" fmla="*/ 21 w 21"/>
                <a:gd name="T43" fmla="*/ 0 h 20"/>
                <a:gd name="T44" fmla="*/ 20 w 21"/>
                <a:gd name="T45" fmla="*/ 0 h 20"/>
                <a:gd name="T46" fmla="*/ 20 w 21"/>
                <a:gd name="T47" fmla="*/ 0 h 20"/>
                <a:gd name="T48" fmla="*/ 20 w 21"/>
                <a:gd name="T49" fmla="*/ 0 h 20"/>
                <a:gd name="T50" fmla="*/ 19 w 21"/>
                <a:gd name="T51" fmla="*/ 0 h 20"/>
                <a:gd name="T52" fmla="*/ 19 w 21"/>
                <a:gd name="T53" fmla="*/ 0 h 20"/>
                <a:gd name="T54" fmla="*/ 18 w 21"/>
                <a:gd name="T55" fmla="*/ 0 h 20"/>
                <a:gd name="T56" fmla="*/ 18 w 21"/>
                <a:gd name="T57" fmla="*/ 0 h 20"/>
                <a:gd name="T58" fmla="*/ 17 w 21"/>
                <a:gd name="T59" fmla="*/ 0 h 20"/>
                <a:gd name="T60" fmla="*/ 16 w 21"/>
                <a:gd name="T61" fmla="*/ 0 h 20"/>
                <a:gd name="T62" fmla="*/ 16 w 21"/>
                <a:gd name="T63" fmla="*/ 0 h 20"/>
                <a:gd name="T64" fmla="*/ 15 w 21"/>
                <a:gd name="T65" fmla="*/ 0 h 20"/>
                <a:gd name="T66" fmla="*/ 15 w 21"/>
                <a:gd name="T67" fmla="*/ 0 h 20"/>
                <a:gd name="T68" fmla="*/ 14 w 21"/>
                <a:gd name="T69" fmla="*/ 0 h 20"/>
                <a:gd name="T70" fmla="*/ 10 w 21"/>
                <a:gd name="T71" fmla="*/ 2 h 20"/>
                <a:gd name="T72" fmla="*/ 11 w 21"/>
                <a:gd name="T73" fmla="*/ 5 h 20"/>
                <a:gd name="T74" fmla="*/ 5 w 21"/>
                <a:gd name="T75" fmla="*/ 5 h 20"/>
                <a:gd name="T76" fmla="*/ 7 w 21"/>
                <a:gd name="T77" fmla="*/ 7 h 20"/>
                <a:gd name="T78" fmla="*/ 5 w 21"/>
                <a:gd name="T79" fmla="*/ 9 h 20"/>
                <a:gd name="T80" fmla="*/ 7 w 21"/>
                <a:gd name="T81" fmla="*/ 10 h 20"/>
                <a:gd name="T82" fmla="*/ 8 w 21"/>
                <a:gd name="T83" fmla="*/ 11 h 20"/>
                <a:gd name="T84" fmla="*/ 7 w 21"/>
                <a:gd name="T85" fmla="*/ 14 h 20"/>
                <a:gd name="T86" fmla="*/ 7 w 21"/>
                <a:gd name="T87" fmla="*/ 15 h 20"/>
                <a:gd name="T88" fmla="*/ 3 w 21"/>
                <a:gd name="T89" fmla="*/ 17 h 20"/>
                <a:gd name="T90" fmla="*/ 7 w 21"/>
                <a:gd name="T9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" h="20">
                  <a:moveTo>
                    <a:pt x="7" y="20"/>
                  </a:moveTo>
                  <a:cubicBezTo>
                    <a:pt x="9" y="20"/>
                    <a:pt x="12" y="18"/>
                    <a:pt x="13" y="17"/>
                  </a:cubicBezTo>
                  <a:cubicBezTo>
                    <a:pt x="14" y="17"/>
                    <a:pt x="17" y="16"/>
                    <a:pt x="18" y="16"/>
                  </a:cubicBezTo>
                  <a:cubicBezTo>
                    <a:pt x="19" y="16"/>
                    <a:pt x="21" y="12"/>
                    <a:pt x="21" y="10"/>
                  </a:cubicBezTo>
                  <a:cubicBezTo>
                    <a:pt x="21" y="9"/>
                    <a:pt x="20" y="7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20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0"/>
                  </a:cubicBezTo>
                  <a:cubicBezTo>
                    <a:pt x="21" y="0"/>
                    <a:pt x="21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2" y="0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0" y="5"/>
                    <a:pt x="8" y="5"/>
                    <a:pt x="5" y="5"/>
                  </a:cubicBezTo>
                  <a:cubicBezTo>
                    <a:pt x="3" y="5"/>
                    <a:pt x="6" y="6"/>
                    <a:pt x="7" y="7"/>
                  </a:cubicBezTo>
                  <a:cubicBezTo>
                    <a:pt x="8" y="8"/>
                    <a:pt x="7" y="8"/>
                    <a:pt x="5" y="9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2"/>
                    <a:pt x="5" y="14"/>
                    <a:pt x="7" y="14"/>
                  </a:cubicBezTo>
                  <a:cubicBezTo>
                    <a:pt x="8" y="14"/>
                    <a:pt x="8" y="14"/>
                    <a:pt x="7" y="15"/>
                  </a:cubicBezTo>
                  <a:cubicBezTo>
                    <a:pt x="6" y="15"/>
                    <a:pt x="5" y="16"/>
                    <a:pt x="3" y="17"/>
                  </a:cubicBezTo>
                  <a:cubicBezTo>
                    <a:pt x="0" y="18"/>
                    <a:pt x="5" y="20"/>
                    <a:pt x="7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B3E6160C-42DF-4F41-A1CF-729BB7684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1513" y="2919522"/>
              <a:ext cx="25260" cy="31575"/>
            </a:xfrm>
            <a:custGeom>
              <a:avLst/>
              <a:gdLst>
                <a:gd name="T0" fmla="*/ 1 w 5"/>
                <a:gd name="T1" fmla="*/ 5 h 6"/>
                <a:gd name="T2" fmla="*/ 4 w 5"/>
                <a:gd name="T3" fmla="*/ 1 h 6"/>
                <a:gd name="T4" fmla="*/ 0 w 5"/>
                <a:gd name="T5" fmla="*/ 3 h 6"/>
                <a:gd name="T6" fmla="*/ 1 w 5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2" y="4"/>
                    <a:pt x="5" y="0"/>
                    <a:pt x="4" y="1"/>
                  </a:cubicBezTo>
                  <a:cubicBezTo>
                    <a:pt x="2" y="2"/>
                    <a:pt x="0" y="3"/>
                    <a:pt x="0" y="3"/>
                  </a:cubicBezTo>
                  <a:cubicBezTo>
                    <a:pt x="0" y="4"/>
                    <a:pt x="0" y="6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40344760-FECB-43F8-8817-6F220C8A9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5690" y="3348943"/>
              <a:ext cx="25260" cy="46311"/>
            </a:xfrm>
            <a:custGeom>
              <a:avLst/>
              <a:gdLst>
                <a:gd name="T0" fmla="*/ 4 w 5"/>
                <a:gd name="T1" fmla="*/ 5 h 9"/>
                <a:gd name="T2" fmla="*/ 4 w 5"/>
                <a:gd name="T3" fmla="*/ 1 h 9"/>
                <a:gd name="T4" fmla="*/ 1 w 5"/>
                <a:gd name="T5" fmla="*/ 4 h 9"/>
                <a:gd name="T6" fmla="*/ 2 w 5"/>
                <a:gd name="T7" fmla="*/ 9 h 9"/>
                <a:gd name="T8" fmla="*/ 4 w 5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4" y="5"/>
                  </a:moveTo>
                  <a:cubicBezTo>
                    <a:pt x="5" y="4"/>
                    <a:pt x="5" y="0"/>
                    <a:pt x="4" y="1"/>
                  </a:cubicBezTo>
                  <a:cubicBezTo>
                    <a:pt x="3" y="1"/>
                    <a:pt x="1" y="3"/>
                    <a:pt x="1" y="4"/>
                  </a:cubicBezTo>
                  <a:cubicBezTo>
                    <a:pt x="0" y="5"/>
                    <a:pt x="1" y="9"/>
                    <a:pt x="2" y="9"/>
                  </a:cubicBezTo>
                  <a:cubicBezTo>
                    <a:pt x="3" y="9"/>
                    <a:pt x="4" y="7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EE279AB-2F8E-4018-82CC-489F716A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165" y="3388939"/>
              <a:ext cx="39995" cy="65256"/>
            </a:xfrm>
            <a:custGeom>
              <a:avLst/>
              <a:gdLst>
                <a:gd name="T0" fmla="*/ 2 w 8"/>
                <a:gd name="T1" fmla="*/ 13 h 13"/>
                <a:gd name="T2" fmla="*/ 6 w 8"/>
                <a:gd name="T3" fmla="*/ 10 h 13"/>
                <a:gd name="T4" fmla="*/ 5 w 8"/>
                <a:gd name="T5" fmla="*/ 3 h 13"/>
                <a:gd name="T6" fmla="*/ 2 w 8"/>
                <a:gd name="T7" fmla="*/ 7 h 13"/>
                <a:gd name="T8" fmla="*/ 2 w 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3">
                  <a:moveTo>
                    <a:pt x="2" y="13"/>
                  </a:moveTo>
                  <a:cubicBezTo>
                    <a:pt x="3" y="13"/>
                    <a:pt x="6" y="11"/>
                    <a:pt x="6" y="10"/>
                  </a:cubicBezTo>
                  <a:cubicBezTo>
                    <a:pt x="7" y="9"/>
                    <a:pt x="8" y="0"/>
                    <a:pt x="5" y="3"/>
                  </a:cubicBezTo>
                  <a:cubicBezTo>
                    <a:pt x="4" y="3"/>
                    <a:pt x="2" y="6"/>
                    <a:pt x="2" y="7"/>
                  </a:cubicBezTo>
                  <a:cubicBezTo>
                    <a:pt x="2" y="8"/>
                    <a:pt x="0" y="12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009B99DC-B22F-4CDE-82A3-6D1CE4292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365" y="3475244"/>
              <a:ext cx="65256" cy="33680"/>
            </a:xfrm>
            <a:custGeom>
              <a:avLst/>
              <a:gdLst>
                <a:gd name="T0" fmla="*/ 9 w 13"/>
                <a:gd name="T1" fmla="*/ 1 h 7"/>
                <a:gd name="T2" fmla="*/ 4 w 13"/>
                <a:gd name="T3" fmla="*/ 1 h 7"/>
                <a:gd name="T4" fmla="*/ 1 w 13"/>
                <a:gd name="T5" fmla="*/ 1 h 7"/>
                <a:gd name="T6" fmla="*/ 5 w 13"/>
                <a:gd name="T7" fmla="*/ 4 h 7"/>
                <a:gd name="T8" fmla="*/ 10 w 13"/>
                <a:gd name="T9" fmla="*/ 7 h 7"/>
                <a:gd name="T10" fmla="*/ 12 w 13"/>
                <a:gd name="T11" fmla="*/ 4 h 7"/>
                <a:gd name="T12" fmla="*/ 13 w 13"/>
                <a:gd name="T13" fmla="*/ 1 h 7"/>
                <a:gd name="T14" fmla="*/ 9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9" y="1"/>
                  </a:moveTo>
                  <a:cubicBezTo>
                    <a:pt x="7" y="2"/>
                    <a:pt x="5" y="1"/>
                    <a:pt x="4" y="1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4" y="3"/>
                    <a:pt x="5" y="4"/>
                  </a:cubicBezTo>
                  <a:cubicBezTo>
                    <a:pt x="7" y="4"/>
                    <a:pt x="8" y="6"/>
                    <a:pt x="10" y="7"/>
                  </a:cubicBezTo>
                  <a:cubicBezTo>
                    <a:pt x="13" y="7"/>
                    <a:pt x="12" y="5"/>
                    <a:pt x="12" y="4"/>
                  </a:cubicBezTo>
                  <a:cubicBezTo>
                    <a:pt x="12" y="3"/>
                    <a:pt x="12" y="2"/>
                    <a:pt x="13" y="1"/>
                  </a:cubicBezTo>
                  <a:cubicBezTo>
                    <a:pt x="13" y="0"/>
                    <a:pt x="10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EF58EE51-7040-4364-B3FB-AA9392BC9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8812" y="3534186"/>
              <a:ext cx="75781" cy="10525"/>
            </a:xfrm>
            <a:custGeom>
              <a:avLst/>
              <a:gdLst>
                <a:gd name="T0" fmla="*/ 12 w 15"/>
                <a:gd name="T1" fmla="*/ 2 h 2"/>
                <a:gd name="T2" fmla="*/ 5 w 15"/>
                <a:gd name="T3" fmla="*/ 0 h 2"/>
                <a:gd name="T4" fmla="*/ 1 w 15"/>
                <a:gd name="T5" fmla="*/ 0 h 2"/>
                <a:gd name="T6" fmla="*/ 5 w 15"/>
                <a:gd name="T7" fmla="*/ 2 h 2"/>
                <a:gd name="T8" fmla="*/ 12 w 1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">
                  <a:moveTo>
                    <a:pt x="12" y="2"/>
                  </a:moveTo>
                  <a:cubicBezTo>
                    <a:pt x="15" y="2"/>
                    <a:pt x="7" y="0"/>
                    <a:pt x="5" y="0"/>
                  </a:cubicBezTo>
                  <a:cubicBezTo>
                    <a:pt x="3" y="0"/>
                    <a:pt x="1" y="0"/>
                    <a:pt x="1" y="0"/>
                  </a:cubicBezTo>
                  <a:cubicBezTo>
                    <a:pt x="0" y="1"/>
                    <a:pt x="4" y="1"/>
                    <a:pt x="5" y="2"/>
                  </a:cubicBezTo>
                  <a:cubicBezTo>
                    <a:pt x="6" y="2"/>
                    <a:pt x="9" y="2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471D2D04-49E4-49FD-ADB1-0EB91865A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075" y="2092248"/>
              <a:ext cx="3999533" cy="3149107"/>
            </a:xfrm>
            <a:custGeom>
              <a:avLst/>
              <a:gdLst>
                <a:gd name="T0" fmla="*/ 539 w 803"/>
                <a:gd name="T1" fmla="*/ 441 h 631"/>
                <a:gd name="T2" fmla="*/ 515 w 803"/>
                <a:gd name="T3" fmla="*/ 398 h 631"/>
                <a:gd name="T4" fmla="*/ 537 w 803"/>
                <a:gd name="T5" fmla="*/ 365 h 631"/>
                <a:gd name="T6" fmla="*/ 589 w 803"/>
                <a:gd name="T7" fmla="*/ 334 h 631"/>
                <a:gd name="T8" fmla="*/ 592 w 803"/>
                <a:gd name="T9" fmla="*/ 269 h 631"/>
                <a:gd name="T10" fmla="*/ 617 w 803"/>
                <a:gd name="T11" fmla="*/ 293 h 631"/>
                <a:gd name="T12" fmla="*/ 640 w 803"/>
                <a:gd name="T13" fmla="*/ 195 h 631"/>
                <a:gd name="T14" fmla="*/ 691 w 803"/>
                <a:gd name="T15" fmla="*/ 163 h 631"/>
                <a:gd name="T16" fmla="*/ 702 w 803"/>
                <a:gd name="T17" fmla="*/ 198 h 631"/>
                <a:gd name="T18" fmla="*/ 729 w 803"/>
                <a:gd name="T19" fmla="*/ 156 h 631"/>
                <a:gd name="T20" fmla="*/ 766 w 803"/>
                <a:gd name="T21" fmla="*/ 111 h 631"/>
                <a:gd name="T22" fmla="*/ 764 w 803"/>
                <a:gd name="T23" fmla="*/ 94 h 631"/>
                <a:gd name="T24" fmla="*/ 662 w 803"/>
                <a:gd name="T25" fmla="*/ 72 h 631"/>
                <a:gd name="T26" fmla="*/ 599 w 803"/>
                <a:gd name="T27" fmla="*/ 71 h 631"/>
                <a:gd name="T28" fmla="*/ 543 w 803"/>
                <a:gd name="T29" fmla="*/ 46 h 631"/>
                <a:gd name="T30" fmla="*/ 500 w 803"/>
                <a:gd name="T31" fmla="*/ 18 h 631"/>
                <a:gd name="T32" fmla="*/ 443 w 803"/>
                <a:gd name="T33" fmla="*/ 21 h 631"/>
                <a:gd name="T34" fmla="*/ 380 w 803"/>
                <a:gd name="T35" fmla="*/ 55 h 631"/>
                <a:gd name="T36" fmla="*/ 380 w 803"/>
                <a:gd name="T37" fmla="*/ 95 h 631"/>
                <a:gd name="T38" fmla="*/ 340 w 803"/>
                <a:gd name="T39" fmla="*/ 80 h 631"/>
                <a:gd name="T40" fmla="*/ 297 w 803"/>
                <a:gd name="T41" fmla="*/ 88 h 631"/>
                <a:gd name="T42" fmla="*/ 234 w 803"/>
                <a:gd name="T43" fmla="*/ 120 h 631"/>
                <a:gd name="T44" fmla="*/ 237 w 803"/>
                <a:gd name="T45" fmla="*/ 93 h 631"/>
                <a:gd name="T46" fmla="*/ 199 w 803"/>
                <a:gd name="T47" fmla="*/ 71 h 631"/>
                <a:gd name="T48" fmla="*/ 172 w 803"/>
                <a:gd name="T49" fmla="*/ 81 h 631"/>
                <a:gd name="T50" fmla="*/ 142 w 803"/>
                <a:gd name="T51" fmla="*/ 111 h 631"/>
                <a:gd name="T52" fmla="*/ 110 w 803"/>
                <a:gd name="T53" fmla="*/ 151 h 631"/>
                <a:gd name="T54" fmla="*/ 134 w 803"/>
                <a:gd name="T55" fmla="*/ 168 h 631"/>
                <a:gd name="T56" fmla="*/ 177 w 803"/>
                <a:gd name="T57" fmla="*/ 116 h 631"/>
                <a:gd name="T58" fmla="*/ 198 w 803"/>
                <a:gd name="T59" fmla="*/ 159 h 631"/>
                <a:gd name="T60" fmla="*/ 165 w 803"/>
                <a:gd name="T61" fmla="*/ 191 h 631"/>
                <a:gd name="T62" fmla="*/ 127 w 803"/>
                <a:gd name="T63" fmla="*/ 186 h 631"/>
                <a:gd name="T64" fmla="*/ 114 w 803"/>
                <a:gd name="T65" fmla="*/ 196 h 631"/>
                <a:gd name="T66" fmla="*/ 77 w 803"/>
                <a:gd name="T67" fmla="*/ 233 h 631"/>
                <a:gd name="T68" fmla="*/ 50 w 803"/>
                <a:gd name="T69" fmla="*/ 282 h 631"/>
                <a:gd name="T70" fmla="*/ 114 w 803"/>
                <a:gd name="T71" fmla="*/ 250 h 631"/>
                <a:gd name="T72" fmla="*/ 136 w 803"/>
                <a:gd name="T73" fmla="*/ 243 h 631"/>
                <a:gd name="T74" fmla="*/ 163 w 803"/>
                <a:gd name="T75" fmla="*/ 258 h 631"/>
                <a:gd name="T76" fmla="*/ 183 w 803"/>
                <a:gd name="T77" fmla="*/ 274 h 631"/>
                <a:gd name="T78" fmla="*/ 200 w 803"/>
                <a:gd name="T79" fmla="*/ 250 h 631"/>
                <a:gd name="T80" fmla="*/ 241 w 803"/>
                <a:gd name="T81" fmla="*/ 230 h 631"/>
                <a:gd name="T82" fmla="*/ 214 w 803"/>
                <a:gd name="T83" fmla="*/ 260 h 631"/>
                <a:gd name="T84" fmla="*/ 232 w 803"/>
                <a:gd name="T85" fmla="*/ 286 h 631"/>
                <a:gd name="T86" fmla="*/ 175 w 803"/>
                <a:gd name="T87" fmla="*/ 302 h 631"/>
                <a:gd name="T88" fmla="*/ 86 w 803"/>
                <a:gd name="T89" fmla="*/ 285 h 631"/>
                <a:gd name="T90" fmla="*/ 5 w 803"/>
                <a:gd name="T91" fmla="*/ 351 h 631"/>
                <a:gd name="T92" fmla="*/ 8 w 803"/>
                <a:gd name="T93" fmla="*/ 399 h 631"/>
                <a:gd name="T94" fmla="*/ 54 w 803"/>
                <a:gd name="T95" fmla="*/ 424 h 631"/>
                <a:gd name="T96" fmla="*/ 81 w 803"/>
                <a:gd name="T97" fmla="*/ 420 h 631"/>
                <a:gd name="T98" fmla="*/ 117 w 803"/>
                <a:gd name="T99" fmla="*/ 438 h 631"/>
                <a:gd name="T100" fmla="*/ 125 w 803"/>
                <a:gd name="T101" fmla="*/ 471 h 631"/>
                <a:gd name="T102" fmla="*/ 137 w 803"/>
                <a:gd name="T103" fmla="*/ 582 h 631"/>
                <a:gd name="T104" fmla="*/ 210 w 803"/>
                <a:gd name="T105" fmla="*/ 603 h 631"/>
                <a:gd name="T106" fmla="*/ 252 w 803"/>
                <a:gd name="T107" fmla="*/ 489 h 631"/>
                <a:gd name="T108" fmla="*/ 267 w 803"/>
                <a:gd name="T109" fmla="*/ 395 h 631"/>
                <a:gd name="T110" fmla="*/ 225 w 803"/>
                <a:gd name="T111" fmla="*/ 324 h 631"/>
                <a:gd name="T112" fmla="*/ 306 w 803"/>
                <a:gd name="T113" fmla="*/ 374 h 631"/>
                <a:gd name="T114" fmla="*/ 321 w 803"/>
                <a:gd name="T115" fmla="*/ 339 h 631"/>
                <a:gd name="T116" fmla="*/ 283 w 803"/>
                <a:gd name="T117" fmla="*/ 317 h 631"/>
                <a:gd name="T118" fmla="*/ 346 w 803"/>
                <a:gd name="T119" fmla="*/ 336 h 631"/>
                <a:gd name="T120" fmla="*/ 428 w 803"/>
                <a:gd name="T121" fmla="*/ 392 h 631"/>
                <a:gd name="T122" fmla="*/ 475 w 803"/>
                <a:gd name="T123" fmla="*/ 354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3" h="631">
                  <a:moveTo>
                    <a:pt x="500" y="374"/>
                  </a:moveTo>
                  <a:cubicBezTo>
                    <a:pt x="501" y="374"/>
                    <a:pt x="504" y="381"/>
                    <a:pt x="505" y="384"/>
                  </a:cubicBezTo>
                  <a:cubicBezTo>
                    <a:pt x="507" y="387"/>
                    <a:pt x="507" y="389"/>
                    <a:pt x="508" y="391"/>
                  </a:cubicBezTo>
                  <a:cubicBezTo>
                    <a:pt x="510" y="392"/>
                    <a:pt x="508" y="396"/>
                    <a:pt x="509" y="397"/>
                  </a:cubicBezTo>
                  <a:cubicBezTo>
                    <a:pt x="509" y="398"/>
                    <a:pt x="509" y="399"/>
                    <a:pt x="508" y="400"/>
                  </a:cubicBezTo>
                  <a:cubicBezTo>
                    <a:pt x="508" y="401"/>
                    <a:pt x="508" y="401"/>
                    <a:pt x="508" y="402"/>
                  </a:cubicBezTo>
                  <a:cubicBezTo>
                    <a:pt x="508" y="402"/>
                    <a:pt x="508" y="403"/>
                    <a:pt x="508" y="403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3"/>
                    <a:pt x="508" y="403"/>
                    <a:pt x="508" y="403"/>
                  </a:cubicBezTo>
                  <a:cubicBezTo>
                    <a:pt x="508" y="403"/>
                    <a:pt x="508" y="404"/>
                    <a:pt x="508" y="404"/>
                  </a:cubicBezTo>
                  <a:cubicBezTo>
                    <a:pt x="508" y="405"/>
                    <a:pt x="509" y="409"/>
                    <a:pt x="510" y="410"/>
                  </a:cubicBezTo>
                  <a:cubicBezTo>
                    <a:pt x="511" y="411"/>
                    <a:pt x="512" y="411"/>
                    <a:pt x="513" y="412"/>
                  </a:cubicBezTo>
                  <a:cubicBezTo>
                    <a:pt x="513" y="412"/>
                    <a:pt x="513" y="412"/>
                    <a:pt x="513" y="412"/>
                  </a:cubicBezTo>
                  <a:cubicBezTo>
                    <a:pt x="513" y="412"/>
                    <a:pt x="513" y="413"/>
                    <a:pt x="513" y="413"/>
                  </a:cubicBezTo>
                  <a:cubicBezTo>
                    <a:pt x="514" y="413"/>
                    <a:pt x="514" y="413"/>
                    <a:pt x="514" y="413"/>
                  </a:cubicBezTo>
                  <a:cubicBezTo>
                    <a:pt x="514" y="413"/>
                    <a:pt x="514" y="413"/>
                    <a:pt x="515" y="414"/>
                  </a:cubicBezTo>
                  <a:cubicBezTo>
                    <a:pt x="515" y="414"/>
                    <a:pt x="515" y="414"/>
                    <a:pt x="515" y="414"/>
                  </a:cubicBezTo>
                  <a:cubicBezTo>
                    <a:pt x="515" y="414"/>
                    <a:pt x="516" y="414"/>
                    <a:pt x="516" y="415"/>
                  </a:cubicBezTo>
                  <a:cubicBezTo>
                    <a:pt x="516" y="415"/>
                    <a:pt x="516" y="415"/>
                    <a:pt x="516" y="415"/>
                  </a:cubicBezTo>
                  <a:cubicBezTo>
                    <a:pt x="517" y="415"/>
                    <a:pt x="517" y="416"/>
                    <a:pt x="517" y="416"/>
                  </a:cubicBezTo>
                  <a:cubicBezTo>
                    <a:pt x="517" y="416"/>
                    <a:pt x="518" y="416"/>
                    <a:pt x="518" y="417"/>
                  </a:cubicBezTo>
                  <a:cubicBezTo>
                    <a:pt x="518" y="417"/>
                    <a:pt x="518" y="417"/>
                    <a:pt x="519" y="417"/>
                  </a:cubicBezTo>
                  <a:cubicBezTo>
                    <a:pt x="519" y="417"/>
                    <a:pt x="519" y="418"/>
                    <a:pt x="519" y="418"/>
                  </a:cubicBezTo>
                  <a:cubicBezTo>
                    <a:pt x="519" y="418"/>
                    <a:pt x="520" y="419"/>
                    <a:pt x="520" y="419"/>
                  </a:cubicBezTo>
                  <a:cubicBezTo>
                    <a:pt x="520" y="419"/>
                    <a:pt x="520" y="419"/>
                    <a:pt x="521" y="420"/>
                  </a:cubicBezTo>
                  <a:cubicBezTo>
                    <a:pt x="521" y="420"/>
                    <a:pt x="521" y="420"/>
                    <a:pt x="521" y="421"/>
                  </a:cubicBezTo>
                  <a:cubicBezTo>
                    <a:pt x="522" y="422"/>
                    <a:pt x="521" y="423"/>
                    <a:pt x="522" y="425"/>
                  </a:cubicBezTo>
                  <a:cubicBezTo>
                    <a:pt x="523" y="426"/>
                    <a:pt x="524" y="429"/>
                    <a:pt x="525" y="431"/>
                  </a:cubicBezTo>
                  <a:cubicBezTo>
                    <a:pt x="526" y="432"/>
                    <a:pt x="527" y="435"/>
                    <a:pt x="529" y="436"/>
                  </a:cubicBezTo>
                  <a:cubicBezTo>
                    <a:pt x="531" y="437"/>
                    <a:pt x="535" y="440"/>
                    <a:pt x="537" y="441"/>
                  </a:cubicBezTo>
                  <a:cubicBezTo>
                    <a:pt x="538" y="441"/>
                    <a:pt x="538" y="441"/>
                    <a:pt x="539" y="441"/>
                  </a:cubicBezTo>
                  <a:cubicBezTo>
                    <a:pt x="539" y="441"/>
                    <a:pt x="539" y="441"/>
                    <a:pt x="539" y="441"/>
                  </a:cubicBezTo>
                  <a:cubicBezTo>
                    <a:pt x="540" y="441"/>
                    <a:pt x="540" y="441"/>
                    <a:pt x="540" y="441"/>
                  </a:cubicBezTo>
                  <a:cubicBezTo>
                    <a:pt x="540" y="441"/>
                    <a:pt x="540" y="441"/>
                    <a:pt x="541" y="441"/>
                  </a:cubicBezTo>
                  <a:cubicBezTo>
                    <a:pt x="541" y="441"/>
                    <a:pt x="541" y="441"/>
                    <a:pt x="541" y="441"/>
                  </a:cubicBezTo>
                  <a:cubicBezTo>
                    <a:pt x="541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1"/>
                    <a:pt x="542" y="441"/>
                    <a:pt x="542" y="441"/>
                  </a:cubicBezTo>
                  <a:cubicBezTo>
                    <a:pt x="542" y="440"/>
                    <a:pt x="542" y="440"/>
                    <a:pt x="542" y="440"/>
                  </a:cubicBezTo>
                  <a:cubicBezTo>
                    <a:pt x="542" y="440"/>
                    <a:pt x="542" y="440"/>
                    <a:pt x="542" y="440"/>
                  </a:cubicBezTo>
                  <a:cubicBezTo>
                    <a:pt x="542" y="439"/>
                    <a:pt x="541" y="439"/>
                    <a:pt x="541" y="439"/>
                  </a:cubicBezTo>
                  <a:cubicBezTo>
                    <a:pt x="541" y="439"/>
                    <a:pt x="541" y="439"/>
                    <a:pt x="541" y="438"/>
                  </a:cubicBezTo>
                  <a:cubicBezTo>
                    <a:pt x="541" y="438"/>
                    <a:pt x="541" y="438"/>
                    <a:pt x="541" y="438"/>
                  </a:cubicBezTo>
                  <a:cubicBezTo>
                    <a:pt x="541" y="438"/>
                    <a:pt x="541" y="438"/>
                    <a:pt x="541" y="438"/>
                  </a:cubicBezTo>
                  <a:cubicBezTo>
                    <a:pt x="541" y="438"/>
                    <a:pt x="541" y="438"/>
                    <a:pt x="540" y="437"/>
                  </a:cubicBezTo>
                  <a:cubicBezTo>
                    <a:pt x="540" y="437"/>
                    <a:pt x="540" y="437"/>
                    <a:pt x="540" y="437"/>
                  </a:cubicBezTo>
                  <a:cubicBezTo>
                    <a:pt x="540" y="436"/>
                    <a:pt x="540" y="436"/>
                    <a:pt x="540" y="436"/>
                  </a:cubicBezTo>
                  <a:cubicBezTo>
                    <a:pt x="540" y="436"/>
                    <a:pt x="540" y="436"/>
                    <a:pt x="539" y="435"/>
                  </a:cubicBezTo>
                  <a:cubicBezTo>
                    <a:pt x="539" y="435"/>
                    <a:pt x="539" y="435"/>
                    <a:pt x="539" y="435"/>
                  </a:cubicBezTo>
                  <a:cubicBezTo>
                    <a:pt x="539" y="435"/>
                    <a:pt x="539" y="435"/>
                    <a:pt x="539" y="435"/>
                  </a:cubicBezTo>
                  <a:cubicBezTo>
                    <a:pt x="537" y="433"/>
                    <a:pt x="536" y="427"/>
                    <a:pt x="536" y="426"/>
                  </a:cubicBezTo>
                  <a:cubicBezTo>
                    <a:pt x="536" y="425"/>
                    <a:pt x="532" y="422"/>
                    <a:pt x="529" y="420"/>
                  </a:cubicBezTo>
                  <a:cubicBezTo>
                    <a:pt x="528" y="420"/>
                    <a:pt x="528" y="419"/>
                    <a:pt x="527" y="419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26" y="418"/>
                    <a:pt x="526" y="418"/>
                    <a:pt x="526" y="418"/>
                  </a:cubicBezTo>
                  <a:cubicBezTo>
                    <a:pt x="526" y="418"/>
                    <a:pt x="526" y="418"/>
                    <a:pt x="525" y="418"/>
                  </a:cubicBezTo>
                  <a:cubicBezTo>
                    <a:pt x="525" y="418"/>
                    <a:pt x="525" y="418"/>
                    <a:pt x="525" y="418"/>
                  </a:cubicBezTo>
                  <a:cubicBezTo>
                    <a:pt x="524" y="417"/>
                    <a:pt x="524" y="417"/>
                    <a:pt x="523" y="417"/>
                  </a:cubicBezTo>
                  <a:cubicBezTo>
                    <a:pt x="521" y="416"/>
                    <a:pt x="518" y="409"/>
                    <a:pt x="517" y="407"/>
                  </a:cubicBezTo>
                  <a:cubicBezTo>
                    <a:pt x="516" y="406"/>
                    <a:pt x="515" y="406"/>
                    <a:pt x="515" y="407"/>
                  </a:cubicBezTo>
                  <a:cubicBezTo>
                    <a:pt x="514" y="407"/>
                    <a:pt x="513" y="403"/>
                    <a:pt x="513" y="402"/>
                  </a:cubicBezTo>
                  <a:cubicBezTo>
                    <a:pt x="514" y="401"/>
                    <a:pt x="514" y="400"/>
                    <a:pt x="515" y="398"/>
                  </a:cubicBezTo>
                  <a:cubicBezTo>
                    <a:pt x="515" y="396"/>
                    <a:pt x="516" y="389"/>
                    <a:pt x="516" y="388"/>
                  </a:cubicBezTo>
                  <a:cubicBezTo>
                    <a:pt x="517" y="387"/>
                    <a:pt x="518" y="389"/>
                    <a:pt x="519" y="390"/>
                  </a:cubicBezTo>
                  <a:cubicBezTo>
                    <a:pt x="520" y="391"/>
                    <a:pt x="520" y="390"/>
                    <a:pt x="521" y="390"/>
                  </a:cubicBezTo>
                  <a:cubicBezTo>
                    <a:pt x="522" y="390"/>
                    <a:pt x="523" y="392"/>
                    <a:pt x="524" y="394"/>
                  </a:cubicBezTo>
                  <a:cubicBezTo>
                    <a:pt x="525" y="395"/>
                    <a:pt x="525" y="394"/>
                    <a:pt x="526" y="394"/>
                  </a:cubicBezTo>
                  <a:cubicBezTo>
                    <a:pt x="526" y="394"/>
                    <a:pt x="527" y="394"/>
                    <a:pt x="527" y="394"/>
                  </a:cubicBezTo>
                  <a:cubicBezTo>
                    <a:pt x="527" y="394"/>
                    <a:pt x="527" y="394"/>
                    <a:pt x="527" y="394"/>
                  </a:cubicBezTo>
                  <a:cubicBezTo>
                    <a:pt x="527" y="395"/>
                    <a:pt x="527" y="395"/>
                    <a:pt x="527" y="395"/>
                  </a:cubicBezTo>
                  <a:cubicBezTo>
                    <a:pt x="527" y="395"/>
                    <a:pt x="528" y="395"/>
                    <a:pt x="528" y="396"/>
                  </a:cubicBezTo>
                  <a:cubicBezTo>
                    <a:pt x="528" y="396"/>
                    <a:pt x="528" y="396"/>
                    <a:pt x="528" y="396"/>
                  </a:cubicBezTo>
                  <a:cubicBezTo>
                    <a:pt x="528" y="396"/>
                    <a:pt x="528" y="397"/>
                    <a:pt x="529" y="397"/>
                  </a:cubicBezTo>
                  <a:cubicBezTo>
                    <a:pt x="529" y="397"/>
                    <a:pt x="529" y="397"/>
                    <a:pt x="529" y="397"/>
                  </a:cubicBezTo>
                  <a:cubicBezTo>
                    <a:pt x="529" y="398"/>
                    <a:pt x="529" y="398"/>
                    <a:pt x="530" y="398"/>
                  </a:cubicBezTo>
                  <a:cubicBezTo>
                    <a:pt x="530" y="399"/>
                    <a:pt x="530" y="399"/>
                    <a:pt x="530" y="399"/>
                  </a:cubicBezTo>
                  <a:cubicBezTo>
                    <a:pt x="531" y="401"/>
                    <a:pt x="533" y="398"/>
                    <a:pt x="535" y="400"/>
                  </a:cubicBezTo>
                  <a:cubicBezTo>
                    <a:pt x="535" y="400"/>
                    <a:pt x="535" y="400"/>
                    <a:pt x="536" y="401"/>
                  </a:cubicBezTo>
                  <a:cubicBezTo>
                    <a:pt x="536" y="401"/>
                    <a:pt x="536" y="401"/>
                    <a:pt x="536" y="401"/>
                  </a:cubicBezTo>
                  <a:cubicBezTo>
                    <a:pt x="536" y="401"/>
                    <a:pt x="536" y="401"/>
                    <a:pt x="536" y="402"/>
                  </a:cubicBezTo>
                  <a:cubicBezTo>
                    <a:pt x="536" y="402"/>
                    <a:pt x="537" y="402"/>
                    <a:pt x="537" y="402"/>
                  </a:cubicBezTo>
                  <a:cubicBezTo>
                    <a:pt x="537" y="402"/>
                    <a:pt x="538" y="402"/>
                    <a:pt x="538" y="403"/>
                  </a:cubicBezTo>
                  <a:cubicBezTo>
                    <a:pt x="538" y="403"/>
                    <a:pt x="539" y="403"/>
                    <a:pt x="539" y="404"/>
                  </a:cubicBezTo>
                  <a:cubicBezTo>
                    <a:pt x="540" y="404"/>
                    <a:pt x="538" y="409"/>
                    <a:pt x="539" y="410"/>
                  </a:cubicBezTo>
                  <a:cubicBezTo>
                    <a:pt x="540" y="411"/>
                    <a:pt x="542" y="408"/>
                    <a:pt x="542" y="407"/>
                  </a:cubicBezTo>
                  <a:cubicBezTo>
                    <a:pt x="542" y="406"/>
                    <a:pt x="545" y="406"/>
                    <a:pt x="545" y="406"/>
                  </a:cubicBezTo>
                  <a:cubicBezTo>
                    <a:pt x="546" y="405"/>
                    <a:pt x="546" y="403"/>
                    <a:pt x="546" y="402"/>
                  </a:cubicBezTo>
                  <a:cubicBezTo>
                    <a:pt x="547" y="400"/>
                    <a:pt x="548" y="401"/>
                    <a:pt x="550" y="401"/>
                  </a:cubicBezTo>
                  <a:cubicBezTo>
                    <a:pt x="551" y="401"/>
                    <a:pt x="554" y="398"/>
                    <a:pt x="555" y="397"/>
                  </a:cubicBezTo>
                  <a:cubicBezTo>
                    <a:pt x="556" y="395"/>
                    <a:pt x="556" y="389"/>
                    <a:pt x="555" y="388"/>
                  </a:cubicBezTo>
                  <a:cubicBezTo>
                    <a:pt x="555" y="386"/>
                    <a:pt x="553" y="381"/>
                    <a:pt x="552" y="380"/>
                  </a:cubicBezTo>
                  <a:cubicBezTo>
                    <a:pt x="551" y="378"/>
                    <a:pt x="547" y="375"/>
                    <a:pt x="545" y="374"/>
                  </a:cubicBezTo>
                  <a:cubicBezTo>
                    <a:pt x="544" y="374"/>
                    <a:pt x="543" y="372"/>
                    <a:pt x="541" y="369"/>
                  </a:cubicBezTo>
                  <a:cubicBezTo>
                    <a:pt x="539" y="367"/>
                    <a:pt x="539" y="367"/>
                    <a:pt x="537" y="365"/>
                  </a:cubicBezTo>
                  <a:cubicBezTo>
                    <a:pt x="535" y="364"/>
                    <a:pt x="536" y="364"/>
                    <a:pt x="536" y="362"/>
                  </a:cubicBezTo>
                  <a:cubicBezTo>
                    <a:pt x="536" y="361"/>
                    <a:pt x="536" y="360"/>
                    <a:pt x="536" y="359"/>
                  </a:cubicBezTo>
                  <a:cubicBezTo>
                    <a:pt x="537" y="359"/>
                    <a:pt x="537" y="358"/>
                    <a:pt x="538" y="357"/>
                  </a:cubicBezTo>
                  <a:cubicBezTo>
                    <a:pt x="538" y="356"/>
                    <a:pt x="538" y="356"/>
                    <a:pt x="539" y="356"/>
                  </a:cubicBezTo>
                  <a:cubicBezTo>
                    <a:pt x="539" y="356"/>
                    <a:pt x="539" y="356"/>
                    <a:pt x="539" y="356"/>
                  </a:cubicBezTo>
                  <a:cubicBezTo>
                    <a:pt x="539" y="356"/>
                    <a:pt x="539" y="356"/>
                    <a:pt x="539" y="355"/>
                  </a:cubicBezTo>
                  <a:cubicBezTo>
                    <a:pt x="539" y="355"/>
                    <a:pt x="540" y="355"/>
                    <a:pt x="540" y="355"/>
                  </a:cubicBezTo>
                  <a:cubicBezTo>
                    <a:pt x="540" y="355"/>
                    <a:pt x="540" y="355"/>
                    <a:pt x="540" y="355"/>
                  </a:cubicBezTo>
                  <a:cubicBezTo>
                    <a:pt x="540" y="355"/>
                    <a:pt x="540" y="355"/>
                    <a:pt x="541" y="355"/>
                  </a:cubicBezTo>
                  <a:cubicBezTo>
                    <a:pt x="541" y="355"/>
                    <a:pt x="541" y="355"/>
                    <a:pt x="541" y="354"/>
                  </a:cubicBezTo>
                  <a:cubicBezTo>
                    <a:pt x="541" y="354"/>
                    <a:pt x="541" y="354"/>
                    <a:pt x="542" y="354"/>
                  </a:cubicBezTo>
                  <a:cubicBezTo>
                    <a:pt x="542" y="354"/>
                    <a:pt x="543" y="354"/>
                    <a:pt x="544" y="353"/>
                  </a:cubicBezTo>
                  <a:cubicBezTo>
                    <a:pt x="544" y="353"/>
                    <a:pt x="544" y="353"/>
                    <a:pt x="544" y="353"/>
                  </a:cubicBezTo>
                  <a:cubicBezTo>
                    <a:pt x="544" y="353"/>
                    <a:pt x="544" y="353"/>
                    <a:pt x="544" y="353"/>
                  </a:cubicBezTo>
                  <a:cubicBezTo>
                    <a:pt x="544" y="353"/>
                    <a:pt x="545" y="353"/>
                    <a:pt x="545" y="353"/>
                  </a:cubicBezTo>
                  <a:cubicBezTo>
                    <a:pt x="546" y="352"/>
                    <a:pt x="546" y="354"/>
                    <a:pt x="547" y="354"/>
                  </a:cubicBezTo>
                  <a:cubicBezTo>
                    <a:pt x="548" y="354"/>
                    <a:pt x="549" y="353"/>
                    <a:pt x="550" y="353"/>
                  </a:cubicBezTo>
                  <a:cubicBezTo>
                    <a:pt x="551" y="353"/>
                    <a:pt x="551" y="353"/>
                    <a:pt x="551" y="355"/>
                  </a:cubicBezTo>
                  <a:cubicBezTo>
                    <a:pt x="551" y="357"/>
                    <a:pt x="554" y="357"/>
                    <a:pt x="554" y="356"/>
                  </a:cubicBezTo>
                  <a:cubicBezTo>
                    <a:pt x="554" y="355"/>
                    <a:pt x="554" y="355"/>
                    <a:pt x="555" y="354"/>
                  </a:cubicBezTo>
                  <a:cubicBezTo>
                    <a:pt x="556" y="353"/>
                    <a:pt x="558" y="353"/>
                    <a:pt x="560" y="353"/>
                  </a:cubicBezTo>
                  <a:cubicBezTo>
                    <a:pt x="562" y="353"/>
                    <a:pt x="566" y="351"/>
                    <a:pt x="566" y="351"/>
                  </a:cubicBezTo>
                  <a:cubicBezTo>
                    <a:pt x="567" y="350"/>
                    <a:pt x="566" y="349"/>
                    <a:pt x="566" y="348"/>
                  </a:cubicBezTo>
                  <a:cubicBezTo>
                    <a:pt x="566" y="348"/>
                    <a:pt x="568" y="349"/>
                    <a:pt x="569" y="349"/>
                  </a:cubicBezTo>
                  <a:cubicBezTo>
                    <a:pt x="571" y="349"/>
                    <a:pt x="571" y="347"/>
                    <a:pt x="572" y="347"/>
                  </a:cubicBezTo>
                  <a:cubicBezTo>
                    <a:pt x="572" y="346"/>
                    <a:pt x="574" y="347"/>
                    <a:pt x="575" y="347"/>
                  </a:cubicBezTo>
                  <a:cubicBezTo>
                    <a:pt x="577" y="347"/>
                    <a:pt x="578" y="346"/>
                    <a:pt x="578" y="345"/>
                  </a:cubicBezTo>
                  <a:cubicBezTo>
                    <a:pt x="578" y="345"/>
                    <a:pt x="579" y="344"/>
                    <a:pt x="580" y="344"/>
                  </a:cubicBezTo>
                  <a:cubicBezTo>
                    <a:pt x="581" y="344"/>
                    <a:pt x="583" y="342"/>
                    <a:pt x="584" y="341"/>
                  </a:cubicBezTo>
                  <a:cubicBezTo>
                    <a:pt x="584" y="340"/>
                    <a:pt x="584" y="339"/>
                    <a:pt x="585" y="339"/>
                  </a:cubicBezTo>
                  <a:cubicBezTo>
                    <a:pt x="587" y="338"/>
                    <a:pt x="586" y="337"/>
                    <a:pt x="586" y="336"/>
                  </a:cubicBezTo>
                  <a:cubicBezTo>
                    <a:pt x="586" y="336"/>
                    <a:pt x="588" y="335"/>
                    <a:pt x="589" y="334"/>
                  </a:cubicBezTo>
                  <a:cubicBezTo>
                    <a:pt x="590" y="333"/>
                    <a:pt x="589" y="332"/>
                    <a:pt x="589" y="332"/>
                  </a:cubicBezTo>
                  <a:cubicBezTo>
                    <a:pt x="590" y="331"/>
                    <a:pt x="590" y="327"/>
                    <a:pt x="590" y="326"/>
                  </a:cubicBezTo>
                  <a:cubicBezTo>
                    <a:pt x="590" y="325"/>
                    <a:pt x="592" y="324"/>
                    <a:pt x="594" y="323"/>
                  </a:cubicBezTo>
                  <a:cubicBezTo>
                    <a:pt x="595" y="323"/>
                    <a:pt x="595" y="323"/>
                    <a:pt x="595" y="321"/>
                  </a:cubicBezTo>
                  <a:cubicBezTo>
                    <a:pt x="595" y="320"/>
                    <a:pt x="596" y="319"/>
                    <a:pt x="596" y="318"/>
                  </a:cubicBezTo>
                  <a:cubicBezTo>
                    <a:pt x="597" y="318"/>
                    <a:pt x="596" y="316"/>
                    <a:pt x="595" y="315"/>
                  </a:cubicBezTo>
                  <a:cubicBezTo>
                    <a:pt x="595" y="315"/>
                    <a:pt x="592" y="315"/>
                    <a:pt x="591" y="314"/>
                  </a:cubicBezTo>
                  <a:cubicBezTo>
                    <a:pt x="590" y="313"/>
                    <a:pt x="594" y="310"/>
                    <a:pt x="594" y="310"/>
                  </a:cubicBezTo>
                  <a:cubicBezTo>
                    <a:pt x="594" y="309"/>
                    <a:pt x="592" y="308"/>
                    <a:pt x="592" y="307"/>
                  </a:cubicBezTo>
                  <a:cubicBezTo>
                    <a:pt x="591" y="307"/>
                    <a:pt x="592" y="307"/>
                    <a:pt x="592" y="307"/>
                  </a:cubicBezTo>
                  <a:cubicBezTo>
                    <a:pt x="593" y="306"/>
                    <a:pt x="591" y="303"/>
                    <a:pt x="589" y="303"/>
                  </a:cubicBezTo>
                  <a:cubicBezTo>
                    <a:pt x="588" y="302"/>
                    <a:pt x="586" y="300"/>
                    <a:pt x="585" y="299"/>
                  </a:cubicBezTo>
                  <a:cubicBezTo>
                    <a:pt x="584" y="297"/>
                    <a:pt x="582" y="294"/>
                    <a:pt x="580" y="293"/>
                  </a:cubicBezTo>
                  <a:cubicBezTo>
                    <a:pt x="579" y="292"/>
                    <a:pt x="579" y="291"/>
                    <a:pt x="580" y="290"/>
                  </a:cubicBezTo>
                  <a:cubicBezTo>
                    <a:pt x="580" y="289"/>
                    <a:pt x="582" y="287"/>
                    <a:pt x="582" y="286"/>
                  </a:cubicBezTo>
                  <a:cubicBezTo>
                    <a:pt x="582" y="285"/>
                    <a:pt x="583" y="284"/>
                    <a:pt x="585" y="284"/>
                  </a:cubicBezTo>
                  <a:cubicBezTo>
                    <a:pt x="586" y="284"/>
                    <a:pt x="589" y="283"/>
                    <a:pt x="591" y="283"/>
                  </a:cubicBezTo>
                  <a:cubicBezTo>
                    <a:pt x="593" y="282"/>
                    <a:pt x="592" y="281"/>
                    <a:pt x="590" y="281"/>
                  </a:cubicBezTo>
                  <a:cubicBezTo>
                    <a:pt x="588" y="281"/>
                    <a:pt x="585" y="280"/>
                    <a:pt x="584" y="279"/>
                  </a:cubicBezTo>
                  <a:cubicBezTo>
                    <a:pt x="582" y="279"/>
                    <a:pt x="579" y="281"/>
                    <a:pt x="578" y="282"/>
                  </a:cubicBezTo>
                  <a:cubicBezTo>
                    <a:pt x="577" y="282"/>
                    <a:pt x="575" y="281"/>
                    <a:pt x="574" y="279"/>
                  </a:cubicBezTo>
                  <a:cubicBezTo>
                    <a:pt x="573" y="277"/>
                    <a:pt x="570" y="276"/>
                    <a:pt x="569" y="274"/>
                  </a:cubicBezTo>
                  <a:cubicBezTo>
                    <a:pt x="568" y="273"/>
                    <a:pt x="567" y="273"/>
                    <a:pt x="569" y="272"/>
                  </a:cubicBezTo>
                  <a:cubicBezTo>
                    <a:pt x="571" y="272"/>
                    <a:pt x="573" y="272"/>
                    <a:pt x="574" y="272"/>
                  </a:cubicBezTo>
                  <a:cubicBezTo>
                    <a:pt x="576" y="271"/>
                    <a:pt x="574" y="270"/>
                    <a:pt x="575" y="268"/>
                  </a:cubicBezTo>
                  <a:cubicBezTo>
                    <a:pt x="576" y="267"/>
                    <a:pt x="581" y="264"/>
                    <a:pt x="581" y="264"/>
                  </a:cubicBezTo>
                  <a:cubicBezTo>
                    <a:pt x="582" y="263"/>
                    <a:pt x="583" y="263"/>
                    <a:pt x="583" y="263"/>
                  </a:cubicBezTo>
                  <a:cubicBezTo>
                    <a:pt x="584" y="263"/>
                    <a:pt x="585" y="264"/>
                    <a:pt x="585" y="265"/>
                  </a:cubicBezTo>
                  <a:cubicBezTo>
                    <a:pt x="586" y="266"/>
                    <a:pt x="584" y="268"/>
                    <a:pt x="584" y="268"/>
                  </a:cubicBezTo>
                  <a:cubicBezTo>
                    <a:pt x="583" y="269"/>
                    <a:pt x="584" y="269"/>
                    <a:pt x="584" y="270"/>
                  </a:cubicBezTo>
                  <a:cubicBezTo>
                    <a:pt x="585" y="272"/>
                    <a:pt x="584" y="272"/>
                    <a:pt x="585" y="273"/>
                  </a:cubicBezTo>
                  <a:cubicBezTo>
                    <a:pt x="586" y="273"/>
                    <a:pt x="590" y="270"/>
                    <a:pt x="592" y="269"/>
                  </a:cubicBezTo>
                  <a:cubicBezTo>
                    <a:pt x="592" y="269"/>
                    <a:pt x="593" y="269"/>
                    <a:pt x="593" y="269"/>
                  </a:cubicBezTo>
                  <a:cubicBezTo>
                    <a:pt x="593" y="269"/>
                    <a:pt x="593" y="269"/>
                    <a:pt x="593" y="269"/>
                  </a:cubicBezTo>
                  <a:cubicBezTo>
                    <a:pt x="594" y="269"/>
                    <a:pt x="594" y="269"/>
                    <a:pt x="594" y="269"/>
                  </a:cubicBezTo>
                  <a:cubicBezTo>
                    <a:pt x="594" y="269"/>
                    <a:pt x="594" y="269"/>
                    <a:pt x="594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5" y="269"/>
                    <a:pt x="595" y="269"/>
                  </a:cubicBezTo>
                  <a:cubicBezTo>
                    <a:pt x="595" y="269"/>
                    <a:pt x="596" y="269"/>
                    <a:pt x="596" y="269"/>
                  </a:cubicBezTo>
                  <a:cubicBezTo>
                    <a:pt x="596" y="269"/>
                    <a:pt x="596" y="269"/>
                    <a:pt x="596" y="269"/>
                  </a:cubicBezTo>
                  <a:cubicBezTo>
                    <a:pt x="597" y="270"/>
                    <a:pt x="598" y="270"/>
                    <a:pt x="599" y="270"/>
                  </a:cubicBezTo>
                  <a:cubicBezTo>
                    <a:pt x="600" y="270"/>
                    <a:pt x="599" y="272"/>
                    <a:pt x="599" y="273"/>
                  </a:cubicBezTo>
                  <a:cubicBezTo>
                    <a:pt x="600" y="274"/>
                    <a:pt x="598" y="276"/>
                    <a:pt x="598" y="277"/>
                  </a:cubicBezTo>
                  <a:cubicBezTo>
                    <a:pt x="598" y="277"/>
                    <a:pt x="598" y="277"/>
                    <a:pt x="598" y="277"/>
                  </a:cubicBezTo>
                  <a:cubicBezTo>
                    <a:pt x="599" y="277"/>
                    <a:pt x="599" y="277"/>
                    <a:pt x="599" y="277"/>
                  </a:cubicBezTo>
                  <a:cubicBezTo>
                    <a:pt x="599" y="277"/>
                    <a:pt x="599" y="277"/>
                    <a:pt x="599" y="277"/>
                  </a:cubicBezTo>
                  <a:cubicBezTo>
                    <a:pt x="599" y="277"/>
                    <a:pt x="599" y="278"/>
                    <a:pt x="600" y="278"/>
                  </a:cubicBezTo>
                  <a:cubicBezTo>
                    <a:pt x="600" y="278"/>
                    <a:pt x="600" y="278"/>
                    <a:pt x="600" y="278"/>
                  </a:cubicBezTo>
                  <a:cubicBezTo>
                    <a:pt x="601" y="278"/>
                    <a:pt x="601" y="278"/>
                    <a:pt x="601" y="278"/>
                  </a:cubicBezTo>
                  <a:cubicBezTo>
                    <a:pt x="601" y="278"/>
                    <a:pt x="602" y="278"/>
                    <a:pt x="602" y="278"/>
                  </a:cubicBezTo>
                  <a:cubicBezTo>
                    <a:pt x="602" y="278"/>
                    <a:pt x="602" y="278"/>
                    <a:pt x="602" y="278"/>
                  </a:cubicBezTo>
                  <a:cubicBezTo>
                    <a:pt x="603" y="278"/>
                    <a:pt x="604" y="279"/>
                    <a:pt x="605" y="279"/>
                  </a:cubicBezTo>
                  <a:cubicBezTo>
                    <a:pt x="605" y="279"/>
                    <a:pt x="605" y="279"/>
                    <a:pt x="606" y="279"/>
                  </a:cubicBezTo>
                  <a:cubicBezTo>
                    <a:pt x="606" y="279"/>
                    <a:pt x="606" y="279"/>
                    <a:pt x="606" y="279"/>
                  </a:cubicBezTo>
                  <a:cubicBezTo>
                    <a:pt x="606" y="279"/>
                    <a:pt x="606" y="279"/>
                    <a:pt x="606" y="279"/>
                  </a:cubicBezTo>
                  <a:cubicBezTo>
                    <a:pt x="607" y="279"/>
                    <a:pt x="608" y="282"/>
                    <a:pt x="608" y="282"/>
                  </a:cubicBezTo>
                  <a:cubicBezTo>
                    <a:pt x="608" y="283"/>
                    <a:pt x="607" y="282"/>
                    <a:pt x="606" y="282"/>
                  </a:cubicBezTo>
                  <a:cubicBezTo>
                    <a:pt x="605" y="283"/>
                    <a:pt x="608" y="286"/>
                    <a:pt x="608" y="287"/>
                  </a:cubicBezTo>
                  <a:cubicBezTo>
                    <a:pt x="609" y="288"/>
                    <a:pt x="608" y="290"/>
                    <a:pt x="608" y="291"/>
                  </a:cubicBezTo>
                  <a:cubicBezTo>
                    <a:pt x="608" y="293"/>
                    <a:pt x="609" y="295"/>
                    <a:pt x="610" y="295"/>
                  </a:cubicBezTo>
                  <a:cubicBezTo>
                    <a:pt x="611" y="295"/>
                    <a:pt x="613" y="293"/>
                    <a:pt x="614" y="293"/>
                  </a:cubicBezTo>
                  <a:cubicBezTo>
                    <a:pt x="614" y="292"/>
                    <a:pt x="616" y="293"/>
                    <a:pt x="617" y="293"/>
                  </a:cubicBezTo>
                  <a:cubicBezTo>
                    <a:pt x="618" y="293"/>
                    <a:pt x="619" y="291"/>
                    <a:pt x="620" y="290"/>
                  </a:cubicBezTo>
                  <a:cubicBezTo>
                    <a:pt x="620" y="288"/>
                    <a:pt x="619" y="286"/>
                    <a:pt x="618" y="285"/>
                  </a:cubicBezTo>
                  <a:cubicBezTo>
                    <a:pt x="618" y="283"/>
                    <a:pt x="617" y="280"/>
                    <a:pt x="616" y="278"/>
                  </a:cubicBezTo>
                  <a:cubicBezTo>
                    <a:pt x="616" y="278"/>
                    <a:pt x="616" y="278"/>
                    <a:pt x="616" y="278"/>
                  </a:cubicBezTo>
                  <a:cubicBezTo>
                    <a:pt x="616" y="278"/>
                    <a:pt x="616" y="278"/>
                    <a:pt x="616" y="278"/>
                  </a:cubicBezTo>
                  <a:cubicBezTo>
                    <a:pt x="615" y="276"/>
                    <a:pt x="613" y="275"/>
                    <a:pt x="612" y="273"/>
                  </a:cubicBezTo>
                  <a:cubicBezTo>
                    <a:pt x="612" y="273"/>
                    <a:pt x="612" y="273"/>
                    <a:pt x="611" y="273"/>
                  </a:cubicBezTo>
                  <a:cubicBezTo>
                    <a:pt x="611" y="273"/>
                    <a:pt x="611" y="273"/>
                    <a:pt x="610" y="272"/>
                  </a:cubicBezTo>
                  <a:cubicBezTo>
                    <a:pt x="607" y="271"/>
                    <a:pt x="608" y="270"/>
                    <a:pt x="608" y="269"/>
                  </a:cubicBezTo>
                  <a:cubicBezTo>
                    <a:pt x="609" y="268"/>
                    <a:pt x="611" y="268"/>
                    <a:pt x="612" y="267"/>
                  </a:cubicBezTo>
                  <a:cubicBezTo>
                    <a:pt x="613" y="266"/>
                    <a:pt x="615" y="262"/>
                    <a:pt x="615" y="261"/>
                  </a:cubicBezTo>
                  <a:cubicBezTo>
                    <a:pt x="616" y="260"/>
                    <a:pt x="617" y="256"/>
                    <a:pt x="617" y="256"/>
                  </a:cubicBezTo>
                  <a:cubicBezTo>
                    <a:pt x="617" y="256"/>
                    <a:pt x="617" y="255"/>
                    <a:pt x="617" y="255"/>
                  </a:cubicBezTo>
                  <a:cubicBezTo>
                    <a:pt x="618" y="255"/>
                    <a:pt x="619" y="255"/>
                    <a:pt x="620" y="254"/>
                  </a:cubicBezTo>
                  <a:cubicBezTo>
                    <a:pt x="620" y="254"/>
                    <a:pt x="620" y="254"/>
                    <a:pt x="620" y="254"/>
                  </a:cubicBezTo>
                  <a:cubicBezTo>
                    <a:pt x="620" y="254"/>
                    <a:pt x="620" y="254"/>
                    <a:pt x="620" y="254"/>
                  </a:cubicBezTo>
                  <a:cubicBezTo>
                    <a:pt x="621" y="254"/>
                    <a:pt x="621" y="252"/>
                    <a:pt x="622" y="251"/>
                  </a:cubicBezTo>
                  <a:cubicBezTo>
                    <a:pt x="622" y="251"/>
                    <a:pt x="624" y="253"/>
                    <a:pt x="625" y="254"/>
                  </a:cubicBezTo>
                  <a:cubicBezTo>
                    <a:pt x="627" y="255"/>
                    <a:pt x="631" y="253"/>
                    <a:pt x="632" y="253"/>
                  </a:cubicBezTo>
                  <a:cubicBezTo>
                    <a:pt x="633" y="252"/>
                    <a:pt x="635" y="249"/>
                    <a:pt x="636" y="248"/>
                  </a:cubicBezTo>
                  <a:cubicBezTo>
                    <a:pt x="636" y="247"/>
                    <a:pt x="638" y="245"/>
                    <a:pt x="638" y="244"/>
                  </a:cubicBezTo>
                  <a:cubicBezTo>
                    <a:pt x="639" y="243"/>
                    <a:pt x="640" y="242"/>
                    <a:pt x="642" y="241"/>
                  </a:cubicBezTo>
                  <a:cubicBezTo>
                    <a:pt x="643" y="240"/>
                    <a:pt x="644" y="236"/>
                    <a:pt x="644" y="235"/>
                  </a:cubicBezTo>
                  <a:cubicBezTo>
                    <a:pt x="644" y="234"/>
                    <a:pt x="646" y="231"/>
                    <a:pt x="647" y="229"/>
                  </a:cubicBezTo>
                  <a:cubicBezTo>
                    <a:pt x="647" y="227"/>
                    <a:pt x="648" y="227"/>
                    <a:pt x="649" y="226"/>
                  </a:cubicBezTo>
                  <a:cubicBezTo>
                    <a:pt x="650" y="225"/>
                    <a:pt x="648" y="219"/>
                    <a:pt x="648" y="216"/>
                  </a:cubicBezTo>
                  <a:cubicBezTo>
                    <a:pt x="648" y="213"/>
                    <a:pt x="647" y="212"/>
                    <a:pt x="647" y="210"/>
                  </a:cubicBezTo>
                  <a:cubicBezTo>
                    <a:pt x="647" y="208"/>
                    <a:pt x="649" y="205"/>
                    <a:pt x="649" y="204"/>
                  </a:cubicBezTo>
                  <a:cubicBezTo>
                    <a:pt x="649" y="203"/>
                    <a:pt x="647" y="202"/>
                    <a:pt x="647" y="202"/>
                  </a:cubicBezTo>
                  <a:cubicBezTo>
                    <a:pt x="646" y="203"/>
                    <a:pt x="645" y="199"/>
                    <a:pt x="644" y="198"/>
                  </a:cubicBezTo>
                  <a:cubicBezTo>
                    <a:pt x="643" y="198"/>
                    <a:pt x="644" y="198"/>
                    <a:pt x="645" y="197"/>
                  </a:cubicBezTo>
                  <a:cubicBezTo>
                    <a:pt x="645" y="197"/>
                    <a:pt x="642" y="195"/>
                    <a:pt x="640" y="195"/>
                  </a:cubicBezTo>
                  <a:cubicBezTo>
                    <a:pt x="639" y="194"/>
                    <a:pt x="639" y="192"/>
                    <a:pt x="638" y="192"/>
                  </a:cubicBezTo>
                  <a:cubicBezTo>
                    <a:pt x="636" y="191"/>
                    <a:pt x="633" y="190"/>
                    <a:pt x="632" y="190"/>
                  </a:cubicBezTo>
                  <a:cubicBezTo>
                    <a:pt x="631" y="190"/>
                    <a:pt x="634" y="193"/>
                    <a:pt x="633" y="193"/>
                  </a:cubicBezTo>
                  <a:cubicBezTo>
                    <a:pt x="632" y="193"/>
                    <a:pt x="631" y="194"/>
                    <a:pt x="629" y="194"/>
                  </a:cubicBezTo>
                  <a:cubicBezTo>
                    <a:pt x="627" y="194"/>
                    <a:pt x="629" y="193"/>
                    <a:pt x="629" y="193"/>
                  </a:cubicBezTo>
                  <a:cubicBezTo>
                    <a:pt x="629" y="192"/>
                    <a:pt x="626" y="193"/>
                    <a:pt x="625" y="193"/>
                  </a:cubicBezTo>
                  <a:cubicBezTo>
                    <a:pt x="624" y="193"/>
                    <a:pt x="626" y="191"/>
                    <a:pt x="625" y="191"/>
                  </a:cubicBezTo>
                  <a:cubicBezTo>
                    <a:pt x="625" y="190"/>
                    <a:pt x="624" y="190"/>
                    <a:pt x="624" y="191"/>
                  </a:cubicBezTo>
                  <a:cubicBezTo>
                    <a:pt x="623" y="191"/>
                    <a:pt x="620" y="189"/>
                    <a:pt x="619" y="189"/>
                  </a:cubicBezTo>
                  <a:cubicBezTo>
                    <a:pt x="618" y="190"/>
                    <a:pt x="617" y="188"/>
                    <a:pt x="619" y="187"/>
                  </a:cubicBezTo>
                  <a:cubicBezTo>
                    <a:pt x="622" y="185"/>
                    <a:pt x="627" y="180"/>
                    <a:pt x="627" y="179"/>
                  </a:cubicBezTo>
                  <a:cubicBezTo>
                    <a:pt x="627" y="177"/>
                    <a:pt x="631" y="175"/>
                    <a:pt x="632" y="174"/>
                  </a:cubicBezTo>
                  <a:cubicBezTo>
                    <a:pt x="633" y="173"/>
                    <a:pt x="634" y="170"/>
                    <a:pt x="636" y="169"/>
                  </a:cubicBezTo>
                  <a:cubicBezTo>
                    <a:pt x="637" y="167"/>
                    <a:pt x="636" y="166"/>
                    <a:pt x="639" y="163"/>
                  </a:cubicBezTo>
                  <a:cubicBezTo>
                    <a:pt x="642" y="160"/>
                    <a:pt x="651" y="161"/>
                    <a:pt x="652" y="162"/>
                  </a:cubicBezTo>
                  <a:cubicBezTo>
                    <a:pt x="654" y="162"/>
                    <a:pt x="657" y="162"/>
                    <a:pt x="659" y="162"/>
                  </a:cubicBezTo>
                  <a:cubicBezTo>
                    <a:pt x="660" y="162"/>
                    <a:pt x="664" y="164"/>
                    <a:pt x="665" y="163"/>
                  </a:cubicBezTo>
                  <a:cubicBezTo>
                    <a:pt x="666" y="162"/>
                    <a:pt x="665" y="162"/>
                    <a:pt x="663" y="162"/>
                  </a:cubicBezTo>
                  <a:cubicBezTo>
                    <a:pt x="661" y="161"/>
                    <a:pt x="664" y="160"/>
                    <a:pt x="665" y="160"/>
                  </a:cubicBezTo>
                  <a:cubicBezTo>
                    <a:pt x="666" y="160"/>
                    <a:pt x="666" y="160"/>
                    <a:pt x="665" y="159"/>
                  </a:cubicBezTo>
                  <a:cubicBezTo>
                    <a:pt x="664" y="159"/>
                    <a:pt x="668" y="159"/>
                    <a:pt x="669" y="159"/>
                  </a:cubicBezTo>
                  <a:cubicBezTo>
                    <a:pt x="670" y="159"/>
                    <a:pt x="670" y="160"/>
                    <a:pt x="670" y="160"/>
                  </a:cubicBezTo>
                  <a:cubicBezTo>
                    <a:pt x="671" y="161"/>
                    <a:pt x="672" y="159"/>
                    <a:pt x="672" y="159"/>
                  </a:cubicBezTo>
                  <a:cubicBezTo>
                    <a:pt x="673" y="159"/>
                    <a:pt x="673" y="161"/>
                    <a:pt x="673" y="161"/>
                  </a:cubicBezTo>
                  <a:cubicBezTo>
                    <a:pt x="673" y="162"/>
                    <a:pt x="674" y="162"/>
                    <a:pt x="676" y="163"/>
                  </a:cubicBezTo>
                  <a:cubicBezTo>
                    <a:pt x="677" y="164"/>
                    <a:pt x="674" y="164"/>
                    <a:pt x="674" y="164"/>
                  </a:cubicBezTo>
                  <a:cubicBezTo>
                    <a:pt x="673" y="164"/>
                    <a:pt x="675" y="166"/>
                    <a:pt x="676" y="166"/>
                  </a:cubicBezTo>
                  <a:cubicBezTo>
                    <a:pt x="676" y="166"/>
                    <a:pt x="680" y="165"/>
                    <a:pt x="681" y="164"/>
                  </a:cubicBezTo>
                  <a:cubicBezTo>
                    <a:pt x="682" y="163"/>
                    <a:pt x="682" y="163"/>
                    <a:pt x="684" y="164"/>
                  </a:cubicBezTo>
                  <a:cubicBezTo>
                    <a:pt x="685" y="164"/>
                    <a:pt x="685" y="164"/>
                    <a:pt x="686" y="164"/>
                  </a:cubicBezTo>
                  <a:cubicBezTo>
                    <a:pt x="686" y="164"/>
                    <a:pt x="687" y="164"/>
                    <a:pt x="688" y="164"/>
                  </a:cubicBezTo>
                  <a:cubicBezTo>
                    <a:pt x="689" y="164"/>
                    <a:pt x="689" y="163"/>
                    <a:pt x="691" y="163"/>
                  </a:cubicBezTo>
                  <a:cubicBezTo>
                    <a:pt x="692" y="163"/>
                    <a:pt x="692" y="162"/>
                    <a:pt x="692" y="161"/>
                  </a:cubicBezTo>
                  <a:cubicBezTo>
                    <a:pt x="691" y="160"/>
                    <a:pt x="688" y="161"/>
                    <a:pt x="687" y="161"/>
                  </a:cubicBezTo>
                  <a:cubicBezTo>
                    <a:pt x="686" y="161"/>
                    <a:pt x="686" y="160"/>
                    <a:pt x="687" y="160"/>
                  </a:cubicBezTo>
                  <a:cubicBezTo>
                    <a:pt x="688" y="159"/>
                    <a:pt x="689" y="157"/>
                    <a:pt x="689" y="156"/>
                  </a:cubicBezTo>
                  <a:cubicBezTo>
                    <a:pt x="690" y="156"/>
                    <a:pt x="691" y="155"/>
                    <a:pt x="692" y="155"/>
                  </a:cubicBezTo>
                  <a:cubicBezTo>
                    <a:pt x="693" y="154"/>
                    <a:pt x="693" y="149"/>
                    <a:pt x="694" y="147"/>
                  </a:cubicBezTo>
                  <a:cubicBezTo>
                    <a:pt x="695" y="146"/>
                    <a:pt x="699" y="145"/>
                    <a:pt x="699" y="145"/>
                  </a:cubicBezTo>
                  <a:cubicBezTo>
                    <a:pt x="700" y="144"/>
                    <a:pt x="701" y="145"/>
                    <a:pt x="702" y="145"/>
                  </a:cubicBezTo>
                  <a:cubicBezTo>
                    <a:pt x="703" y="144"/>
                    <a:pt x="703" y="142"/>
                    <a:pt x="704" y="142"/>
                  </a:cubicBezTo>
                  <a:cubicBezTo>
                    <a:pt x="705" y="141"/>
                    <a:pt x="703" y="145"/>
                    <a:pt x="704" y="146"/>
                  </a:cubicBezTo>
                  <a:cubicBezTo>
                    <a:pt x="704" y="147"/>
                    <a:pt x="702" y="148"/>
                    <a:pt x="703" y="149"/>
                  </a:cubicBezTo>
                  <a:cubicBezTo>
                    <a:pt x="703" y="150"/>
                    <a:pt x="705" y="151"/>
                    <a:pt x="706" y="151"/>
                  </a:cubicBezTo>
                  <a:cubicBezTo>
                    <a:pt x="707" y="152"/>
                    <a:pt x="707" y="151"/>
                    <a:pt x="707" y="150"/>
                  </a:cubicBezTo>
                  <a:cubicBezTo>
                    <a:pt x="708" y="149"/>
                    <a:pt x="710" y="146"/>
                    <a:pt x="711" y="146"/>
                  </a:cubicBezTo>
                  <a:cubicBezTo>
                    <a:pt x="711" y="145"/>
                    <a:pt x="710" y="144"/>
                    <a:pt x="709" y="142"/>
                  </a:cubicBezTo>
                  <a:cubicBezTo>
                    <a:pt x="708" y="141"/>
                    <a:pt x="709" y="140"/>
                    <a:pt x="710" y="140"/>
                  </a:cubicBezTo>
                  <a:cubicBezTo>
                    <a:pt x="711" y="140"/>
                    <a:pt x="712" y="139"/>
                    <a:pt x="712" y="139"/>
                  </a:cubicBezTo>
                  <a:cubicBezTo>
                    <a:pt x="713" y="138"/>
                    <a:pt x="713" y="140"/>
                    <a:pt x="713" y="141"/>
                  </a:cubicBezTo>
                  <a:cubicBezTo>
                    <a:pt x="714" y="141"/>
                    <a:pt x="714" y="141"/>
                    <a:pt x="713" y="142"/>
                  </a:cubicBezTo>
                  <a:cubicBezTo>
                    <a:pt x="712" y="143"/>
                    <a:pt x="713" y="146"/>
                    <a:pt x="713" y="147"/>
                  </a:cubicBezTo>
                  <a:cubicBezTo>
                    <a:pt x="713" y="147"/>
                    <a:pt x="714" y="148"/>
                    <a:pt x="714" y="149"/>
                  </a:cubicBezTo>
                  <a:cubicBezTo>
                    <a:pt x="715" y="149"/>
                    <a:pt x="714" y="150"/>
                    <a:pt x="713" y="150"/>
                  </a:cubicBezTo>
                  <a:cubicBezTo>
                    <a:pt x="713" y="151"/>
                    <a:pt x="714" y="151"/>
                    <a:pt x="715" y="151"/>
                  </a:cubicBezTo>
                  <a:cubicBezTo>
                    <a:pt x="715" y="152"/>
                    <a:pt x="712" y="154"/>
                    <a:pt x="712" y="155"/>
                  </a:cubicBezTo>
                  <a:cubicBezTo>
                    <a:pt x="712" y="156"/>
                    <a:pt x="711" y="157"/>
                    <a:pt x="710" y="158"/>
                  </a:cubicBezTo>
                  <a:cubicBezTo>
                    <a:pt x="709" y="158"/>
                    <a:pt x="706" y="162"/>
                    <a:pt x="705" y="163"/>
                  </a:cubicBezTo>
                  <a:cubicBezTo>
                    <a:pt x="704" y="164"/>
                    <a:pt x="703" y="169"/>
                    <a:pt x="703" y="170"/>
                  </a:cubicBezTo>
                  <a:cubicBezTo>
                    <a:pt x="702" y="170"/>
                    <a:pt x="700" y="171"/>
                    <a:pt x="699" y="171"/>
                  </a:cubicBezTo>
                  <a:cubicBezTo>
                    <a:pt x="698" y="171"/>
                    <a:pt x="699" y="172"/>
                    <a:pt x="699" y="173"/>
                  </a:cubicBezTo>
                  <a:cubicBezTo>
                    <a:pt x="699" y="175"/>
                    <a:pt x="696" y="179"/>
                    <a:pt x="696" y="180"/>
                  </a:cubicBezTo>
                  <a:cubicBezTo>
                    <a:pt x="695" y="181"/>
                    <a:pt x="697" y="187"/>
                    <a:pt x="699" y="190"/>
                  </a:cubicBezTo>
                  <a:cubicBezTo>
                    <a:pt x="700" y="192"/>
                    <a:pt x="701" y="196"/>
                    <a:pt x="702" y="198"/>
                  </a:cubicBezTo>
                  <a:cubicBezTo>
                    <a:pt x="703" y="201"/>
                    <a:pt x="705" y="202"/>
                    <a:pt x="705" y="203"/>
                  </a:cubicBezTo>
                  <a:cubicBezTo>
                    <a:pt x="706" y="203"/>
                    <a:pt x="707" y="205"/>
                    <a:pt x="708" y="206"/>
                  </a:cubicBezTo>
                  <a:cubicBezTo>
                    <a:pt x="709" y="207"/>
                    <a:pt x="709" y="210"/>
                    <a:pt x="711" y="211"/>
                  </a:cubicBezTo>
                  <a:cubicBezTo>
                    <a:pt x="713" y="213"/>
                    <a:pt x="712" y="209"/>
                    <a:pt x="713" y="208"/>
                  </a:cubicBezTo>
                  <a:cubicBezTo>
                    <a:pt x="714" y="208"/>
                    <a:pt x="715" y="205"/>
                    <a:pt x="715" y="204"/>
                  </a:cubicBezTo>
                  <a:cubicBezTo>
                    <a:pt x="715" y="203"/>
                    <a:pt x="713" y="203"/>
                    <a:pt x="714" y="203"/>
                  </a:cubicBezTo>
                  <a:cubicBezTo>
                    <a:pt x="714" y="202"/>
                    <a:pt x="713" y="201"/>
                    <a:pt x="713" y="201"/>
                  </a:cubicBezTo>
                  <a:cubicBezTo>
                    <a:pt x="712" y="200"/>
                    <a:pt x="713" y="198"/>
                    <a:pt x="714" y="198"/>
                  </a:cubicBezTo>
                  <a:cubicBezTo>
                    <a:pt x="715" y="197"/>
                    <a:pt x="717" y="198"/>
                    <a:pt x="717" y="198"/>
                  </a:cubicBezTo>
                  <a:cubicBezTo>
                    <a:pt x="718" y="198"/>
                    <a:pt x="715" y="195"/>
                    <a:pt x="715" y="194"/>
                  </a:cubicBezTo>
                  <a:cubicBezTo>
                    <a:pt x="716" y="192"/>
                    <a:pt x="717" y="192"/>
                    <a:pt x="717" y="191"/>
                  </a:cubicBezTo>
                  <a:cubicBezTo>
                    <a:pt x="718" y="190"/>
                    <a:pt x="720" y="189"/>
                    <a:pt x="721" y="189"/>
                  </a:cubicBezTo>
                  <a:cubicBezTo>
                    <a:pt x="722" y="189"/>
                    <a:pt x="723" y="189"/>
                    <a:pt x="723" y="188"/>
                  </a:cubicBezTo>
                  <a:cubicBezTo>
                    <a:pt x="724" y="187"/>
                    <a:pt x="723" y="186"/>
                    <a:pt x="722" y="186"/>
                  </a:cubicBezTo>
                  <a:cubicBezTo>
                    <a:pt x="721" y="186"/>
                    <a:pt x="721" y="185"/>
                    <a:pt x="722" y="184"/>
                  </a:cubicBezTo>
                  <a:cubicBezTo>
                    <a:pt x="722" y="184"/>
                    <a:pt x="722" y="183"/>
                    <a:pt x="721" y="182"/>
                  </a:cubicBezTo>
                  <a:cubicBezTo>
                    <a:pt x="721" y="182"/>
                    <a:pt x="722" y="181"/>
                    <a:pt x="723" y="180"/>
                  </a:cubicBezTo>
                  <a:cubicBezTo>
                    <a:pt x="724" y="180"/>
                    <a:pt x="725" y="181"/>
                    <a:pt x="726" y="181"/>
                  </a:cubicBezTo>
                  <a:cubicBezTo>
                    <a:pt x="726" y="180"/>
                    <a:pt x="726" y="179"/>
                    <a:pt x="726" y="178"/>
                  </a:cubicBezTo>
                  <a:cubicBezTo>
                    <a:pt x="726" y="177"/>
                    <a:pt x="724" y="177"/>
                    <a:pt x="723" y="177"/>
                  </a:cubicBezTo>
                  <a:cubicBezTo>
                    <a:pt x="722" y="177"/>
                    <a:pt x="721" y="176"/>
                    <a:pt x="721" y="174"/>
                  </a:cubicBezTo>
                  <a:cubicBezTo>
                    <a:pt x="720" y="173"/>
                    <a:pt x="722" y="172"/>
                    <a:pt x="722" y="172"/>
                  </a:cubicBezTo>
                  <a:cubicBezTo>
                    <a:pt x="723" y="171"/>
                    <a:pt x="721" y="169"/>
                    <a:pt x="720" y="169"/>
                  </a:cubicBezTo>
                  <a:cubicBezTo>
                    <a:pt x="719" y="170"/>
                    <a:pt x="718" y="169"/>
                    <a:pt x="719" y="168"/>
                  </a:cubicBezTo>
                  <a:cubicBezTo>
                    <a:pt x="719" y="168"/>
                    <a:pt x="718" y="166"/>
                    <a:pt x="718" y="165"/>
                  </a:cubicBezTo>
                  <a:cubicBezTo>
                    <a:pt x="718" y="164"/>
                    <a:pt x="719" y="161"/>
                    <a:pt x="720" y="161"/>
                  </a:cubicBezTo>
                  <a:cubicBezTo>
                    <a:pt x="721" y="160"/>
                    <a:pt x="721" y="159"/>
                    <a:pt x="720" y="158"/>
                  </a:cubicBezTo>
                  <a:cubicBezTo>
                    <a:pt x="720" y="157"/>
                    <a:pt x="721" y="157"/>
                    <a:pt x="722" y="157"/>
                  </a:cubicBezTo>
                  <a:cubicBezTo>
                    <a:pt x="723" y="156"/>
                    <a:pt x="723" y="157"/>
                    <a:pt x="724" y="157"/>
                  </a:cubicBezTo>
                  <a:cubicBezTo>
                    <a:pt x="725" y="157"/>
                    <a:pt x="724" y="157"/>
                    <a:pt x="725" y="156"/>
                  </a:cubicBezTo>
                  <a:cubicBezTo>
                    <a:pt x="725" y="155"/>
                    <a:pt x="727" y="154"/>
                    <a:pt x="728" y="154"/>
                  </a:cubicBezTo>
                  <a:cubicBezTo>
                    <a:pt x="729" y="154"/>
                    <a:pt x="728" y="156"/>
                    <a:pt x="729" y="156"/>
                  </a:cubicBezTo>
                  <a:cubicBezTo>
                    <a:pt x="730" y="157"/>
                    <a:pt x="731" y="154"/>
                    <a:pt x="732" y="154"/>
                  </a:cubicBezTo>
                  <a:cubicBezTo>
                    <a:pt x="733" y="153"/>
                    <a:pt x="733" y="153"/>
                    <a:pt x="733" y="152"/>
                  </a:cubicBezTo>
                  <a:cubicBezTo>
                    <a:pt x="733" y="152"/>
                    <a:pt x="735" y="151"/>
                    <a:pt x="736" y="151"/>
                  </a:cubicBezTo>
                  <a:cubicBezTo>
                    <a:pt x="738" y="152"/>
                    <a:pt x="739" y="154"/>
                    <a:pt x="739" y="155"/>
                  </a:cubicBezTo>
                  <a:cubicBezTo>
                    <a:pt x="740" y="156"/>
                    <a:pt x="741" y="155"/>
                    <a:pt x="741" y="154"/>
                  </a:cubicBezTo>
                  <a:cubicBezTo>
                    <a:pt x="742" y="153"/>
                    <a:pt x="742" y="152"/>
                    <a:pt x="742" y="152"/>
                  </a:cubicBezTo>
                  <a:cubicBezTo>
                    <a:pt x="743" y="151"/>
                    <a:pt x="744" y="151"/>
                    <a:pt x="745" y="151"/>
                  </a:cubicBezTo>
                  <a:cubicBezTo>
                    <a:pt x="745" y="151"/>
                    <a:pt x="744" y="149"/>
                    <a:pt x="744" y="149"/>
                  </a:cubicBezTo>
                  <a:cubicBezTo>
                    <a:pt x="744" y="148"/>
                    <a:pt x="746" y="149"/>
                    <a:pt x="746" y="149"/>
                  </a:cubicBezTo>
                  <a:cubicBezTo>
                    <a:pt x="747" y="148"/>
                    <a:pt x="745" y="147"/>
                    <a:pt x="745" y="147"/>
                  </a:cubicBezTo>
                  <a:cubicBezTo>
                    <a:pt x="745" y="146"/>
                    <a:pt x="746" y="147"/>
                    <a:pt x="746" y="147"/>
                  </a:cubicBezTo>
                  <a:cubicBezTo>
                    <a:pt x="747" y="147"/>
                    <a:pt x="748" y="146"/>
                    <a:pt x="748" y="145"/>
                  </a:cubicBezTo>
                  <a:cubicBezTo>
                    <a:pt x="748" y="145"/>
                    <a:pt x="749" y="146"/>
                    <a:pt x="750" y="146"/>
                  </a:cubicBezTo>
                  <a:cubicBezTo>
                    <a:pt x="750" y="146"/>
                    <a:pt x="751" y="143"/>
                    <a:pt x="754" y="140"/>
                  </a:cubicBezTo>
                  <a:cubicBezTo>
                    <a:pt x="758" y="137"/>
                    <a:pt x="763" y="137"/>
                    <a:pt x="764" y="137"/>
                  </a:cubicBezTo>
                  <a:cubicBezTo>
                    <a:pt x="765" y="137"/>
                    <a:pt x="765" y="137"/>
                    <a:pt x="767" y="138"/>
                  </a:cubicBezTo>
                  <a:cubicBezTo>
                    <a:pt x="769" y="138"/>
                    <a:pt x="769" y="137"/>
                    <a:pt x="770" y="137"/>
                  </a:cubicBezTo>
                  <a:cubicBezTo>
                    <a:pt x="770" y="137"/>
                    <a:pt x="770" y="135"/>
                    <a:pt x="770" y="135"/>
                  </a:cubicBezTo>
                  <a:cubicBezTo>
                    <a:pt x="770" y="134"/>
                    <a:pt x="768" y="132"/>
                    <a:pt x="767" y="132"/>
                  </a:cubicBezTo>
                  <a:cubicBezTo>
                    <a:pt x="766" y="132"/>
                    <a:pt x="766" y="130"/>
                    <a:pt x="764" y="130"/>
                  </a:cubicBezTo>
                  <a:cubicBezTo>
                    <a:pt x="763" y="129"/>
                    <a:pt x="763" y="128"/>
                    <a:pt x="763" y="128"/>
                  </a:cubicBezTo>
                  <a:cubicBezTo>
                    <a:pt x="762" y="127"/>
                    <a:pt x="762" y="127"/>
                    <a:pt x="762" y="128"/>
                  </a:cubicBezTo>
                  <a:cubicBezTo>
                    <a:pt x="761" y="129"/>
                    <a:pt x="762" y="129"/>
                    <a:pt x="759" y="128"/>
                  </a:cubicBezTo>
                  <a:cubicBezTo>
                    <a:pt x="756" y="128"/>
                    <a:pt x="757" y="125"/>
                    <a:pt x="757" y="124"/>
                  </a:cubicBezTo>
                  <a:cubicBezTo>
                    <a:pt x="757" y="123"/>
                    <a:pt x="757" y="122"/>
                    <a:pt x="755" y="122"/>
                  </a:cubicBezTo>
                  <a:cubicBezTo>
                    <a:pt x="753" y="122"/>
                    <a:pt x="754" y="121"/>
                    <a:pt x="755" y="121"/>
                  </a:cubicBezTo>
                  <a:cubicBezTo>
                    <a:pt x="756" y="121"/>
                    <a:pt x="758" y="121"/>
                    <a:pt x="759" y="121"/>
                  </a:cubicBezTo>
                  <a:cubicBezTo>
                    <a:pt x="760" y="121"/>
                    <a:pt x="761" y="122"/>
                    <a:pt x="762" y="122"/>
                  </a:cubicBezTo>
                  <a:cubicBezTo>
                    <a:pt x="763" y="122"/>
                    <a:pt x="765" y="121"/>
                    <a:pt x="767" y="120"/>
                  </a:cubicBezTo>
                  <a:cubicBezTo>
                    <a:pt x="768" y="119"/>
                    <a:pt x="768" y="117"/>
                    <a:pt x="768" y="116"/>
                  </a:cubicBezTo>
                  <a:cubicBezTo>
                    <a:pt x="767" y="116"/>
                    <a:pt x="767" y="115"/>
                    <a:pt x="766" y="115"/>
                  </a:cubicBezTo>
                  <a:cubicBezTo>
                    <a:pt x="766" y="115"/>
                    <a:pt x="766" y="111"/>
                    <a:pt x="766" y="111"/>
                  </a:cubicBezTo>
                  <a:cubicBezTo>
                    <a:pt x="766" y="110"/>
                    <a:pt x="767" y="111"/>
                    <a:pt x="768" y="111"/>
                  </a:cubicBezTo>
                  <a:cubicBezTo>
                    <a:pt x="768" y="112"/>
                    <a:pt x="769" y="112"/>
                    <a:pt x="768" y="113"/>
                  </a:cubicBezTo>
                  <a:cubicBezTo>
                    <a:pt x="768" y="113"/>
                    <a:pt x="769" y="114"/>
                    <a:pt x="769" y="115"/>
                  </a:cubicBezTo>
                  <a:cubicBezTo>
                    <a:pt x="770" y="115"/>
                    <a:pt x="770" y="116"/>
                    <a:pt x="772" y="116"/>
                  </a:cubicBezTo>
                  <a:cubicBezTo>
                    <a:pt x="773" y="117"/>
                    <a:pt x="778" y="117"/>
                    <a:pt x="779" y="117"/>
                  </a:cubicBezTo>
                  <a:cubicBezTo>
                    <a:pt x="780" y="117"/>
                    <a:pt x="783" y="119"/>
                    <a:pt x="782" y="120"/>
                  </a:cubicBezTo>
                  <a:cubicBezTo>
                    <a:pt x="781" y="120"/>
                    <a:pt x="783" y="122"/>
                    <a:pt x="784" y="122"/>
                  </a:cubicBezTo>
                  <a:cubicBezTo>
                    <a:pt x="785" y="122"/>
                    <a:pt x="788" y="122"/>
                    <a:pt x="790" y="123"/>
                  </a:cubicBezTo>
                  <a:cubicBezTo>
                    <a:pt x="791" y="123"/>
                    <a:pt x="792" y="125"/>
                    <a:pt x="794" y="125"/>
                  </a:cubicBezTo>
                  <a:cubicBezTo>
                    <a:pt x="795" y="125"/>
                    <a:pt x="797" y="124"/>
                    <a:pt x="797" y="123"/>
                  </a:cubicBezTo>
                  <a:cubicBezTo>
                    <a:pt x="797" y="123"/>
                    <a:pt x="795" y="122"/>
                    <a:pt x="795" y="123"/>
                  </a:cubicBezTo>
                  <a:cubicBezTo>
                    <a:pt x="794" y="123"/>
                    <a:pt x="794" y="122"/>
                    <a:pt x="793" y="122"/>
                  </a:cubicBezTo>
                  <a:cubicBezTo>
                    <a:pt x="793" y="121"/>
                    <a:pt x="794" y="121"/>
                    <a:pt x="795" y="121"/>
                  </a:cubicBezTo>
                  <a:cubicBezTo>
                    <a:pt x="796" y="120"/>
                    <a:pt x="795" y="119"/>
                    <a:pt x="794" y="118"/>
                  </a:cubicBezTo>
                  <a:cubicBezTo>
                    <a:pt x="794" y="117"/>
                    <a:pt x="793" y="116"/>
                    <a:pt x="793" y="116"/>
                  </a:cubicBezTo>
                  <a:cubicBezTo>
                    <a:pt x="794" y="116"/>
                    <a:pt x="796" y="116"/>
                    <a:pt x="797" y="116"/>
                  </a:cubicBezTo>
                  <a:cubicBezTo>
                    <a:pt x="799" y="116"/>
                    <a:pt x="797" y="115"/>
                    <a:pt x="797" y="114"/>
                  </a:cubicBezTo>
                  <a:cubicBezTo>
                    <a:pt x="796" y="114"/>
                    <a:pt x="799" y="115"/>
                    <a:pt x="800" y="116"/>
                  </a:cubicBezTo>
                  <a:cubicBezTo>
                    <a:pt x="801" y="116"/>
                    <a:pt x="800" y="116"/>
                    <a:pt x="800" y="114"/>
                  </a:cubicBezTo>
                  <a:cubicBezTo>
                    <a:pt x="801" y="113"/>
                    <a:pt x="801" y="113"/>
                    <a:pt x="802" y="113"/>
                  </a:cubicBezTo>
                  <a:cubicBezTo>
                    <a:pt x="803" y="112"/>
                    <a:pt x="802" y="112"/>
                    <a:pt x="800" y="111"/>
                  </a:cubicBezTo>
                  <a:cubicBezTo>
                    <a:pt x="797" y="110"/>
                    <a:pt x="797" y="109"/>
                    <a:pt x="796" y="108"/>
                  </a:cubicBezTo>
                  <a:cubicBezTo>
                    <a:pt x="796" y="107"/>
                    <a:pt x="795" y="107"/>
                    <a:pt x="795" y="108"/>
                  </a:cubicBezTo>
                  <a:cubicBezTo>
                    <a:pt x="794" y="108"/>
                    <a:pt x="793" y="105"/>
                    <a:pt x="792" y="105"/>
                  </a:cubicBezTo>
                  <a:cubicBezTo>
                    <a:pt x="791" y="105"/>
                    <a:pt x="789" y="104"/>
                    <a:pt x="789" y="105"/>
                  </a:cubicBezTo>
                  <a:cubicBezTo>
                    <a:pt x="788" y="105"/>
                    <a:pt x="785" y="104"/>
                    <a:pt x="785" y="105"/>
                  </a:cubicBezTo>
                  <a:cubicBezTo>
                    <a:pt x="784" y="105"/>
                    <a:pt x="786" y="109"/>
                    <a:pt x="785" y="109"/>
                  </a:cubicBezTo>
                  <a:cubicBezTo>
                    <a:pt x="784" y="110"/>
                    <a:pt x="782" y="103"/>
                    <a:pt x="782" y="102"/>
                  </a:cubicBezTo>
                  <a:cubicBezTo>
                    <a:pt x="782" y="101"/>
                    <a:pt x="781" y="100"/>
                    <a:pt x="780" y="100"/>
                  </a:cubicBezTo>
                  <a:cubicBezTo>
                    <a:pt x="779" y="100"/>
                    <a:pt x="776" y="99"/>
                    <a:pt x="774" y="99"/>
                  </a:cubicBezTo>
                  <a:cubicBezTo>
                    <a:pt x="772" y="99"/>
                    <a:pt x="771" y="96"/>
                    <a:pt x="769" y="96"/>
                  </a:cubicBezTo>
                  <a:cubicBezTo>
                    <a:pt x="768" y="96"/>
                    <a:pt x="765" y="95"/>
                    <a:pt x="764" y="94"/>
                  </a:cubicBezTo>
                  <a:cubicBezTo>
                    <a:pt x="762" y="93"/>
                    <a:pt x="761" y="93"/>
                    <a:pt x="759" y="92"/>
                  </a:cubicBezTo>
                  <a:cubicBezTo>
                    <a:pt x="756" y="91"/>
                    <a:pt x="756" y="90"/>
                    <a:pt x="755" y="89"/>
                  </a:cubicBezTo>
                  <a:cubicBezTo>
                    <a:pt x="753" y="88"/>
                    <a:pt x="752" y="89"/>
                    <a:pt x="751" y="88"/>
                  </a:cubicBezTo>
                  <a:cubicBezTo>
                    <a:pt x="750" y="88"/>
                    <a:pt x="750" y="86"/>
                    <a:pt x="749" y="85"/>
                  </a:cubicBezTo>
                  <a:cubicBezTo>
                    <a:pt x="747" y="85"/>
                    <a:pt x="745" y="84"/>
                    <a:pt x="743" y="84"/>
                  </a:cubicBezTo>
                  <a:cubicBezTo>
                    <a:pt x="741" y="83"/>
                    <a:pt x="741" y="82"/>
                    <a:pt x="739" y="81"/>
                  </a:cubicBezTo>
                  <a:cubicBezTo>
                    <a:pt x="736" y="80"/>
                    <a:pt x="728" y="81"/>
                    <a:pt x="725" y="81"/>
                  </a:cubicBezTo>
                  <a:cubicBezTo>
                    <a:pt x="722" y="80"/>
                    <a:pt x="720" y="79"/>
                    <a:pt x="720" y="79"/>
                  </a:cubicBezTo>
                  <a:cubicBezTo>
                    <a:pt x="719" y="80"/>
                    <a:pt x="720" y="81"/>
                    <a:pt x="721" y="81"/>
                  </a:cubicBezTo>
                  <a:cubicBezTo>
                    <a:pt x="722" y="82"/>
                    <a:pt x="719" y="82"/>
                    <a:pt x="719" y="82"/>
                  </a:cubicBezTo>
                  <a:cubicBezTo>
                    <a:pt x="719" y="83"/>
                    <a:pt x="720" y="84"/>
                    <a:pt x="721" y="84"/>
                  </a:cubicBezTo>
                  <a:cubicBezTo>
                    <a:pt x="723" y="85"/>
                    <a:pt x="722" y="85"/>
                    <a:pt x="722" y="86"/>
                  </a:cubicBezTo>
                  <a:cubicBezTo>
                    <a:pt x="722" y="87"/>
                    <a:pt x="722" y="87"/>
                    <a:pt x="723" y="88"/>
                  </a:cubicBezTo>
                  <a:cubicBezTo>
                    <a:pt x="724" y="88"/>
                    <a:pt x="723" y="89"/>
                    <a:pt x="723" y="89"/>
                  </a:cubicBezTo>
                  <a:cubicBezTo>
                    <a:pt x="722" y="89"/>
                    <a:pt x="723" y="91"/>
                    <a:pt x="722" y="92"/>
                  </a:cubicBezTo>
                  <a:cubicBezTo>
                    <a:pt x="721" y="92"/>
                    <a:pt x="720" y="90"/>
                    <a:pt x="720" y="90"/>
                  </a:cubicBezTo>
                  <a:cubicBezTo>
                    <a:pt x="719" y="90"/>
                    <a:pt x="720" y="92"/>
                    <a:pt x="720" y="92"/>
                  </a:cubicBezTo>
                  <a:cubicBezTo>
                    <a:pt x="719" y="92"/>
                    <a:pt x="717" y="89"/>
                    <a:pt x="717" y="89"/>
                  </a:cubicBezTo>
                  <a:cubicBezTo>
                    <a:pt x="717" y="88"/>
                    <a:pt x="714" y="87"/>
                    <a:pt x="713" y="86"/>
                  </a:cubicBezTo>
                  <a:cubicBezTo>
                    <a:pt x="712" y="85"/>
                    <a:pt x="711" y="82"/>
                    <a:pt x="711" y="82"/>
                  </a:cubicBezTo>
                  <a:cubicBezTo>
                    <a:pt x="710" y="82"/>
                    <a:pt x="710" y="82"/>
                    <a:pt x="710" y="83"/>
                  </a:cubicBezTo>
                  <a:cubicBezTo>
                    <a:pt x="710" y="84"/>
                    <a:pt x="703" y="83"/>
                    <a:pt x="701" y="83"/>
                  </a:cubicBezTo>
                  <a:cubicBezTo>
                    <a:pt x="698" y="82"/>
                    <a:pt x="693" y="82"/>
                    <a:pt x="692" y="82"/>
                  </a:cubicBezTo>
                  <a:cubicBezTo>
                    <a:pt x="690" y="83"/>
                    <a:pt x="689" y="84"/>
                    <a:pt x="689" y="85"/>
                  </a:cubicBezTo>
                  <a:cubicBezTo>
                    <a:pt x="689" y="86"/>
                    <a:pt x="690" y="89"/>
                    <a:pt x="690" y="89"/>
                  </a:cubicBezTo>
                  <a:cubicBezTo>
                    <a:pt x="689" y="90"/>
                    <a:pt x="688" y="87"/>
                    <a:pt x="688" y="86"/>
                  </a:cubicBezTo>
                  <a:cubicBezTo>
                    <a:pt x="688" y="85"/>
                    <a:pt x="686" y="85"/>
                    <a:pt x="685" y="84"/>
                  </a:cubicBezTo>
                  <a:cubicBezTo>
                    <a:pt x="684" y="83"/>
                    <a:pt x="683" y="82"/>
                    <a:pt x="682" y="81"/>
                  </a:cubicBezTo>
                  <a:cubicBezTo>
                    <a:pt x="680" y="80"/>
                    <a:pt x="681" y="81"/>
                    <a:pt x="681" y="80"/>
                  </a:cubicBezTo>
                  <a:cubicBezTo>
                    <a:pt x="681" y="79"/>
                    <a:pt x="680" y="78"/>
                    <a:pt x="679" y="77"/>
                  </a:cubicBezTo>
                  <a:cubicBezTo>
                    <a:pt x="678" y="76"/>
                    <a:pt x="676" y="73"/>
                    <a:pt x="674" y="72"/>
                  </a:cubicBezTo>
                  <a:cubicBezTo>
                    <a:pt x="671" y="71"/>
                    <a:pt x="665" y="72"/>
                    <a:pt x="662" y="72"/>
                  </a:cubicBezTo>
                  <a:cubicBezTo>
                    <a:pt x="659" y="72"/>
                    <a:pt x="655" y="73"/>
                    <a:pt x="653" y="73"/>
                  </a:cubicBezTo>
                  <a:cubicBezTo>
                    <a:pt x="651" y="73"/>
                    <a:pt x="649" y="72"/>
                    <a:pt x="648" y="71"/>
                  </a:cubicBezTo>
                  <a:cubicBezTo>
                    <a:pt x="647" y="71"/>
                    <a:pt x="643" y="67"/>
                    <a:pt x="642" y="66"/>
                  </a:cubicBezTo>
                  <a:cubicBezTo>
                    <a:pt x="641" y="65"/>
                    <a:pt x="639" y="66"/>
                    <a:pt x="639" y="65"/>
                  </a:cubicBezTo>
                  <a:cubicBezTo>
                    <a:pt x="639" y="64"/>
                    <a:pt x="641" y="65"/>
                    <a:pt x="642" y="65"/>
                  </a:cubicBezTo>
                  <a:cubicBezTo>
                    <a:pt x="642" y="65"/>
                    <a:pt x="641" y="63"/>
                    <a:pt x="641" y="62"/>
                  </a:cubicBezTo>
                  <a:cubicBezTo>
                    <a:pt x="640" y="61"/>
                    <a:pt x="638" y="60"/>
                    <a:pt x="636" y="60"/>
                  </a:cubicBezTo>
                  <a:cubicBezTo>
                    <a:pt x="634" y="60"/>
                    <a:pt x="633" y="59"/>
                    <a:pt x="631" y="59"/>
                  </a:cubicBezTo>
                  <a:cubicBezTo>
                    <a:pt x="629" y="59"/>
                    <a:pt x="630" y="60"/>
                    <a:pt x="629" y="60"/>
                  </a:cubicBezTo>
                  <a:cubicBezTo>
                    <a:pt x="629" y="60"/>
                    <a:pt x="627" y="60"/>
                    <a:pt x="626" y="60"/>
                  </a:cubicBezTo>
                  <a:cubicBezTo>
                    <a:pt x="625" y="60"/>
                    <a:pt x="625" y="61"/>
                    <a:pt x="624" y="61"/>
                  </a:cubicBezTo>
                  <a:cubicBezTo>
                    <a:pt x="623" y="61"/>
                    <a:pt x="621" y="61"/>
                    <a:pt x="620" y="61"/>
                  </a:cubicBezTo>
                  <a:cubicBezTo>
                    <a:pt x="618" y="61"/>
                    <a:pt x="619" y="61"/>
                    <a:pt x="620" y="60"/>
                  </a:cubicBezTo>
                  <a:cubicBezTo>
                    <a:pt x="620" y="59"/>
                    <a:pt x="620" y="59"/>
                    <a:pt x="620" y="58"/>
                  </a:cubicBezTo>
                  <a:cubicBezTo>
                    <a:pt x="619" y="58"/>
                    <a:pt x="620" y="58"/>
                    <a:pt x="621" y="58"/>
                  </a:cubicBezTo>
                  <a:cubicBezTo>
                    <a:pt x="622" y="58"/>
                    <a:pt x="627" y="59"/>
                    <a:pt x="628" y="59"/>
                  </a:cubicBezTo>
                  <a:cubicBezTo>
                    <a:pt x="630" y="59"/>
                    <a:pt x="622" y="57"/>
                    <a:pt x="619" y="57"/>
                  </a:cubicBezTo>
                  <a:cubicBezTo>
                    <a:pt x="616" y="57"/>
                    <a:pt x="610" y="56"/>
                    <a:pt x="608" y="56"/>
                  </a:cubicBezTo>
                  <a:cubicBezTo>
                    <a:pt x="607" y="57"/>
                    <a:pt x="603" y="58"/>
                    <a:pt x="602" y="58"/>
                  </a:cubicBezTo>
                  <a:cubicBezTo>
                    <a:pt x="602" y="58"/>
                    <a:pt x="601" y="59"/>
                    <a:pt x="602" y="61"/>
                  </a:cubicBezTo>
                  <a:cubicBezTo>
                    <a:pt x="603" y="62"/>
                    <a:pt x="603" y="61"/>
                    <a:pt x="603" y="60"/>
                  </a:cubicBezTo>
                  <a:cubicBezTo>
                    <a:pt x="604" y="60"/>
                    <a:pt x="604" y="61"/>
                    <a:pt x="606" y="61"/>
                  </a:cubicBezTo>
                  <a:cubicBezTo>
                    <a:pt x="607" y="62"/>
                    <a:pt x="604" y="61"/>
                    <a:pt x="604" y="62"/>
                  </a:cubicBezTo>
                  <a:cubicBezTo>
                    <a:pt x="605" y="62"/>
                    <a:pt x="604" y="62"/>
                    <a:pt x="604" y="63"/>
                  </a:cubicBezTo>
                  <a:cubicBezTo>
                    <a:pt x="603" y="64"/>
                    <a:pt x="606" y="66"/>
                    <a:pt x="607" y="67"/>
                  </a:cubicBezTo>
                  <a:cubicBezTo>
                    <a:pt x="607" y="67"/>
                    <a:pt x="606" y="67"/>
                    <a:pt x="605" y="67"/>
                  </a:cubicBezTo>
                  <a:cubicBezTo>
                    <a:pt x="605" y="67"/>
                    <a:pt x="605" y="67"/>
                    <a:pt x="604" y="68"/>
                  </a:cubicBezTo>
                  <a:cubicBezTo>
                    <a:pt x="603" y="68"/>
                    <a:pt x="602" y="66"/>
                    <a:pt x="602" y="66"/>
                  </a:cubicBezTo>
                  <a:cubicBezTo>
                    <a:pt x="602" y="65"/>
                    <a:pt x="600" y="65"/>
                    <a:pt x="599" y="66"/>
                  </a:cubicBezTo>
                  <a:cubicBezTo>
                    <a:pt x="598" y="66"/>
                    <a:pt x="600" y="67"/>
                    <a:pt x="601" y="68"/>
                  </a:cubicBezTo>
                  <a:cubicBezTo>
                    <a:pt x="601" y="69"/>
                    <a:pt x="600" y="69"/>
                    <a:pt x="599" y="69"/>
                  </a:cubicBezTo>
                  <a:cubicBezTo>
                    <a:pt x="599" y="69"/>
                    <a:pt x="600" y="71"/>
                    <a:pt x="599" y="71"/>
                  </a:cubicBezTo>
                  <a:cubicBezTo>
                    <a:pt x="598" y="71"/>
                    <a:pt x="596" y="68"/>
                    <a:pt x="595" y="68"/>
                  </a:cubicBezTo>
                  <a:cubicBezTo>
                    <a:pt x="594" y="67"/>
                    <a:pt x="593" y="66"/>
                    <a:pt x="592" y="67"/>
                  </a:cubicBezTo>
                  <a:cubicBezTo>
                    <a:pt x="591" y="67"/>
                    <a:pt x="590" y="66"/>
                    <a:pt x="588" y="66"/>
                  </a:cubicBezTo>
                  <a:cubicBezTo>
                    <a:pt x="587" y="65"/>
                    <a:pt x="586" y="66"/>
                    <a:pt x="586" y="67"/>
                  </a:cubicBezTo>
                  <a:cubicBezTo>
                    <a:pt x="585" y="67"/>
                    <a:pt x="584" y="67"/>
                    <a:pt x="583" y="67"/>
                  </a:cubicBezTo>
                  <a:cubicBezTo>
                    <a:pt x="582" y="67"/>
                    <a:pt x="580" y="64"/>
                    <a:pt x="579" y="63"/>
                  </a:cubicBezTo>
                  <a:cubicBezTo>
                    <a:pt x="578" y="62"/>
                    <a:pt x="579" y="63"/>
                    <a:pt x="578" y="65"/>
                  </a:cubicBezTo>
                  <a:cubicBezTo>
                    <a:pt x="577" y="66"/>
                    <a:pt x="577" y="68"/>
                    <a:pt x="578" y="70"/>
                  </a:cubicBezTo>
                  <a:cubicBezTo>
                    <a:pt x="578" y="72"/>
                    <a:pt x="576" y="73"/>
                    <a:pt x="576" y="74"/>
                  </a:cubicBezTo>
                  <a:cubicBezTo>
                    <a:pt x="575" y="74"/>
                    <a:pt x="575" y="73"/>
                    <a:pt x="574" y="72"/>
                  </a:cubicBezTo>
                  <a:cubicBezTo>
                    <a:pt x="574" y="72"/>
                    <a:pt x="573" y="72"/>
                    <a:pt x="572" y="72"/>
                  </a:cubicBezTo>
                  <a:cubicBezTo>
                    <a:pt x="572" y="72"/>
                    <a:pt x="571" y="70"/>
                    <a:pt x="571" y="70"/>
                  </a:cubicBezTo>
                  <a:cubicBezTo>
                    <a:pt x="571" y="69"/>
                    <a:pt x="570" y="68"/>
                    <a:pt x="570" y="68"/>
                  </a:cubicBezTo>
                  <a:cubicBezTo>
                    <a:pt x="569" y="67"/>
                    <a:pt x="569" y="67"/>
                    <a:pt x="567" y="66"/>
                  </a:cubicBezTo>
                  <a:cubicBezTo>
                    <a:pt x="566" y="65"/>
                    <a:pt x="566" y="65"/>
                    <a:pt x="566" y="64"/>
                  </a:cubicBezTo>
                  <a:cubicBezTo>
                    <a:pt x="565" y="63"/>
                    <a:pt x="565" y="64"/>
                    <a:pt x="564" y="64"/>
                  </a:cubicBezTo>
                  <a:cubicBezTo>
                    <a:pt x="564" y="64"/>
                    <a:pt x="563" y="63"/>
                    <a:pt x="563" y="63"/>
                  </a:cubicBezTo>
                  <a:cubicBezTo>
                    <a:pt x="563" y="62"/>
                    <a:pt x="562" y="62"/>
                    <a:pt x="562" y="63"/>
                  </a:cubicBezTo>
                  <a:cubicBezTo>
                    <a:pt x="562" y="63"/>
                    <a:pt x="560" y="60"/>
                    <a:pt x="560" y="60"/>
                  </a:cubicBezTo>
                  <a:cubicBezTo>
                    <a:pt x="559" y="59"/>
                    <a:pt x="557" y="59"/>
                    <a:pt x="556" y="59"/>
                  </a:cubicBezTo>
                  <a:cubicBezTo>
                    <a:pt x="555" y="59"/>
                    <a:pt x="554" y="58"/>
                    <a:pt x="554" y="57"/>
                  </a:cubicBezTo>
                  <a:cubicBezTo>
                    <a:pt x="553" y="56"/>
                    <a:pt x="558" y="58"/>
                    <a:pt x="559" y="59"/>
                  </a:cubicBezTo>
                  <a:cubicBezTo>
                    <a:pt x="561" y="59"/>
                    <a:pt x="561" y="60"/>
                    <a:pt x="562" y="61"/>
                  </a:cubicBezTo>
                  <a:cubicBezTo>
                    <a:pt x="564" y="62"/>
                    <a:pt x="565" y="62"/>
                    <a:pt x="565" y="62"/>
                  </a:cubicBezTo>
                  <a:cubicBezTo>
                    <a:pt x="565" y="61"/>
                    <a:pt x="564" y="55"/>
                    <a:pt x="564" y="54"/>
                  </a:cubicBezTo>
                  <a:cubicBezTo>
                    <a:pt x="564" y="53"/>
                    <a:pt x="562" y="53"/>
                    <a:pt x="560" y="52"/>
                  </a:cubicBezTo>
                  <a:cubicBezTo>
                    <a:pt x="559" y="51"/>
                    <a:pt x="560" y="50"/>
                    <a:pt x="558" y="49"/>
                  </a:cubicBezTo>
                  <a:cubicBezTo>
                    <a:pt x="557" y="49"/>
                    <a:pt x="557" y="48"/>
                    <a:pt x="556" y="48"/>
                  </a:cubicBezTo>
                  <a:cubicBezTo>
                    <a:pt x="555" y="48"/>
                    <a:pt x="553" y="48"/>
                    <a:pt x="553" y="48"/>
                  </a:cubicBezTo>
                  <a:cubicBezTo>
                    <a:pt x="552" y="48"/>
                    <a:pt x="551" y="48"/>
                    <a:pt x="550" y="48"/>
                  </a:cubicBezTo>
                  <a:cubicBezTo>
                    <a:pt x="548" y="48"/>
                    <a:pt x="547" y="48"/>
                    <a:pt x="546" y="47"/>
                  </a:cubicBezTo>
                  <a:cubicBezTo>
                    <a:pt x="545" y="46"/>
                    <a:pt x="545" y="46"/>
                    <a:pt x="543" y="46"/>
                  </a:cubicBezTo>
                  <a:cubicBezTo>
                    <a:pt x="542" y="46"/>
                    <a:pt x="541" y="45"/>
                    <a:pt x="540" y="45"/>
                  </a:cubicBezTo>
                  <a:cubicBezTo>
                    <a:pt x="539" y="45"/>
                    <a:pt x="539" y="46"/>
                    <a:pt x="538" y="47"/>
                  </a:cubicBezTo>
                  <a:cubicBezTo>
                    <a:pt x="538" y="47"/>
                    <a:pt x="540" y="48"/>
                    <a:pt x="541" y="49"/>
                  </a:cubicBezTo>
                  <a:cubicBezTo>
                    <a:pt x="542" y="50"/>
                    <a:pt x="542" y="50"/>
                    <a:pt x="541" y="50"/>
                  </a:cubicBezTo>
                  <a:cubicBezTo>
                    <a:pt x="540" y="51"/>
                    <a:pt x="540" y="51"/>
                    <a:pt x="541" y="52"/>
                  </a:cubicBezTo>
                  <a:cubicBezTo>
                    <a:pt x="543" y="53"/>
                    <a:pt x="540" y="52"/>
                    <a:pt x="541" y="53"/>
                  </a:cubicBezTo>
                  <a:cubicBezTo>
                    <a:pt x="542" y="54"/>
                    <a:pt x="538" y="54"/>
                    <a:pt x="536" y="53"/>
                  </a:cubicBezTo>
                  <a:cubicBezTo>
                    <a:pt x="533" y="52"/>
                    <a:pt x="531" y="53"/>
                    <a:pt x="530" y="53"/>
                  </a:cubicBezTo>
                  <a:cubicBezTo>
                    <a:pt x="529" y="53"/>
                    <a:pt x="528" y="50"/>
                    <a:pt x="528" y="50"/>
                  </a:cubicBezTo>
                  <a:cubicBezTo>
                    <a:pt x="528" y="49"/>
                    <a:pt x="525" y="49"/>
                    <a:pt x="523" y="49"/>
                  </a:cubicBezTo>
                  <a:cubicBezTo>
                    <a:pt x="521" y="49"/>
                    <a:pt x="518" y="48"/>
                    <a:pt x="517" y="47"/>
                  </a:cubicBezTo>
                  <a:cubicBezTo>
                    <a:pt x="516" y="47"/>
                    <a:pt x="517" y="47"/>
                    <a:pt x="516" y="48"/>
                  </a:cubicBezTo>
                  <a:cubicBezTo>
                    <a:pt x="516" y="48"/>
                    <a:pt x="512" y="46"/>
                    <a:pt x="510" y="46"/>
                  </a:cubicBezTo>
                  <a:cubicBezTo>
                    <a:pt x="508" y="46"/>
                    <a:pt x="507" y="46"/>
                    <a:pt x="506" y="47"/>
                  </a:cubicBezTo>
                  <a:cubicBezTo>
                    <a:pt x="506" y="48"/>
                    <a:pt x="508" y="50"/>
                    <a:pt x="509" y="51"/>
                  </a:cubicBezTo>
                  <a:cubicBezTo>
                    <a:pt x="510" y="52"/>
                    <a:pt x="507" y="53"/>
                    <a:pt x="506" y="54"/>
                  </a:cubicBezTo>
                  <a:cubicBezTo>
                    <a:pt x="506" y="54"/>
                    <a:pt x="507" y="52"/>
                    <a:pt x="507" y="51"/>
                  </a:cubicBezTo>
                  <a:cubicBezTo>
                    <a:pt x="506" y="50"/>
                    <a:pt x="504" y="44"/>
                    <a:pt x="503" y="44"/>
                  </a:cubicBezTo>
                  <a:cubicBezTo>
                    <a:pt x="503" y="43"/>
                    <a:pt x="502" y="43"/>
                    <a:pt x="500" y="43"/>
                  </a:cubicBezTo>
                  <a:cubicBezTo>
                    <a:pt x="499" y="43"/>
                    <a:pt x="499" y="40"/>
                    <a:pt x="498" y="39"/>
                  </a:cubicBezTo>
                  <a:cubicBezTo>
                    <a:pt x="498" y="39"/>
                    <a:pt x="498" y="40"/>
                    <a:pt x="496" y="40"/>
                  </a:cubicBezTo>
                  <a:cubicBezTo>
                    <a:pt x="495" y="41"/>
                    <a:pt x="495" y="41"/>
                    <a:pt x="494" y="42"/>
                  </a:cubicBezTo>
                  <a:cubicBezTo>
                    <a:pt x="492" y="44"/>
                    <a:pt x="492" y="44"/>
                    <a:pt x="490" y="45"/>
                  </a:cubicBezTo>
                  <a:cubicBezTo>
                    <a:pt x="488" y="46"/>
                    <a:pt x="485" y="50"/>
                    <a:pt x="484" y="51"/>
                  </a:cubicBezTo>
                  <a:cubicBezTo>
                    <a:pt x="482" y="52"/>
                    <a:pt x="483" y="49"/>
                    <a:pt x="483" y="47"/>
                  </a:cubicBezTo>
                  <a:cubicBezTo>
                    <a:pt x="483" y="44"/>
                    <a:pt x="483" y="43"/>
                    <a:pt x="482" y="43"/>
                  </a:cubicBezTo>
                  <a:cubicBezTo>
                    <a:pt x="482" y="42"/>
                    <a:pt x="484" y="43"/>
                    <a:pt x="485" y="43"/>
                  </a:cubicBezTo>
                  <a:cubicBezTo>
                    <a:pt x="486" y="43"/>
                    <a:pt x="490" y="37"/>
                    <a:pt x="491" y="36"/>
                  </a:cubicBezTo>
                  <a:cubicBezTo>
                    <a:pt x="493" y="36"/>
                    <a:pt x="493" y="35"/>
                    <a:pt x="495" y="34"/>
                  </a:cubicBezTo>
                  <a:cubicBezTo>
                    <a:pt x="496" y="33"/>
                    <a:pt x="497" y="34"/>
                    <a:pt x="500" y="32"/>
                  </a:cubicBezTo>
                  <a:cubicBezTo>
                    <a:pt x="502" y="30"/>
                    <a:pt x="501" y="25"/>
                    <a:pt x="501" y="23"/>
                  </a:cubicBezTo>
                  <a:cubicBezTo>
                    <a:pt x="501" y="20"/>
                    <a:pt x="501" y="19"/>
                    <a:pt x="500" y="18"/>
                  </a:cubicBezTo>
                  <a:cubicBezTo>
                    <a:pt x="499" y="17"/>
                    <a:pt x="499" y="17"/>
                    <a:pt x="498" y="15"/>
                  </a:cubicBezTo>
                  <a:cubicBezTo>
                    <a:pt x="497" y="14"/>
                    <a:pt x="496" y="13"/>
                    <a:pt x="495" y="13"/>
                  </a:cubicBezTo>
                  <a:cubicBezTo>
                    <a:pt x="494" y="13"/>
                    <a:pt x="493" y="13"/>
                    <a:pt x="493" y="13"/>
                  </a:cubicBezTo>
                  <a:cubicBezTo>
                    <a:pt x="493" y="13"/>
                    <a:pt x="491" y="13"/>
                    <a:pt x="490" y="13"/>
                  </a:cubicBezTo>
                  <a:cubicBezTo>
                    <a:pt x="489" y="14"/>
                    <a:pt x="481" y="13"/>
                    <a:pt x="478" y="13"/>
                  </a:cubicBezTo>
                  <a:cubicBezTo>
                    <a:pt x="475" y="13"/>
                    <a:pt x="476" y="14"/>
                    <a:pt x="475" y="15"/>
                  </a:cubicBezTo>
                  <a:cubicBezTo>
                    <a:pt x="474" y="16"/>
                    <a:pt x="473" y="16"/>
                    <a:pt x="472" y="17"/>
                  </a:cubicBezTo>
                  <a:cubicBezTo>
                    <a:pt x="471" y="17"/>
                    <a:pt x="471" y="15"/>
                    <a:pt x="472" y="14"/>
                  </a:cubicBezTo>
                  <a:cubicBezTo>
                    <a:pt x="472" y="13"/>
                    <a:pt x="473" y="10"/>
                    <a:pt x="473" y="10"/>
                  </a:cubicBezTo>
                  <a:cubicBezTo>
                    <a:pt x="473" y="9"/>
                    <a:pt x="471" y="9"/>
                    <a:pt x="470" y="9"/>
                  </a:cubicBezTo>
                  <a:cubicBezTo>
                    <a:pt x="469" y="9"/>
                    <a:pt x="471" y="8"/>
                    <a:pt x="471" y="7"/>
                  </a:cubicBezTo>
                  <a:cubicBezTo>
                    <a:pt x="472" y="7"/>
                    <a:pt x="472" y="6"/>
                    <a:pt x="472" y="5"/>
                  </a:cubicBezTo>
                  <a:cubicBezTo>
                    <a:pt x="472" y="4"/>
                    <a:pt x="472" y="4"/>
                    <a:pt x="470" y="3"/>
                  </a:cubicBezTo>
                  <a:cubicBezTo>
                    <a:pt x="469" y="2"/>
                    <a:pt x="468" y="1"/>
                    <a:pt x="467" y="1"/>
                  </a:cubicBezTo>
                  <a:cubicBezTo>
                    <a:pt x="465" y="0"/>
                    <a:pt x="465" y="0"/>
                    <a:pt x="464" y="0"/>
                  </a:cubicBezTo>
                  <a:cubicBezTo>
                    <a:pt x="463" y="0"/>
                    <a:pt x="463" y="0"/>
                    <a:pt x="462" y="1"/>
                  </a:cubicBezTo>
                  <a:cubicBezTo>
                    <a:pt x="461" y="1"/>
                    <a:pt x="458" y="2"/>
                    <a:pt x="458" y="3"/>
                  </a:cubicBezTo>
                  <a:cubicBezTo>
                    <a:pt x="458" y="4"/>
                    <a:pt x="458" y="5"/>
                    <a:pt x="456" y="7"/>
                  </a:cubicBezTo>
                  <a:cubicBezTo>
                    <a:pt x="455" y="9"/>
                    <a:pt x="456" y="10"/>
                    <a:pt x="456" y="12"/>
                  </a:cubicBezTo>
                  <a:cubicBezTo>
                    <a:pt x="456" y="14"/>
                    <a:pt x="456" y="15"/>
                    <a:pt x="452" y="15"/>
                  </a:cubicBezTo>
                  <a:cubicBezTo>
                    <a:pt x="449" y="16"/>
                    <a:pt x="449" y="14"/>
                    <a:pt x="448" y="16"/>
                  </a:cubicBezTo>
                  <a:cubicBezTo>
                    <a:pt x="447" y="17"/>
                    <a:pt x="449" y="19"/>
                    <a:pt x="453" y="21"/>
                  </a:cubicBezTo>
                  <a:cubicBezTo>
                    <a:pt x="457" y="22"/>
                    <a:pt x="456" y="21"/>
                    <a:pt x="456" y="22"/>
                  </a:cubicBezTo>
                  <a:cubicBezTo>
                    <a:pt x="456" y="23"/>
                    <a:pt x="454" y="22"/>
                    <a:pt x="453" y="22"/>
                  </a:cubicBezTo>
                  <a:cubicBezTo>
                    <a:pt x="451" y="23"/>
                    <a:pt x="453" y="23"/>
                    <a:pt x="454" y="23"/>
                  </a:cubicBezTo>
                  <a:cubicBezTo>
                    <a:pt x="455" y="23"/>
                    <a:pt x="456" y="24"/>
                    <a:pt x="457" y="25"/>
                  </a:cubicBezTo>
                  <a:cubicBezTo>
                    <a:pt x="458" y="27"/>
                    <a:pt x="456" y="28"/>
                    <a:pt x="456" y="29"/>
                  </a:cubicBezTo>
                  <a:cubicBezTo>
                    <a:pt x="456" y="29"/>
                    <a:pt x="456" y="27"/>
                    <a:pt x="455" y="26"/>
                  </a:cubicBezTo>
                  <a:cubicBezTo>
                    <a:pt x="455" y="25"/>
                    <a:pt x="454" y="25"/>
                    <a:pt x="453" y="26"/>
                  </a:cubicBezTo>
                  <a:cubicBezTo>
                    <a:pt x="451" y="26"/>
                    <a:pt x="450" y="25"/>
                    <a:pt x="450" y="24"/>
                  </a:cubicBezTo>
                  <a:cubicBezTo>
                    <a:pt x="449" y="23"/>
                    <a:pt x="448" y="22"/>
                    <a:pt x="447" y="21"/>
                  </a:cubicBezTo>
                  <a:cubicBezTo>
                    <a:pt x="445" y="20"/>
                    <a:pt x="445" y="21"/>
                    <a:pt x="443" y="21"/>
                  </a:cubicBezTo>
                  <a:cubicBezTo>
                    <a:pt x="442" y="22"/>
                    <a:pt x="443" y="20"/>
                    <a:pt x="441" y="19"/>
                  </a:cubicBezTo>
                  <a:cubicBezTo>
                    <a:pt x="440" y="19"/>
                    <a:pt x="441" y="18"/>
                    <a:pt x="439" y="19"/>
                  </a:cubicBezTo>
                  <a:cubicBezTo>
                    <a:pt x="438" y="19"/>
                    <a:pt x="438" y="19"/>
                    <a:pt x="436" y="19"/>
                  </a:cubicBezTo>
                  <a:cubicBezTo>
                    <a:pt x="434" y="19"/>
                    <a:pt x="434" y="20"/>
                    <a:pt x="432" y="20"/>
                  </a:cubicBezTo>
                  <a:cubicBezTo>
                    <a:pt x="431" y="20"/>
                    <a:pt x="432" y="19"/>
                    <a:pt x="432" y="18"/>
                  </a:cubicBezTo>
                  <a:cubicBezTo>
                    <a:pt x="432" y="18"/>
                    <a:pt x="430" y="19"/>
                    <a:pt x="429" y="20"/>
                  </a:cubicBezTo>
                  <a:cubicBezTo>
                    <a:pt x="427" y="20"/>
                    <a:pt x="426" y="21"/>
                    <a:pt x="425" y="22"/>
                  </a:cubicBezTo>
                  <a:cubicBezTo>
                    <a:pt x="424" y="22"/>
                    <a:pt x="420" y="23"/>
                    <a:pt x="417" y="25"/>
                  </a:cubicBezTo>
                  <a:cubicBezTo>
                    <a:pt x="414" y="26"/>
                    <a:pt x="414" y="28"/>
                    <a:pt x="412" y="30"/>
                  </a:cubicBezTo>
                  <a:cubicBezTo>
                    <a:pt x="411" y="31"/>
                    <a:pt x="412" y="31"/>
                    <a:pt x="410" y="32"/>
                  </a:cubicBezTo>
                  <a:cubicBezTo>
                    <a:pt x="409" y="32"/>
                    <a:pt x="407" y="33"/>
                    <a:pt x="406" y="34"/>
                  </a:cubicBezTo>
                  <a:cubicBezTo>
                    <a:pt x="405" y="35"/>
                    <a:pt x="405" y="35"/>
                    <a:pt x="404" y="36"/>
                  </a:cubicBezTo>
                  <a:cubicBezTo>
                    <a:pt x="402" y="37"/>
                    <a:pt x="403" y="38"/>
                    <a:pt x="403" y="39"/>
                  </a:cubicBezTo>
                  <a:cubicBezTo>
                    <a:pt x="403" y="40"/>
                    <a:pt x="405" y="40"/>
                    <a:pt x="404" y="41"/>
                  </a:cubicBezTo>
                  <a:cubicBezTo>
                    <a:pt x="404" y="42"/>
                    <a:pt x="404" y="43"/>
                    <a:pt x="402" y="43"/>
                  </a:cubicBezTo>
                  <a:cubicBezTo>
                    <a:pt x="400" y="43"/>
                    <a:pt x="399" y="44"/>
                    <a:pt x="396" y="45"/>
                  </a:cubicBezTo>
                  <a:cubicBezTo>
                    <a:pt x="393" y="46"/>
                    <a:pt x="391" y="45"/>
                    <a:pt x="390" y="46"/>
                  </a:cubicBezTo>
                  <a:cubicBezTo>
                    <a:pt x="388" y="47"/>
                    <a:pt x="390" y="50"/>
                    <a:pt x="389" y="51"/>
                  </a:cubicBezTo>
                  <a:cubicBezTo>
                    <a:pt x="389" y="53"/>
                    <a:pt x="390" y="54"/>
                    <a:pt x="391" y="55"/>
                  </a:cubicBezTo>
                  <a:cubicBezTo>
                    <a:pt x="392" y="57"/>
                    <a:pt x="392" y="58"/>
                    <a:pt x="394" y="58"/>
                  </a:cubicBezTo>
                  <a:cubicBezTo>
                    <a:pt x="395" y="59"/>
                    <a:pt x="397" y="60"/>
                    <a:pt x="398" y="61"/>
                  </a:cubicBezTo>
                  <a:cubicBezTo>
                    <a:pt x="399" y="62"/>
                    <a:pt x="400" y="62"/>
                    <a:pt x="401" y="63"/>
                  </a:cubicBezTo>
                  <a:cubicBezTo>
                    <a:pt x="402" y="64"/>
                    <a:pt x="402" y="67"/>
                    <a:pt x="402" y="68"/>
                  </a:cubicBezTo>
                  <a:cubicBezTo>
                    <a:pt x="402" y="69"/>
                    <a:pt x="401" y="73"/>
                    <a:pt x="401" y="74"/>
                  </a:cubicBezTo>
                  <a:cubicBezTo>
                    <a:pt x="401" y="75"/>
                    <a:pt x="400" y="72"/>
                    <a:pt x="399" y="71"/>
                  </a:cubicBezTo>
                  <a:cubicBezTo>
                    <a:pt x="399" y="71"/>
                    <a:pt x="398" y="71"/>
                    <a:pt x="397" y="71"/>
                  </a:cubicBezTo>
                  <a:cubicBezTo>
                    <a:pt x="396" y="72"/>
                    <a:pt x="398" y="69"/>
                    <a:pt x="399" y="68"/>
                  </a:cubicBezTo>
                  <a:cubicBezTo>
                    <a:pt x="400" y="68"/>
                    <a:pt x="400" y="66"/>
                    <a:pt x="400" y="65"/>
                  </a:cubicBezTo>
                  <a:cubicBezTo>
                    <a:pt x="400" y="64"/>
                    <a:pt x="394" y="64"/>
                    <a:pt x="392" y="63"/>
                  </a:cubicBezTo>
                  <a:cubicBezTo>
                    <a:pt x="391" y="62"/>
                    <a:pt x="387" y="56"/>
                    <a:pt x="386" y="55"/>
                  </a:cubicBezTo>
                  <a:cubicBezTo>
                    <a:pt x="386" y="53"/>
                    <a:pt x="383" y="53"/>
                    <a:pt x="383" y="53"/>
                  </a:cubicBezTo>
                  <a:cubicBezTo>
                    <a:pt x="382" y="53"/>
                    <a:pt x="380" y="55"/>
                    <a:pt x="380" y="55"/>
                  </a:cubicBezTo>
                  <a:cubicBezTo>
                    <a:pt x="379" y="56"/>
                    <a:pt x="381" y="56"/>
                    <a:pt x="382" y="57"/>
                  </a:cubicBezTo>
                  <a:cubicBezTo>
                    <a:pt x="383" y="57"/>
                    <a:pt x="383" y="58"/>
                    <a:pt x="382" y="59"/>
                  </a:cubicBezTo>
                  <a:cubicBezTo>
                    <a:pt x="382" y="59"/>
                    <a:pt x="382" y="57"/>
                    <a:pt x="381" y="58"/>
                  </a:cubicBezTo>
                  <a:cubicBezTo>
                    <a:pt x="380" y="59"/>
                    <a:pt x="378" y="57"/>
                    <a:pt x="377" y="57"/>
                  </a:cubicBezTo>
                  <a:cubicBezTo>
                    <a:pt x="376" y="57"/>
                    <a:pt x="374" y="57"/>
                    <a:pt x="374" y="58"/>
                  </a:cubicBezTo>
                  <a:cubicBezTo>
                    <a:pt x="375" y="58"/>
                    <a:pt x="374" y="59"/>
                    <a:pt x="375" y="60"/>
                  </a:cubicBezTo>
                  <a:cubicBezTo>
                    <a:pt x="375" y="62"/>
                    <a:pt x="377" y="63"/>
                    <a:pt x="378" y="64"/>
                  </a:cubicBezTo>
                  <a:cubicBezTo>
                    <a:pt x="379" y="64"/>
                    <a:pt x="381" y="64"/>
                    <a:pt x="382" y="65"/>
                  </a:cubicBezTo>
                  <a:cubicBezTo>
                    <a:pt x="383" y="66"/>
                    <a:pt x="383" y="67"/>
                    <a:pt x="382" y="68"/>
                  </a:cubicBezTo>
                  <a:cubicBezTo>
                    <a:pt x="382" y="69"/>
                    <a:pt x="380" y="67"/>
                    <a:pt x="378" y="67"/>
                  </a:cubicBezTo>
                  <a:cubicBezTo>
                    <a:pt x="377" y="68"/>
                    <a:pt x="375" y="68"/>
                    <a:pt x="374" y="68"/>
                  </a:cubicBezTo>
                  <a:cubicBezTo>
                    <a:pt x="373" y="68"/>
                    <a:pt x="372" y="67"/>
                    <a:pt x="372" y="65"/>
                  </a:cubicBezTo>
                  <a:cubicBezTo>
                    <a:pt x="373" y="64"/>
                    <a:pt x="372" y="56"/>
                    <a:pt x="371" y="55"/>
                  </a:cubicBezTo>
                  <a:cubicBezTo>
                    <a:pt x="370" y="54"/>
                    <a:pt x="369" y="53"/>
                    <a:pt x="369" y="53"/>
                  </a:cubicBezTo>
                  <a:cubicBezTo>
                    <a:pt x="369" y="54"/>
                    <a:pt x="369" y="58"/>
                    <a:pt x="369" y="59"/>
                  </a:cubicBezTo>
                  <a:cubicBezTo>
                    <a:pt x="369" y="60"/>
                    <a:pt x="365" y="62"/>
                    <a:pt x="365" y="63"/>
                  </a:cubicBezTo>
                  <a:cubicBezTo>
                    <a:pt x="365" y="65"/>
                    <a:pt x="364" y="65"/>
                    <a:pt x="364" y="67"/>
                  </a:cubicBezTo>
                  <a:cubicBezTo>
                    <a:pt x="363" y="68"/>
                    <a:pt x="367" y="71"/>
                    <a:pt x="368" y="72"/>
                  </a:cubicBezTo>
                  <a:cubicBezTo>
                    <a:pt x="369" y="73"/>
                    <a:pt x="368" y="74"/>
                    <a:pt x="368" y="75"/>
                  </a:cubicBezTo>
                  <a:cubicBezTo>
                    <a:pt x="368" y="75"/>
                    <a:pt x="367" y="81"/>
                    <a:pt x="368" y="83"/>
                  </a:cubicBezTo>
                  <a:cubicBezTo>
                    <a:pt x="368" y="86"/>
                    <a:pt x="368" y="87"/>
                    <a:pt x="369" y="88"/>
                  </a:cubicBezTo>
                  <a:cubicBezTo>
                    <a:pt x="370" y="88"/>
                    <a:pt x="370" y="87"/>
                    <a:pt x="371" y="87"/>
                  </a:cubicBezTo>
                  <a:cubicBezTo>
                    <a:pt x="372" y="87"/>
                    <a:pt x="373" y="86"/>
                    <a:pt x="374" y="86"/>
                  </a:cubicBezTo>
                  <a:cubicBezTo>
                    <a:pt x="375" y="86"/>
                    <a:pt x="378" y="86"/>
                    <a:pt x="380" y="86"/>
                  </a:cubicBezTo>
                  <a:cubicBezTo>
                    <a:pt x="382" y="87"/>
                    <a:pt x="382" y="88"/>
                    <a:pt x="383" y="90"/>
                  </a:cubicBezTo>
                  <a:cubicBezTo>
                    <a:pt x="383" y="91"/>
                    <a:pt x="385" y="93"/>
                    <a:pt x="386" y="94"/>
                  </a:cubicBezTo>
                  <a:cubicBezTo>
                    <a:pt x="387" y="96"/>
                    <a:pt x="384" y="96"/>
                    <a:pt x="384" y="98"/>
                  </a:cubicBezTo>
                  <a:cubicBezTo>
                    <a:pt x="384" y="101"/>
                    <a:pt x="386" y="102"/>
                    <a:pt x="388" y="102"/>
                  </a:cubicBezTo>
                  <a:cubicBezTo>
                    <a:pt x="389" y="103"/>
                    <a:pt x="387" y="103"/>
                    <a:pt x="386" y="103"/>
                  </a:cubicBezTo>
                  <a:cubicBezTo>
                    <a:pt x="385" y="103"/>
                    <a:pt x="384" y="104"/>
                    <a:pt x="384" y="105"/>
                  </a:cubicBezTo>
                  <a:cubicBezTo>
                    <a:pt x="383" y="105"/>
                    <a:pt x="382" y="104"/>
                    <a:pt x="382" y="103"/>
                  </a:cubicBezTo>
                  <a:cubicBezTo>
                    <a:pt x="381" y="103"/>
                    <a:pt x="381" y="97"/>
                    <a:pt x="380" y="95"/>
                  </a:cubicBezTo>
                  <a:cubicBezTo>
                    <a:pt x="380" y="93"/>
                    <a:pt x="379" y="91"/>
                    <a:pt x="378" y="90"/>
                  </a:cubicBezTo>
                  <a:cubicBezTo>
                    <a:pt x="376" y="89"/>
                    <a:pt x="371" y="93"/>
                    <a:pt x="370" y="94"/>
                  </a:cubicBezTo>
                  <a:cubicBezTo>
                    <a:pt x="370" y="95"/>
                    <a:pt x="371" y="95"/>
                    <a:pt x="372" y="97"/>
                  </a:cubicBezTo>
                  <a:cubicBezTo>
                    <a:pt x="372" y="98"/>
                    <a:pt x="371" y="101"/>
                    <a:pt x="370" y="103"/>
                  </a:cubicBezTo>
                  <a:cubicBezTo>
                    <a:pt x="369" y="106"/>
                    <a:pt x="366" y="110"/>
                    <a:pt x="365" y="110"/>
                  </a:cubicBezTo>
                  <a:cubicBezTo>
                    <a:pt x="364" y="111"/>
                    <a:pt x="367" y="112"/>
                    <a:pt x="368" y="114"/>
                  </a:cubicBezTo>
                  <a:cubicBezTo>
                    <a:pt x="369" y="115"/>
                    <a:pt x="369" y="116"/>
                    <a:pt x="368" y="118"/>
                  </a:cubicBezTo>
                  <a:cubicBezTo>
                    <a:pt x="368" y="119"/>
                    <a:pt x="365" y="113"/>
                    <a:pt x="364" y="112"/>
                  </a:cubicBezTo>
                  <a:cubicBezTo>
                    <a:pt x="363" y="111"/>
                    <a:pt x="360" y="111"/>
                    <a:pt x="358" y="111"/>
                  </a:cubicBezTo>
                  <a:cubicBezTo>
                    <a:pt x="356" y="111"/>
                    <a:pt x="353" y="110"/>
                    <a:pt x="352" y="108"/>
                  </a:cubicBezTo>
                  <a:cubicBezTo>
                    <a:pt x="351" y="107"/>
                    <a:pt x="350" y="108"/>
                    <a:pt x="350" y="108"/>
                  </a:cubicBezTo>
                  <a:cubicBezTo>
                    <a:pt x="349" y="109"/>
                    <a:pt x="349" y="108"/>
                    <a:pt x="349" y="107"/>
                  </a:cubicBezTo>
                  <a:cubicBezTo>
                    <a:pt x="350" y="106"/>
                    <a:pt x="355" y="107"/>
                    <a:pt x="357" y="107"/>
                  </a:cubicBezTo>
                  <a:cubicBezTo>
                    <a:pt x="359" y="107"/>
                    <a:pt x="360" y="106"/>
                    <a:pt x="362" y="105"/>
                  </a:cubicBezTo>
                  <a:cubicBezTo>
                    <a:pt x="364" y="104"/>
                    <a:pt x="366" y="95"/>
                    <a:pt x="366" y="94"/>
                  </a:cubicBezTo>
                  <a:cubicBezTo>
                    <a:pt x="367" y="93"/>
                    <a:pt x="366" y="92"/>
                    <a:pt x="365" y="91"/>
                  </a:cubicBezTo>
                  <a:cubicBezTo>
                    <a:pt x="364" y="90"/>
                    <a:pt x="362" y="85"/>
                    <a:pt x="362" y="82"/>
                  </a:cubicBezTo>
                  <a:cubicBezTo>
                    <a:pt x="362" y="79"/>
                    <a:pt x="362" y="76"/>
                    <a:pt x="362" y="74"/>
                  </a:cubicBezTo>
                  <a:cubicBezTo>
                    <a:pt x="362" y="72"/>
                    <a:pt x="359" y="70"/>
                    <a:pt x="359" y="68"/>
                  </a:cubicBezTo>
                  <a:cubicBezTo>
                    <a:pt x="358" y="67"/>
                    <a:pt x="359" y="66"/>
                    <a:pt x="359" y="65"/>
                  </a:cubicBezTo>
                  <a:cubicBezTo>
                    <a:pt x="360" y="64"/>
                    <a:pt x="360" y="58"/>
                    <a:pt x="361" y="57"/>
                  </a:cubicBezTo>
                  <a:cubicBezTo>
                    <a:pt x="361" y="56"/>
                    <a:pt x="362" y="56"/>
                    <a:pt x="362" y="55"/>
                  </a:cubicBezTo>
                  <a:cubicBezTo>
                    <a:pt x="362" y="54"/>
                    <a:pt x="360" y="53"/>
                    <a:pt x="359" y="53"/>
                  </a:cubicBezTo>
                  <a:cubicBezTo>
                    <a:pt x="358" y="53"/>
                    <a:pt x="356" y="54"/>
                    <a:pt x="354" y="54"/>
                  </a:cubicBezTo>
                  <a:cubicBezTo>
                    <a:pt x="352" y="54"/>
                    <a:pt x="351" y="53"/>
                    <a:pt x="351" y="53"/>
                  </a:cubicBezTo>
                  <a:cubicBezTo>
                    <a:pt x="350" y="53"/>
                    <a:pt x="349" y="53"/>
                    <a:pt x="348" y="54"/>
                  </a:cubicBezTo>
                  <a:cubicBezTo>
                    <a:pt x="347" y="55"/>
                    <a:pt x="348" y="56"/>
                    <a:pt x="346" y="62"/>
                  </a:cubicBezTo>
                  <a:cubicBezTo>
                    <a:pt x="345" y="67"/>
                    <a:pt x="340" y="68"/>
                    <a:pt x="340" y="69"/>
                  </a:cubicBezTo>
                  <a:cubicBezTo>
                    <a:pt x="340" y="70"/>
                    <a:pt x="339" y="71"/>
                    <a:pt x="339" y="72"/>
                  </a:cubicBezTo>
                  <a:cubicBezTo>
                    <a:pt x="339" y="73"/>
                    <a:pt x="339" y="72"/>
                    <a:pt x="340" y="73"/>
                  </a:cubicBezTo>
                  <a:cubicBezTo>
                    <a:pt x="341" y="73"/>
                    <a:pt x="341" y="79"/>
                    <a:pt x="342" y="79"/>
                  </a:cubicBezTo>
                  <a:cubicBezTo>
                    <a:pt x="342" y="80"/>
                    <a:pt x="341" y="80"/>
                    <a:pt x="340" y="80"/>
                  </a:cubicBezTo>
                  <a:cubicBezTo>
                    <a:pt x="340" y="80"/>
                    <a:pt x="340" y="83"/>
                    <a:pt x="341" y="84"/>
                  </a:cubicBezTo>
                  <a:cubicBezTo>
                    <a:pt x="342" y="85"/>
                    <a:pt x="342" y="84"/>
                    <a:pt x="343" y="83"/>
                  </a:cubicBezTo>
                  <a:cubicBezTo>
                    <a:pt x="343" y="83"/>
                    <a:pt x="344" y="86"/>
                    <a:pt x="345" y="88"/>
                  </a:cubicBezTo>
                  <a:cubicBezTo>
                    <a:pt x="346" y="89"/>
                    <a:pt x="347" y="90"/>
                    <a:pt x="349" y="89"/>
                  </a:cubicBezTo>
                  <a:cubicBezTo>
                    <a:pt x="350" y="89"/>
                    <a:pt x="349" y="94"/>
                    <a:pt x="348" y="95"/>
                  </a:cubicBezTo>
                  <a:cubicBezTo>
                    <a:pt x="347" y="96"/>
                    <a:pt x="347" y="92"/>
                    <a:pt x="344" y="91"/>
                  </a:cubicBezTo>
                  <a:cubicBezTo>
                    <a:pt x="342" y="89"/>
                    <a:pt x="339" y="88"/>
                    <a:pt x="339" y="87"/>
                  </a:cubicBezTo>
                  <a:cubicBezTo>
                    <a:pt x="338" y="87"/>
                    <a:pt x="334" y="83"/>
                    <a:pt x="331" y="83"/>
                  </a:cubicBezTo>
                  <a:cubicBezTo>
                    <a:pt x="329" y="83"/>
                    <a:pt x="327" y="82"/>
                    <a:pt x="324" y="82"/>
                  </a:cubicBezTo>
                  <a:cubicBezTo>
                    <a:pt x="322" y="82"/>
                    <a:pt x="321" y="81"/>
                    <a:pt x="320" y="81"/>
                  </a:cubicBezTo>
                  <a:cubicBezTo>
                    <a:pt x="319" y="80"/>
                    <a:pt x="318" y="81"/>
                    <a:pt x="319" y="82"/>
                  </a:cubicBezTo>
                  <a:cubicBezTo>
                    <a:pt x="319" y="82"/>
                    <a:pt x="317" y="83"/>
                    <a:pt x="318" y="85"/>
                  </a:cubicBezTo>
                  <a:cubicBezTo>
                    <a:pt x="319" y="87"/>
                    <a:pt x="320" y="88"/>
                    <a:pt x="320" y="89"/>
                  </a:cubicBezTo>
                  <a:cubicBezTo>
                    <a:pt x="321" y="91"/>
                    <a:pt x="319" y="91"/>
                    <a:pt x="318" y="91"/>
                  </a:cubicBezTo>
                  <a:cubicBezTo>
                    <a:pt x="316" y="91"/>
                    <a:pt x="317" y="92"/>
                    <a:pt x="317" y="94"/>
                  </a:cubicBezTo>
                  <a:cubicBezTo>
                    <a:pt x="317" y="96"/>
                    <a:pt x="316" y="94"/>
                    <a:pt x="315" y="93"/>
                  </a:cubicBezTo>
                  <a:cubicBezTo>
                    <a:pt x="314" y="93"/>
                    <a:pt x="314" y="93"/>
                    <a:pt x="315" y="93"/>
                  </a:cubicBezTo>
                  <a:cubicBezTo>
                    <a:pt x="315" y="93"/>
                    <a:pt x="315" y="92"/>
                    <a:pt x="315" y="91"/>
                  </a:cubicBezTo>
                  <a:cubicBezTo>
                    <a:pt x="316" y="91"/>
                    <a:pt x="314" y="90"/>
                    <a:pt x="314" y="89"/>
                  </a:cubicBezTo>
                  <a:cubicBezTo>
                    <a:pt x="313" y="89"/>
                    <a:pt x="312" y="89"/>
                    <a:pt x="311" y="91"/>
                  </a:cubicBezTo>
                  <a:cubicBezTo>
                    <a:pt x="309" y="92"/>
                    <a:pt x="309" y="92"/>
                    <a:pt x="306" y="92"/>
                  </a:cubicBezTo>
                  <a:cubicBezTo>
                    <a:pt x="304" y="93"/>
                    <a:pt x="304" y="91"/>
                    <a:pt x="302" y="92"/>
                  </a:cubicBezTo>
                  <a:cubicBezTo>
                    <a:pt x="300" y="93"/>
                    <a:pt x="300" y="93"/>
                    <a:pt x="299" y="94"/>
                  </a:cubicBezTo>
                  <a:cubicBezTo>
                    <a:pt x="299" y="94"/>
                    <a:pt x="300" y="95"/>
                    <a:pt x="299" y="95"/>
                  </a:cubicBezTo>
                  <a:cubicBezTo>
                    <a:pt x="297" y="96"/>
                    <a:pt x="297" y="95"/>
                    <a:pt x="297" y="96"/>
                  </a:cubicBezTo>
                  <a:cubicBezTo>
                    <a:pt x="296" y="97"/>
                    <a:pt x="295" y="97"/>
                    <a:pt x="295" y="98"/>
                  </a:cubicBezTo>
                  <a:cubicBezTo>
                    <a:pt x="294" y="98"/>
                    <a:pt x="294" y="97"/>
                    <a:pt x="293" y="98"/>
                  </a:cubicBezTo>
                  <a:cubicBezTo>
                    <a:pt x="292" y="98"/>
                    <a:pt x="293" y="97"/>
                    <a:pt x="291" y="97"/>
                  </a:cubicBezTo>
                  <a:cubicBezTo>
                    <a:pt x="290" y="98"/>
                    <a:pt x="291" y="96"/>
                    <a:pt x="291" y="96"/>
                  </a:cubicBezTo>
                  <a:cubicBezTo>
                    <a:pt x="292" y="95"/>
                    <a:pt x="294" y="94"/>
                    <a:pt x="295" y="94"/>
                  </a:cubicBezTo>
                  <a:cubicBezTo>
                    <a:pt x="295" y="93"/>
                    <a:pt x="295" y="91"/>
                    <a:pt x="295" y="90"/>
                  </a:cubicBezTo>
                  <a:cubicBezTo>
                    <a:pt x="295" y="89"/>
                    <a:pt x="296" y="89"/>
                    <a:pt x="297" y="88"/>
                  </a:cubicBezTo>
                  <a:cubicBezTo>
                    <a:pt x="297" y="88"/>
                    <a:pt x="295" y="89"/>
                    <a:pt x="294" y="90"/>
                  </a:cubicBezTo>
                  <a:cubicBezTo>
                    <a:pt x="292" y="90"/>
                    <a:pt x="290" y="92"/>
                    <a:pt x="289" y="92"/>
                  </a:cubicBezTo>
                  <a:cubicBezTo>
                    <a:pt x="288" y="93"/>
                    <a:pt x="287" y="93"/>
                    <a:pt x="284" y="94"/>
                  </a:cubicBezTo>
                  <a:cubicBezTo>
                    <a:pt x="282" y="94"/>
                    <a:pt x="281" y="97"/>
                    <a:pt x="280" y="97"/>
                  </a:cubicBezTo>
                  <a:cubicBezTo>
                    <a:pt x="279" y="98"/>
                    <a:pt x="278" y="97"/>
                    <a:pt x="277" y="97"/>
                  </a:cubicBezTo>
                  <a:cubicBezTo>
                    <a:pt x="276" y="97"/>
                    <a:pt x="278" y="98"/>
                    <a:pt x="278" y="99"/>
                  </a:cubicBezTo>
                  <a:cubicBezTo>
                    <a:pt x="278" y="99"/>
                    <a:pt x="275" y="99"/>
                    <a:pt x="275" y="100"/>
                  </a:cubicBezTo>
                  <a:cubicBezTo>
                    <a:pt x="274" y="100"/>
                    <a:pt x="275" y="102"/>
                    <a:pt x="274" y="104"/>
                  </a:cubicBezTo>
                  <a:cubicBezTo>
                    <a:pt x="274" y="106"/>
                    <a:pt x="270" y="105"/>
                    <a:pt x="268" y="106"/>
                  </a:cubicBezTo>
                  <a:cubicBezTo>
                    <a:pt x="266" y="106"/>
                    <a:pt x="266" y="104"/>
                    <a:pt x="266" y="103"/>
                  </a:cubicBezTo>
                  <a:cubicBezTo>
                    <a:pt x="265" y="102"/>
                    <a:pt x="264" y="102"/>
                    <a:pt x="263" y="102"/>
                  </a:cubicBezTo>
                  <a:cubicBezTo>
                    <a:pt x="262" y="101"/>
                    <a:pt x="263" y="100"/>
                    <a:pt x="264" y="99"/>
                  </a:cubicBezTo>
                  <a:cubicBezTo>
                    <a:pt x="265" y="98"/>
                    <a:pt x="268" y="97"/>
                    <a:pt x="268" y="97"/>
                  </a:cubicBezTo>
                  <a:cubicBezTo>
                    <a:pt x="269" y="97"/>
                    <a:pt x="267" y="95"/>
                    <a:pt x="266" y="94"/>
                  </a:cubicBezTo>
                  <a:cubicBezTo>
                    <a:pt x="266" y="93"/>
                    <a:pt x="264" y="92"/>
                    <a:pt x="262" y="92"/>
                  </a:cubicBezTo>
                  <a:cubicBezTo>
                    <a:pt x="260" y="92"/>
                    <a:pt x="259" y="92"/>
                    <a:pt x="257" y="91"/>
                  </a:cubicBezTo>
                  <a:cubicBezTo>
                    <a:pt x="255" y="91"/>
                    <a:pt x="256" y="92"/>
                    <a:pt x="257" y="93"/>
                  </a:cubicBezTo>
                  <a:cubicBezTo>
                    <a:pt x="258" y="93"/>
                    <a:pt x="259" y="95"/>
                    <a:pt x="259" y="96"/>
                  </a:cubicBezTo>
                  <a:cubicBezTo>
                    <a:pt x="260" y="97"/>
                    <a:pt x="257" y="102"/>
                    <a:pt x="257" y="103"/>
                  </a:cubicBezTo>
                  <a:cubicBezTo>
                    <a:pt x="257" y="104"/>
                    <a:pt x="260" y="104"/>
                    <a:pt x="261" y="106"/>
                  </a:cubicBezTo>
                  <a:cubicBezTo>
                    <a:pt x="262" y="108"/>
                    <a:pt x="259" y="111"/>
                    <a:pt x="259" y="112"/>
                  </a:cubicBezTo>
                  <a:cubicBezTo>
                    <a:pt x="258" y="112"/>
                    <a:pt x="257" y="112"/>
                    <a:pt x="257" y="111"/>
                  </a:cubicBezTo>
                  <a:cubicBezTo>
                    <a:pt x="256" y="111"/>
                    <a:pt x="255" y="110"/>
                    <a:pt x="254" y="110"/>
                  </a:cubicBezTo>
                  <a:cubicBezTo>
                    <a:pt x="253" y="110"/>
                    <a:pt x="253" y="109"/>
                    <a:pt x="253" y="109"/>
                  </a:cubicBezTo>
                  <a:cubicBezTo>
                    <a:pt x="252" y="109"/>
                    <a:pt x="251" y="111"/>
                    <a:pt x="250" y="112"/>
                  </a:cubicBezTo>
                  <a:cubicBezTo>
                    <a:pt x="249" y="112"/>
                    <a:pt x="247" y="113"/>
                    <a:pt x="246" y="114"/>
                  </a:cubicBezTo>
                  <a:cubicBezTo>
                    <a:pt x="245" y="115"/>
                    <a:pt x="243" y="116"/>
                    <a:pt x="243" y="117"/>
                  </a:cubicBezTo>
                  <a:cubicBezTo>
                    <a:pt x="242" y="118"/>
                    <a:pt x="245" y="121"/>
                    <a:pt x="246" y="121"/>
                  </a:cubicBezTo>
                  <a:cubicBezTo>
                    <a:pt x="246" y="122"/>
                    <a:pt x="246" y="122"/>
                    <a:pt x="245" y="123"/>
                  </a:cubicBezTo>
                  <a:cubicBezTo>
                    <a:pt x="245" y="124"/>
                    <a:pt x="241" y="122"/>
                    <a:pt x="240" y="122"/>
                  </a:cubicBezTo>
                  <a:cubicBezTo>
                    <a:pt x="239" y="121"/>
                    <a:pt x="238" y="122"/>
                    <a:pt x="237" y="122"/>
                  </a:cubicBezTo>
                  <a:cubicBezTo>
                    <a:pt x="237" y="123"/>
                    <a:pt x="235" y="121"/>
                    <a:pt x="234" y="120"/>
                  </a:cubicBezTo>
                  <a:cubicBezTo>
                    <a:pt x="234" y="119"/>
                    <a:pt x="233" y="119"/>
                    <a:pt x="232" y="119"/>
                  </a:cubicBezTo>
                  <a:cubicBezTo>
                    <a:pt x="231" y="119"/>
                    <a:pt x="232" y="119"/>
                    <a:pt x="232" y="120"/>
                  </a:cubicBezTo>
                  <a:cubicBezTo>
                    <a:pt x="231" y="121"/>
                    <a:pt x="231" y="121"/>
                    <a:pt x="230" y="121"/>
                  </a:cubicBezTo>
                  <a:cubicBezTo>
                    <a:pt x="230" y="121"/>
                    <a:pt x="230" y="123"/>
                    <a:pt x="232" y="125"/>
                  </a:cubicBezTo>
                  <a:cubicBezTo>
                    <a:pt x="234" y="127"/>
                    <a:pt x="233" y="125"/>
                    <a:pt x="235" y="125"/>
                  </a:cubicBezTo>
                  <a:cubicBezTo>
                    <a:pt x="236" y="124"/>
                    <a:pt x="236" y="127"/>
                    <a:pt x="236" y="128"/>
                  </a:cubicBezTo>
                  <a:cubicBezTo>
                    <a:pt x="237" y="129"/>
                    <a:pt x="235" y="129"/>
                    <a:pt x="234" y="129"/>
                  </a:cubicBezTo>
                  <a:cubicBezTo>
                    <a:pt x="233" y="130"/>
                    <a:pt x="231" y="129"/>
                    <a:pt x="230" y="128"/>
                  </a:cubicBezTo>
                  <a:cubicBezTo>
                    <a:pt x="228" y="127"/>
                    <a:pt x="229" y="126"/>
                    <a:pt x="228" y="126"/>
                  </a:cubicBezTo>
                  <a:cubicBezTo>
                    <a:pt x="227" y="126"/>
                    <a:pt x="226" y="125"/>
                    <a:pt x="225" y="125"/>
                  </a:cubicBezTo>
                  <a:cubicBezTo>
                    <a:pt x="224" y="124"/>
                    <a:pt x="223" y="123"/>
                    <a:pt x="224" y="123"/>
                  </a:cubicBezTo>
                  <a:cubicBezTo>
                    <a:pt x="224" y="122"/>
                    <a:pt x="224" y="120"/>
                    <a:pt x="223" y="119"/>
                  </a:cubicBezTo>
                  <a:cubicBezTo>
                    <a:pt x="223" y="117"/>
                    <a:pt x="222" y="117"/>
                    <a:pt x="223" y="117"/>
                  </a:cubicBezTo>
                  <a:cubicBezTo>
                    <a:pt x="224" y="117"/>
                    <a:pt x="224" y="115"/>
                    <a:pt x="223" y="114"/>
                  </a:cubicBezTo>
                  <a:cubicBezTo>
                    <a:pt x="223" y="114"/>
                    <a:pt x="220" y="111"/>
                    <a:pt x="219" y="111"/>
                  </a:cubicBezTo>
                  <a:cubicBezTo>
                    <a:pt x="219" y="111"/>
                    <a:pt x="218" y="110"/>
                    <a:pt x="218" y="109"/>
                  </a:cubicBezTo>
                  <a:cubicBezTo>
                    <a:pt x="218" y="109"/>
                    <a:pt x="217" y="108"/>
                    <a:pt x="216" y="108"/>
                  </a:cubicBezTo>
                  <a:cubicBezTo>
                    <a:pt x="215" y="108"/>
                    <a:pt x="214" y="108"/>
                    <a:pt x="213" y="107"/>
                  </a:cubicBezTo>
                  <a:cubicBezTo>
                    <a:pt x="212" y="107"/>
                    <a:pt x="213" y="106"/>
                    <a:pt x="214" y="106"/>
                  </a:cubicBezTo>
                  <a:cubicBezTo>
                    <a:pt x="214" y="106"/>
                    <a:pt x="214" y="105"/>
                    <a:pt x="215" y="104"/>
                  </a:cubicBezTo>
                  <a:cubicBezTo>
                    <a:pt x="215" y="104"/>
                    <a:pt x="216" y="106"/>
                    <a:pt x="218" y="107"/>
                  </a:cubicBezTo>
                  <a:cubicBezTo>
                    <a:pt x="219" y="108"/>
                    <a:pt x="223" y="109"/>
                    <a:pt x="224" y="110"/>
                  </a:cubicBezTo>
                  <a:cubicBezTo>
                    <a:pt x="226" y="110"/>
                    <a:pt x="230" y="111"/>
                    <a:pt x="232" y="111"/>
                  </a:cubicBezTo>
                  <a:cubicBezTo>
                    <a:pt x="234" y="112"/>
                    <a:pt x="237" y="112"/>
                    <a:pt x="238" y="112"/>
                  </a:cubicBezTo>
                  <a:cubicBezTo>
                    <a:pt x="239" y="112"/>
                    <a:pt x="241" y="111"/>
                    <a:pt x="243" y="111"/>
                  </a:cubicBezTo>
                  <a:cubicBezTo>
                    <a:pt x="244" y="111"/>
                    <a:pt x="245" y="110"/>
                    <a:pt x="247" y="109"/>
                  </a:cubicBezTo>
                  <a:cubicBezTo>
                    <a:pt x="248" y="107"/>
                    <a:pt x="248" y="104"/>
                    <a:pt x="248" y="103"/>
                  </a:cubicBezTo>
                  <a:cubicBezTo>
                    <a:pt x="247" y="103"/>
                    <a:pt x="248" y="99"/>
                    <a:pt x="247" y="98"/>
                  </a:cubicBezTo>
                  <a:cubicBezTo>
                    <a:pt x="246" y="98"/>
                    <a:pt x="246" y="97"/>
                    <a:pt x="244" y="97"/>
                  </a:cubicBezTo>
                  <a:cubicBezTo>
                    <a:pt x="243" y="96"/>
                    <a:pt x="243" y="95"/>
                    <a:pt x="242" y="96"/>
                  </a:cubicBezTo>
                  <a:cubicBezTo>
                    <a:pt x="241" y="96"/>
                    <a:pt x="241" y="95"/>
                    <a:pt x="240" y="94"/>
                  </a:cubicBezTo>
                  <a:cubicBezTo>
                    <a:pt x="239" y="94"/>
                    <a:pt x="239" y="94"/>
                    <a:pt x="237" y="93"/>
                  </a:cubicBezTo>
                  <a:cubicBezTo>
                    <a:pt x="235" y="93"/>
                    <a:pt x="235" y="93"/>
                    <a:pt x="234" y="92"/>
                  </a:cubicBezTo>
                  <a:cubicBezTo>
                    <a:pt x="233" y="91"/>
                    <a:pt x="229" y="88"/>
                    <a:pt x="228" y="87"/>
                  </a:cubicBezTo>
                  <a:cubicBezTo>
                    <a:pt x="226" y="87"/>
                    <a:pt x="225" y="86"/>
                    <a:pt x="223" y="86"/>
                  </a:cubicBezTo>
                  <a:cubicBezTo>
                    <a:pt x="222" y="87"/>
                    <a:pt x="221" y="86"/>
                    <a:pt x="220" y="86"/>
                  </a:cubicBezTo>
                  <a:cubicBezTo>
                    <a:pt x="219" y="86"/>
                    <a:pt x="218" y="86"/>
                    <a:pt x="218" y="85"/>
                  </a:cubicBezTo>
                  <a:cubicBezTo>
                    <a:pt x="218" y="85"/>
                    <a:pt x="217" y="85"/>
                    <a:pt x="216" y="86"/>
                  </a:cubicBezTo>
                  <a:cubicBezTo>
                    <a:pt x="215" y="87"/>
                    <a:pt x="216" y="84"/>
                    <a:pt x="215" y="84"/>
                  </a:cubicBezTo>
                  <a:cubicBezTo>
                    <a:pt x="214" y="84"/>
                    <a:pt x="213" y="83"/>
                    <a:pt x="214" y="84"/>
                  </a:cubicBezTo>
                  <a:cubicBezTo>
                    <a:pt x="215" y="84"/>
                    <a:pt x="218" y="82"/>
                    <a:pt x="216" y="82"/>
                  </a:cubicBezTo>
                  <a:cubicBezTo>
                    <a:pt x="214" y="81"/>
                    <a:pt x="212" y="80"/>
                    <a:pt x="212" y="81"/>
                  </a:cubicBezTo>
                  <a:cubicBezTo>
                    <a:pt x="212" y="81"/>
                    <a:pt x="211" y="82"/>
                    <a:pt x="211" y="82"/>
                  </a:cubicBezTo>
                  <a:cubicBezTo>
                    <a:pt x="211" y="82"/>
                    <a:pt x="211" y="82"/>
                    <a:pt x="211" y="82"/>
                  </a:cubicBezTo>
                  <a:cubicBezTo>
                    <a:pt x="211" y="82"/>
                    <a:pt x="211" y="82"/>
                    <a:pt x="210" y="82"/>
                  </a:cubicBezTo>
                  <a:cubicBezTo>
                    <a:pt x="210" y="82"/>
                    <a:pt x="210" y="82"/>
                    <a:pt x="210" y="82"/>
                  </a:cubicBezTo>
                  <a:cubicBezTo>
                    <a:pt x="210" y="82"/>
                    <a:pt x="210" y="82"/>
                    <a:pt x="209" y="82"/>
                  </a:cubicBezTo>
                  <a:cubicBezTo>
                    <a:pt x="209" y="82"/>
                    <a:pt x="209" y="82"/>
                    <a:pt x="209" y="82"/>
                  </a:cubicBezTo>
                  <a:cubicBezTo>
                    <a:pt x="208" y="82"/>
                    <a:pt x="208" y="82"/>
                    <a:pt x="208" y="82"/>
                  </a:cubicBezTo>
                  <a:cubicBezTo>
                    <a:pt x="206" y="82"/>
                    <a:pt x="204" y="81"/>
                    <a:pt x="204" y="81"/>
                  </a:cubicBezTo>
                  <a:cubicBezTo>
                    <a:pt x="204" y="80"/>
                    <a:pt x="201" y="80"/>
                    <a:pt x="200" y="79"/>
                  </a:cubicBezTo>
                  <a:cubicBezTo>
                    <a:pt x="200" y="78"/>
                    <a:pt x="202" y="79"/>
                    <a:pt x="204" y="79"/>
                  </a:cubicBezTo>
                  <a:cubicBezTo>
                    <a:pt x="205" y="79"/>
                    <a:pt x="206" y="79"/>
                    <a:pt x="206" y="79"/>
                  </a:cubicBezTo>
                  <a:cubicBezTo>
                    <a:pt x="207" y="78"/>
                    <a:pt x="208" y="77"/>
                    <a:pt x="209" y="77"/>
                  </a:cubicBezTo>
                  <a:cubicBezTo>
                    <a:pt x="209" y="76"/>
                    <a:pt x="209" y="75"/>
                    <a:pt x="208" y="75"/>
                  </a:cubicBezTo>
                  <a:cubicBezTo>
                    <a:pt x="207" y="75"/>
                    <a:pt x="207" y="74"/>
                    <a:pt x="205" y="74"/>
                  </a:cubicBezTo>
                  <a:cubicBezTo>
                    <a:pt x="204" y="74"/>
                    <a:pt x="204" y="73"/>
                    <a:pt x="203" y="74"/>
                  </a:cubicBezTo>
                  <a:cubicBezTo>
                    <a:pt x="202" y="74"/>
                    <a:pt x="203" y="73"/>
                    <a:pt x="202" y="72"/>
                  </a:cubicBezTo>
                  <a:cubicBezTo>
                    <a:pt x="201" y="71"/>
                    <a:pt x="200" y="72"/>
                    <a:pt x="200" y="73"/>
                  </a:cubicBezTo>
                  <a:cubicBezTo>
                    <a:pt x="199" y="73"/>
                    <a:pt x="199" y="74"/>
                    <a:pt x="199" y="75"/>
                  </a:cubicBezTo>
                  <a:cubicBezTo>
                    <a:pt x="198" y="75"/>
                    <a:pt x="198" y="74"/>
                    <a:pt x="199" y="74"/>
                  </a:cubicBezTo>
                  <a:cubicBezTo>
                    <a:pt x="199" y="74"/>
                    <a:pt x="198" y="74"/>
                    <a:pt x="198" y="74"/>
                  </a:cubicBezTo>
                  <a:cubicBezTo>
                    <a:pt x="197" y="74"/>
                    <a:pt x="197" y="73"/>
                    <a:pt x="198" y="73"/>
                  </a:cubicBezTo>
                  <a:cubicBezTo>
                    <a:pt x="198" y="72"/>
                    <a:pt x="199" y="71"/>
                    <a:pt x="199" y="71"/>
                  </a:cubicBezTo>
                  <a:cubicBezTo>
                    <a:pt x="199" y="71"/>
                    <a:pt x="199" y="69"/>
                    <a:pt x="198" y="70"/>
                  </a:cubicBezTo>
                  <a:cubicBezTo>
                    <a:pt x="197" y="70"/>
                    <a:pt x="196" y="70"/>
                    <a:pt x="196" y="70"/>
                  </a:cubicBezTo>
                  <a:cubicBezTo>
                    <a:pt x="195" y="71"/>
                    <a:pt x="194" y="73"/>
                    <a:pt x="194" y="74"/>
                  </a:cubicBezTo>
                  <a:cubicBezTo>
                    <a:pt x="194" y="75"/>
                    <a:pt x="193" y="75"/>
                    <a:pt x="193" y="75"/>
                  </a:cubicBezTo>
                  <a:cubicBezTo>
                    <a:pt x="192" y="75"/>
                    <a:pt x="193" y="70"/>
                    <a:pt x="193" y="70"/>
                  </a:cubicBezTo>
                  <a:cubicBezTo>
                    <a:pt x="194" y="69"/>
                    <a:pt x="192" y="70"/>
                    <a:pt x="191" y="71"/>
                  </a:cubicBezTo>
                  <a:cubicBezTo>
                    <a:pt x="190" y="72"/>
                    <a:pt x="190" y="74"/>
                    <a:pt x="189" y="74"/>
                  </a:cubicBezTo>
                  <a:cubicBezTo>
                    <a:pt x="188" y="75"/>
                    <a:pt x="188" y="78"/>
                    <a:pt x="187" y="79"/>
                  </a:cubicBezTo>
                  <a:cubicBezTo>
                    <a:pt x="186" y="80"/>
                    <a:pt x="187" y="77"/>
                    <a:pt x="187" y="76"/>
                  </a:cubicBezTo>
                  <a:cubicBezTo>
                    <a:pt x="188" y="76"/>
                    <a:pt x="188" y="74"/>
                    <a:pt x="188" y="73"/>
                  </a:cubicBezTo>
                  <a:cubicBezTo>
                    <a:pt x="189" y="73"/>
                    <a:pt x="190" y="71"/>
                    <a:pt x="189" y="71"/>
                  </a:cubicBezTo>
                  <a:cubicBezTo>
                    <a:pt x="188" y="71"/>
                    <a:pt x="188" y="70"/>
                    <a:pt x="187" y="71"/>
                  </a:cubicBezTo>
                  <a:cubicBezTo>
                    <a:pt x="186" y="71"/>
                    <a:pt x="186" y="70"/>
                    <a:pt x="185" y="70"/>
                  </a:cubicBezTo>
                  <a:cubicBezTo>
                    <a:pt x="184" y="70"/>
                    <a:pt x="185" y="71"/>
                    <a:pt x="185" y="72"/>
                  </a:cubicBezTo>
                  <a:cubicBezTo>
                    <a:pt x="185" y="72"/>
                    <a:pt x="184" y="73"/>
                    <a:pt x="184" y="73"/>
                  </a:cubicBezTo>
                  <a:cubicBezTo>
                    <a:pt x="184" y="74"/>
                    <a:pt x="184" y="73"/>
                    <a:pt x="183" y="73"/>
                  </a:cubicBezTo>
                  <a:cubicBezTo>
                    <a:pt x="183" y="73"/>
                    <a:pt x="183" y="74"/>
                    <a:pt x="183" y="75"/>
                  </a:cubicBezTo>
                  <a:cubicBezTo>
                    <a:pt x="184" y="75"/>
                    <a:pt x="182" y="75"/>
                    <a:pt x="182" y="74"/>
                  </a:cubicBezTo>
                  <a:cubicBezTo>
                    <a:pt x="182" y="74"/>
                    <a:pt x="181" y="74"/>
                    <a:pt x="180" y="74"/>
                  </a:cubicBezTo>
                  <a:cubicBezTo>
                    <a:pt x="179" y="75"/>
                    <a:pt x="179" y="75"/>
                    <a:pt x="179" y="76"/>
                  </a:cubicBezTo>
                  <a:cubicBezTo>
                    <a:pt x="179" y="76"/>
                    <a:pt x="181" y="77"/>
                    <a:pt x="181" y="78"/>
                  </a:cubicBezTo>
                  <a:cubicBezTo>
                    <a:pt x="180" y="78"/>
                    <a:pt x="180" y="79"/>
                    <a:pt x="180" y="80"/>
                  </a:cubicBezTo>
                  <a:cubicBezTo>
                    <a:pt x="181" y="81"/>
                    <a:pt x="179" y="79"/>
                    <a:pt x="179" y="80"/>
                  </a:cubicBezTo>
                  <a:cubicBezTo>
                    <a:pt x="178" y="80"/>
                    <a:pt x="178" y="78"/>
                    <a:pt x="179" y="78"/>
                  </a:cubicBezTo>
                  <a:cubicBezTo>
                    <a:pt x="179" y="77"/>
                    <a:pt x="179" y="76"/>
                    <a:pt x="178" y="77"/>
                  </a:cubicBezTo>
                  <a:cubicBezTo>
                    <a:pt x="176" y="78"/>
                    <a:pt x="177" y="76"/>
                    <a:pt x="175" y="76"/>
                  </a:cubicBezTo>
                  <a:cubicBezTo>
                    <a:pt x="174" y="77"/>
                    <a:pt x="172" y="77"/>
                    <a:pt x="172" y="78"/>
                  </a:cubicBezTo>
                  <a:cubicBezTo>
                    <a:pt x="172" y="79"/>
                    <a:pt x="174" y="79"/>
                    <a:pt x="175" y="80"/>
                  </a:cubicBezTo>
                  <a:cubicBezTo>
                    <a:pt x="176" y="80"/>
                    <a:pt x="175" y="81"/>
                    <a:pt x="176" y="82"/>
                  </a:cubicBezTo>
                  <a:cubicBezTo>
                    <a:pt x="176" y="82"/>
                    <a:pt x="174" y="80"/>
                    <a:pt x="173" y="80"/>
                  </a:cubicBezTo>
                  <a:cubicBezTo>
                    <a:pt x="172" y="80"/>
                    <a:pt x="173" y="81"/>
                    <a:pt x="173" y="82"/>
                  </a:cubicBezTo>
                  <a:cubicBezTo>
                    <a:pt x="173" y="82"/>
                    <a:pt x="172" y="81"/>
                    <a:pt x="172" y="81"/>
                  </a:cubicBezTo>
                  <a:cubicBezTo>
                    <a:pt x="171" y="80"/>
                    <a:pt x="171" y="82"/>
                    <a:pt x="170" y="83"/>
                  </a:cubicBezTo>
                  <a:cubicBezTo>
                    <a:pt x="169" y="83"/>
                    <a:pt x="170" y="81"/>
                    <a:pt x="170" y="81"/>
                  </a:cubicBezTo>
                  <a:cubicBezTo>
                    <a:pt x="170" y="80"/>
                    <a:pt x="170" y="81"/>
                    <a:pt x="169" y="82"/>
                  </a:cubicBezTo>
                  <a:cubicBezTo>
                    <a:pt x="168" y="83"/>
                    <a:pt x="168" y="82"/>
                    <a:pt x="168" y="81"/>
                  </a:cubicBezTo>
                  <a:cubicBezTo>
                    <a:pt x="169" y="81"/>
                    <a:pt x="168" y="80"/>
                    <a:pt x="166" y="80"/>
                  </a:cubicBezTo>
                  <a:cubicBezTo>
                    <a:pt x="165" y="80"/>
                    <a:pt x="166" y="79"/>
                    <a:pt x="166" y="78"/>
                  </a:cubicBezTo>
                  <a:cubicBezTo>
                    <a:pt x="166" y="77"/>
                    <a:pt x="165" y="78"/>
                    <a:pt x="164" y="79"/>
                  </a:cubicBezTo>
                  <a:cubicBezTo>
                    <a:pt x="163" y="80"/>
                    <a:pt x="163" y="80"/>
                    <a:pt x="164" y="82"/>
                  </a:cubicBezTo>
                  <a:cubicBezTo>
                    <a:pt x="164" y="83"/>
                    <a:pt x="162" y="82"/>
                    <a:pt x="162" y="83"/>
                  </a:cubicBezTo>
                  <a:cubicBezTo>
                    <a:pt x="161" y="84"/>
                    <a:pt x="162" y="84"/>
                    <a:pt x="163" y="84"/>
                  </a:cubicBezTo>
                  <a:cubicBezTo>
                    <a:pt x="164" y="85"/>
                    <a:pt x="164" y="86"/>
                    <a:pt x="164" y="86"/>
                  </a:cubicBezTo>
                  <a:cubicBezTo>
                    <a:pt x="164" y="87"/>
                    <a:pt x="162" y="86"/>
                    <a:pt x="161" y="87"/>
                  </a:cubicBezTo>
                  <a:cubicBezTo>
                    <a:pt x="161" y="87"/>
                    <a:pt x="161" y="88"/>
                    <a:pt x="160" y="88"/>
                  </a:cubicBezTo>
                  <a:cubicBezTo>
                    <a:pt x="159" y="88"/>
                    <a:pt x="159" y="89"/>
                    <a:pt x="160" y="89"/>
                  </a:cubicBezTo>
                  <a:cubicBezTo>
                    <a:pt x="161" y="90"/>
                    <a:pt x="160" y="90"/>
                    <a:pt x="159" y="90"/>
                  </a:cubicBezTo>
                  <a:cubicBezTo>
                    <a:pt x="158" y="90"/>
                    <a:pt x="157" y="90"/>
                    <a:pt x="157" y="91"/>
                  </a:cubicBezTo>
                  <a:cubicBezTo>
                    <a:pt x="156" y="91"/>
                    <a:pt x="155" y="91"/>
                    <a:pt x="154" y="91"/>
                  </a:cubicBezTo>
                  <a:cubicBezTo>
                    <a:pt x="154" y="90"/>
                    <a:pt x="153" y="90"/>
                    <a:pt x="152" y="91"/>
                  </a:cubicBezTo>
                  <a:cubicBezTo>
                    <a:pt x="152" y="92"/>
                    <a:pt x="151" y="93"/>
                    <a:pt x="151" y="94"/>
                  </a:cubicBezTo>
                  <a:cubicBezTo>
                    <a:pt x="151" y="94"/>
                    <a:pt x="153" y="94"/>
                    <a:pt x="154" y="94"/>
                  </a:cubicBezTo>
                  <a:cubicBezTo>
                    <a:pt x="155" y="93"/>
                    <a:pt x="153" y="95"/>
                    <a:pt x="152" y="96"/>
                  </a:cubicBezTo>
                  <a:cubicBezTo>
                    <a:pt x="151" y="96"/>
                    <a:pt x="153" y="96"/>
                    <a:pt x="154" y="96"/>
                  </a:cubicBezTo>
                  <a:cubicBezTo>
                    <a:pt x="155" y="95"/>
                    <a:pt x="154" y="97"/>
                    <a:pt x="153" y="97"/>
                  </a:cubicBezTo>
                  <a:cubicBezTo>
                    <a:pt x="152" y="97"/>
                    <a:pt x="151" y="97"/>
                    <a:pt x="150" y="98"/>
                  </a:cubicBezTo>
                  <a:cubicBezTo>
                    <a:pt x="150" y="99"/>
                    <a:pt x="152" y="99"/>
                    <a:pt x="153" y="100"/>
                  </a:cubicBezTo>
                  <a:cubicBezTo>
                    <a:pt x="155" y="100"/>
                    <a:pt x="149" y="99"/>
                    <a:pt x="149" y="100"/>
                  </a:cubicBezTo>
                  <a:cubicBezTo>
                    <a:pt x="149" y="101"/>
                    <a:pt x="148" y="102"/>
                    <a:pt x="148" y="102"/>
                  </a:cubicBezTo>
                  <a:cubicBezTo>
                    <a:pt x="148" y="103"/>
                    <a:pt x="149" y="103"/>
                    <a:pt x="150" y="103"/>
                  </a:cubicBezTo>
                  <a:cubicBezTo>
                    <a:pt x="151" y="103"/>
                    <a:pt x="148" y="104"/>
                    <a:pt x="147" y="104"/>
                  </a:cubicBezTo>
                  <a:cubicBezTo>
                    <a:pt x="147" y="104"/>
                    <a:pt x="145" y="105"/>
                    <a:pt x="145" y="106"/>
                  </a:cubicBezTo>
                  <a:cubicBezTo>
                    <a:pt x="145" y="107"/>
                    <a:pt x="144" y="107"/>
                    <a:pt x="143" y="108"/>
                  </a:cubicBezTo>
                  <a:cubicBezTo>
                    <a:pt x="142" y="109"/>
                    <a:pt x="142" y="110"/>
                    <a:pt x="142" y="111"/>
                  </a:cubicBezTo>
                  <a:cubicBezTo>
                    <a:pt x="142" y="111"/>
                    <a:pt x="142" y="111"/>
                    <a:pt x="144" y="112"/>
                  </a:cubicBezTo>
                  <a:cubicBezTo>
                    <a:pt x="146" y="113"/>
                    <a:pt x="143" y="112"/>
                    <a:pt x="142" y="112"/>
                  </a:cubicBezTo>
                  <a:cubicBezTo>
                    <a:pt x="141" y="112"/>
                    <a:pt x="140" y="114"/>
                    <a:pt x="141" y="114"/>
                  </a:cubicBezTo>
                  <a:cubicBezTo>
                    <a:pt x="142" y="114"/>
                    <a:pt x="141" y="115"/>
                    <a:pt x="141" y="116"/>
                  </a:cubicBezTo>
                  <a:cubicBezTo>
                    <a:pt x="141" y="117"/>
                    <a:pt x="140" y="118"/>
                    <a:pt x="139" y="119"/>
                  </a:cubicBezTo>
                  <a:cubicBezTo>
                    <a:pt x="138" y="120"/>
                    <a:pt x="140" y="119"/>
                    <a:pt x="140" y="119"/>
                  </a:cubicBezTo>
                  <a:cubicBezTo>
                    <a:pt x="141" y="119"/>
                    <a:pt x="139" y="121"/>
                    <a:pt x="138" y="121"/>
                  </a:cubicBezTo>
                  <a:cubicBezTo>
                    <a:pt x="137" y="122"/>
                    <a:pt x="136" y="122"/>
                    <a:pt x="136" y="123"/>
                  </a:cubicBezTo>
                  <a:cubicBezTo>
                    <a:pt x="136" y="124"/>
                    <a:pt x="135" y="123"/>
                    <a:pt x="134" y="123"/>
                  </a:cubicBezTo>
                  <a:cubicBezTo>
                    <a:pt x="133" y="123"/>
                    <a:pt x="131" y="126"/>
                    <a:pt x="131" y="127"/>
                  </a:cubicBezTo>
                  <a:cubicBezTo>
                    <a:pt x="130" y="128"/>
                    <a:pt x="129" y="129"/>
                    <a:pt x="128" y="130"/>
                  </a:cubicBezTo>
                  <a:cubicBezTo>
                    <a:pt x="128" y="130"/>
                    <a:pt x="130" y="131"/>
                    <a:pt x="131" y="131"/>
                  </a:cubicBezTo>
                  <a:cubicBezTo>
                    <a:pt x="132" y="131"/>
                    <a:pt x="134" y="130"/>
                    <a:pt x="134" y="130"/>
                  </a:cubicBezTo>
                  <a:cubicBezTo>
                    <a:pt x="135" y="129"/>
                    <a:pt x="132" y="132"/>
                    <a:pt x="131" y="132"/>
                  </a:cubicBezTo>
                  <a:cubicBezTo>
                    <a:pt x="130" y="132"/>
                    <a:pt x="130" y="131"/>
                    <a:pt x="129" y="131"/>
                  </a:cubicBezTo>
                  <a:cubicBezTo>
                    <a:pt x="129" y="131"/>
                    <a:pt x="128" y="132"/>
                    <a:pt x="128" y="132"/>
                  </a:cubicBezTo>
                  <a:cubicBezTo>
                    <a:pt x="128" y="133"/>
                    <a:pt x="126" y="133"/>
                    <a:pt x="125" y="133"/>
                  </a:cubicBezTo>
                  <a:cubicBezTo>
                    <a:pt x="124" y="133"/>
                    <a:pt x="124" y="134"/>
                    <a:pt x="124" y="135"/>
                  </a:cubicBezTo>
                  <a:cubicBezTo>
                    <a:pt x="124" y="136"/>
                    <a:pt x="124" y="136"/>
                    <a:pt x="124" y="137"/>
                  </a:cubicBezTo>
                  <a:cubicBezTo>
                    <a:pt x="125" y="138"/>
                    <a:pt x="124" y="137"/>
                    <a:pt x="122" y="136"/>
                  </a:cubicBezTo>
                  <a:cubicBezTo>
                    <a:pt x="121" y="136"/>
                    <a:pt x="121" y="137"/>
                    <a:pt x="120" y="138"/>
                  </a:cubicBezTo>
                  <a:cubicBezTo>
                    <a:pt x="119" y="138"/>
                    <a:pt x="117" y="138"/>
                    <a:pt x="116" y="138"/>
                  </a:cubicBezTo>
                  <a:cubicBezTo>
                    <a:pt x="115" y="139"/>
                    <a:pt x="116" y="139"/>
                    <a:pt x="117" y="139"/>
                  </a:cubicBezTo>
                  <a:cubicBezTo>
                    <a:pt x="118" y="140"/>
                    <a:pt x="117" y="140"/>
                    <a:pt x="115" y="140"/>
                  </a:cubicBezTo>
                  <a:cubicBezTo>
                    <a:pt x="114" y="140"/>
                    <a:pt x="114" y="140"/>
                    <a:pt x="114" y="141"/>
                  </a:cubicBezTo>
                  <a:cubicBezTo>
                    <a:pt x="114" y="142"/>
                    <a:pt x="112" y="141"/>
                    <a:pt x="111" y="142"/>
                  </a:cubicBezTo>
                  <a:cubicBezTo>
                    <a:pt x="111" y="143"/>
                    <a:pt x="113" y="143"/>
                    <a:pt x="112" y="143"/>
                  </a:cubicBezTo>
                  <a:cubicBezTo>
                    <a:pt x="111" y="143"/>
                    <a:pt x="109" y="143"/>
                    <a:pt x="110" y="144"/>
                  </a:cubicBezTo>
                  <a:cubicBezTo>
                    <a:pt x="111" y="145"/>
                    <a:pt x="111" y="146"/>
                    <a:pt x="112" y="147"/>
                  </a:cubicBezTo>
                  <a:cubicBezTo>
                    <a:pt x="112" y="149"/>
                    <a:pt x="114" y="149"/>
                    <a:pt x="112" y="148"/>
                  </a:cubicBezTo>
                  <a:cubicBezTo>
                    <a:pt x="110" y="148"/>
                    <a:pt x="110" y="149"/>
                    <a:pt x="111" y="150"/>
                  </a:cubicBezTo>
                  <a:cubicBezTo>
                    <a:pt x="112" y="151"/>
                    <a:pt x="112" y="151"/>
                    <a:pt x="110" y="151"/>
                  </a:cubicBezTo>
                  <a:cubicBezTo>
                    <a:pt x="108" y="152"/>
                    <a:pt x="110" y="152"/>
                    <a:pt x="111" y="153"/>
                  </a:cubicBezTo>
                  <a:cubicBezTo>
                    <a:pt x="111" y="153"/>
                    <a:pt x="110" y="154"/>
                    <a:pt x="111" y="154"/>
                  </a:cubicBezTo>
                  <a:cubicBezTo>
                    <a:pt x="112" y="154"/>
                    <a:pt x="109" y="155"/>
                    <a:pt x="111" y="156"/>
                  </a:cubicBezTo>
                  <a:cubicBezTo>
                    <a:pt x="112" y="157"/>
                    <a:pt x="112" y="156"/>
                    <a:pt x="113" y="155"/>
                  </a:cubicBezTo>
                  <a:cubicBezTo>
                    <a:pt x="114" y="154"/>
                    <a:pt x="113" y="156"/>
                    <a:pt x="112" y="157"/>
                  </a:cubicBezTo>
                  <a:cubicBezTo>
                    <a:pt x="111" y="159"/>
                    <a:pt x="111" y="157"/>
                    <a:pt x="110" y="158"/>
                  </a:cubicBezTo>
                  <a:cubicBezTo>
                    <a:pt x="108" y="158"/>
                    <a:pt x="110" y="159"/>
                    <a:pt x="111" y="160"/>
                  </a:cubicBezTo>
                  <a:cubicBezTo>
                    <a:pt x="111" y="162"/>
                    <a:pt x="111" y="161"/>
                    <a:pt x="112" y="161"/>
                  </a:cubicBezTo>
                  <a:cubicBezTo>
                    <a:pt x="113" y="161"/>
                    <a:pt x="113" y="161"/>
                    <a:pt x="114" y="160"/>
                  </a:cubicBezTo>
                  <a:cubicBezTo>
                    <a:pt x="115" y="160"/>
                    <a:pt x="113" y="162"/>
                    <a:pt x="114" y="163"/>
                  </a:cubicBezTo>
                  <a:cubicBezTo>
                    <a:pt x="114" y="164"/>
                    <a:pt x="113" y="163"/>
                    <a:pt x="112" y="163"/>
                  </a:cubicBezTo>
                  <a:cubicBezTo>
                    <a:pt x="111" y="164"/>
                    <a:pt x="111" y="165"/>
                    <a:pt x="112" y="166"/>
                  </a:cubicBezTo>
                  <a:cubicBezTo>
                    <a:pt x="113" y="166"/>
                    <a:pt x="114" y="168"/>
                    <a:pt x="115" y="168"/>
                  </a:cubicBezTo>
                  <a:cubicBezTo>
                    <a:pt x="116" y="169"/>
                    <a:pt x="118" y="169"/>
                    <a:pt x="120" y="169"/>
                  </a:cubicBezTo>
                  <a:cubicBezTo>
                    <a:pt x="121" y="168"/>
                    <a:pt x="121" y="169"/>
                    <a:pt x="122" y="168"/>
                  </a:cubicBezTo>
                  <a:cubicBezTo>
                    <a:pt x="123" y="168"/>
                    <a:pt x="125" y="166"/>
                    <a:pt x="126" y="164"/>
                  </a:cubicBezTo>
                  <a:cubicBezTo>
                    <a:pt x="128" y="162"/>
                    <a:pt x="129" y="162"/>
                    <a:pt x="130" y="162"/>
                  </a:cubicBezTo>
                  <a:cubicBezTo>
                    <a:pt x="131" y="161"/>
                    <a:pt x="131" y="161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1" y="159"/>
                    <a:pt x="131" y="160"/>
                    <a:pt x="131" y="160"/>
                  </a:cubicBezTo>
                  <a:cubicBezTo>
                    <a:pt x="131" y="160"/>
                    <a:pt x="131" y="160"/>
                    <a:pt x="131" y="160"/>
                  </a:cubicBezTo>
                  <a:cubicBezTo>
                    <a:pt x="131" y="160"/>
                    <a:pt x="132" y="160"/>
                    <a:pt x="132" y="160"/>
                  </a:cubicBezTo>
                  <a:cubicBezTo>
                    <a:pt x="132" y="160"/>
                    <a:pt x="132" y="161"/>
                    <a:pt x="132" y="161"/>
                  </a:cubicBezTo>
                  <a:cubicBezTo>
                    <a:pt x="132" y="161"/>
                    <a:pt x="132" y="161"/>
                    <a:pt x="132" y="161"/>
                  </a:cubicBezTo>
                  <a:cubicBezTo>
                    <a:pt x="132" y="161"/>
                    <a:pt x="132" y="161"/>
                    <a:pt x="132" y="162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32" y="163"/>
                    <a:pt x="133" y="163"/>
                    <a:pt x="133" y="163"/>
                  </a:cubicBezTo>
                  <a:cubicBezTo>
                    <a:pt x="133" y="164"/>
                    <a:pt x="133" y="167"/>
                    <a:pt x="134" y="168"/>
                  </a:cubicBezTo>
                  <a:cubicBezTo>
                    <a:pt x="134" y="169"/>
                    <a:pt x="135" y="169"/>
                    <a:pt x="136" y="168"/>
                  </a:cubicBezTo>
                  <a:cubicBezTo>
                    <a:pt x="137" y="167"/>
                    <a:pt x="135" y="171"/>
                    <a:pt x="135" y="172"/>
                  </a:cubicBezTo>
                  <a:cubicBezTo>
                    <a:pt x="135" y="173"/>
                    <a:pt x="137" y="176"/>
                    <a:pt x="138" y="177"/>
                  </a:cubicBezTo>
                  <a:cubicBezTo>
                    <a:pt x="138" y="178"/>
                    <a:pt x="139" y="180"/>
                    <a:pt x="139" y="181"/>
                  </a:cubicBezTo>
                  <a:cubicBezTo>
                    <a:pt x="139" y="182"/>
                    <a:pt x="138" y="185"/>
                    <a:pt x="139" y="185"/>
                  </a:cubicBezTo>
                  <a:cubicBezTo>
                    <a:pt x="139" y="185"/>
                    <a:pt x="141" y="185"/>
                    <a:pt x="142" y="185"/>
                  </a:cubicBezTo>
                  <a:cubicBezTo>
                    <a:pt x="144" y="185"/>
                    <a:pt x="144" y="185"/>
                    <a:pt x="145" y="184"/>
                  </a:cubicBezTo>
                  <a:cubicBezTo>
                    <a:pt x="145" y="183"/>
                    <a:pt x="145" y="182"/>
                    <a:pt x="147" y="181"/>
                  </a:cubicBezTo>
                  <a:cubicBezTo>
                    <a:pt x="149" y="180"/>
                    <a:pt x="150" y="181"/>
                    <a:pt x="151" y="180"/>
                  </a:cubicBezTo>
                  <a:cubicBezTo>
                    <a:pt x="152" y="180"/>
                    <a:pt x="154" y="174"/>
                    <a:pt x="155" y="173"/>
                  </a:cubicBezTo>
                  <a:cubicBezTo>
                    <a:pt x="155" y="171"/>
                    <a:pt x="155" y="169"/>
                    <a:pt x="155" y="168"/>
                  </a:cubicBezTo>
                  <a:cubicBezTo>
                    <a:pt x="155" y="167"/>
                    <a:pt x="158" y="164"/>
                    <a:pt x="158" y="163"/>
                  </a:cubicBezTo>
                  <a:cubicBezTo>
                    <a:pt x="159" y="163"/>
                    <a:pt x="159" y="163"/>
                    <a:pt x="160" y="163"/>
                  </a:cubicBezTo>
                  <a:cubicBezTo>
                    <a:pt x="160" y="163"/>
                    <a:pt x="161" y="160"/>
                    <a:pt x="162" y="160"/>
                  </a:cubicBezTo>
                  <a:cubicBezTo>
                    <a:pt x="163" y="159"/>
                    <a:pt x="163" y="158"/>
                    <a:pt x="164" y="158"/>
                  </a:cubicBezTo>
                  <a:cubicBezTo>
                    <a:pt x="164" y="157"/>
                    <a:pt x="163" y="155"/>
                    <a:pt x="162" y="154"/>
                  </a:cubicBezTo>
                  <a:cubicBezTo>
                    <a:pt x="162" y="153"/>
                    <a:pt x="161" y="152"/>
                    <a:pt x="159" y="152"/>
                  </a:cubicBezTo>
                  <a:cubicBezTo>
                    <a:pt x="157" y="152"/>
                    <a:pt x="157" y="151"/>
                    <a:pt x="157" y="150"/>
                  </a:cubicBezTo>
                  <a:cubicBezTo>
                    <a:pt x="156" y="149"/>
                    <a:pt x="157" y="146"/>
                    <a:pt x="157" y="146"/>
                  </a:cubicBezTo>
                  <a:cubicBezTo>
                    <a:pt x="158" y="145"/>
                    <a:pt x="158" y="142"/>
                    <a:pt x="158" y="141"/>
                  </a:cubicBezTo>
                  <a:cubicBezTo>
                    <a:pt x="159" y="140"/>
                    <a:pt x="157" y="139"/>
                    <a:pt x="157" y="139"/>
                  </a:cubicBezTo>
                  <a:cubicBezTo>
                    <a:pt x="157" y="138"/>
                    <a:pt x="158" y="139"/>
                    <a:pt x="159" y="139"/>
                  </a:cubicBezTo>
                  <a:cubicBezTo>
                    <a:pt x="160" y="139"/>
                    <a:pt x="162" y="136"/>
                    <a:pt x="163" y="135"/>
                  </a:cubicBezTo>
                  <a:cubicBezTo>
                    <a:pt x="164" y="134"/>
                    <a:pt x="164" y="132"/>
                    <a:pt x="165" y="132"/>
                  </a:cubicBezTo>
                  <a:cubicBezTo>
                    <a:pt x="165" y="131"/>
                    <a:pt x="168" y="130"/>
                    <a:pt x="168" y="130"/>
                  </a:cubicBezTo>
                  <a:cubicBezTo>
                    <a:pt x="169" y="130"/>
                    <a:pt x="171" y="129"/>
                    <a:pt x="171" y="128"/>
                  </a:cubicBezTo>
                  <a:cubicBezTo>
                    <a:pt x="171" y="126"/>
                    <a:pt x="174" y="125"/>
                    <a:pt x="174" y="124"/>
                  </a:cubicBezTo>
                  <a:cubicBezTo>
                    <a:pt x="175" y="123"/>
                    <a:pt x="173" y="123"/>
                    <a:pt x="173" y="122"/>
                  </a:cubicBezTo>
                  <a:cubicBezTo>
                    <a:pt x="172" y="121"/>
                    <a:pt x="173" y="121"/>
                    <a:pt x="174" y="120"/>
                  </a:cubicBezTo>
                  <a:cubicBezTo>
                    <a:pt x="174" y="120"/>
                    <a:pt x="174" y="119"/>
                    <a:pt x="174" y="119"/>
                  </a:cubicBezTo>
                  <a:cubicBezTo>
                    <a:pt x="175" y="118"/>
                    <a:pt x="175" y="118"/>
                    <a:pt x="176" y="117"/>
                  </a:cubicBezTo>
                  <a:cubicBezTo>
                    <a:pt x="178" y="116"/>
                    <a:pt x="177" y="116"/>
                    <a:pt x="177" y="116"/>
                  </a:cubicBezTo>
                  <a:cubicBezTo>
                    <a:pt x="177" y="115"/>
                    <a:pt x="179" y="115"/>
                    <a:pt x="180" y="115"/>
                  </a:cubicBezTo>
                  <a:cubicBezTo>
                    <a:pt x="181" y="116"/>
                    <a:pt x="181" y="116"/>
                    <a:pt x="181" y="116"/>
                  </a:cubicBezTo>
                  <a:cubicBezTo>
                    <a:pt x="181" y="116"/>
                    <a:pt x="181" y="116"/>
                    <a:pt x="182" y="116"/>
                  </a:cubicBezTo>
                  <a:cubicBezTo>
                    <a:pt x="182" y="116"/>
                    <a:pt x="182" y="115"/>
                    <a:pt x="182" y="115"/>
                  </a:cubicBezTo>
                  <a:cubicBezTo>
                    <a:pt x="182" y="115"/>
                    <a:pt x="182" y="115"/>
                    <a:pt x="183" y="115"/>
                  </a:cubicBezTo>
                  <a:cubicBezTo>
                    <a:pt x="183" y="115"/>
                    <a:pt x="183" y="115"/>
                    <a:pt x="183" y="115"/>
                  </a:cubicBezTo>
                  <a:cubicBezTo>
                    <a:pt x="184" y="115"/>
                    <a:pt x="184" y="115"/>
                    <a:pt x="184" y="115"/>
                  </a:cubicBezTo>
                  <a:cubicBezTo>
                    <a:pt x="186" y="115"/>
                    <a:pt x="186" y="116"/>
                    <a:pt x="187" y="117"/>
                  </a:cubicBezTo>
                  <a:cubicBezTo>
                    <a:pt x="188" y="118"/>
                    <a:pt x="187" y="121"/>
                    <a:pt x="186" y="121"/>
                  </a:cubicBezTo>
                  <a:cubicBezTo>
                    <a:pt x="185" y="121"/>
                    <a:pt x="183" y="125"/>
                    <a:pt x="182" y="126"/>
                  </a:cubicBezTo>
                  <a:cubicBezTo>
                    <a:pt x="182" y="127"/>
                    <a:pt x="178" y="130"/>
                    <a:pt x="177" y="131"/>
                  </a:cubicBezTo>
                  <a:cubicBezTo>
                    <a:pt x="177" y="133"/>
                    <a:pt x="173" y="136"/>
                    <a:pt x="172" y="137"/>
                  </a:cubicBezTo>
                  <a:cubicBezTo>
                    <a:pt x="171" y="138"/>
                    <a:pt x="172" y="138"/>
                    <a:pt x="173" y="139"/>
                  </a:cubicBezTo>
                  <a:cubicBezTo>
                    <a:pt x="173" y="141"/>
                    <a:pt x="174" y="146"/>
                    <a:pt x="174" y="147"/>
                  </a:cubicBezTo>
                  <a:cubicBezTo>
                    <a:pt x="173" y="148"/>
                    <a:pt x="173" y="149"/>
                    <a:pt x="173" y="150"/>
                  </a:cubicBezTo>
                  <a:cubicBezTo>
                    <a:pt x="173" y="151"/>
                    <a:pt x="173" y="152"/>
                    <a:pt x="174" y="152"/>
                  </a:cubicBezTo>
                  <a:cubicBezTo>
                    <a:pt x="176" y="152"/>
                    <a:pt x="177" y="153"/>
                    <a:pt x="177" y="154"/>
                  </a:cubicBezTo>
                  <a:cubicBezTo>
                    <a:pt x="177" y="155"/>
                    <a:pt x="177" y="155"/>
                    <a:pt x="179" y="156"/>
                  </a:cubicBezTo>
                  <a:cubicBezTo>
                    <a:pt x="180" y="156"/>
                    <a:pt x="182" y="156"/>
                    <a:pt x="183" y="156"/>
                  </a:cubicBezTo>
                  <a:cubicBezTo>
                    <a:pt x="184" y="156"/>
                    <a:pt x="185" y="155"/>
                    <a:pt x="187" y="155"/>
                  </a:cubicBezTo>
                  <a:cubicBezTo>
                    <a:pt x="189" y="154"/>
                    <a:pt x="191" y="154"/>
                    <a:pt x="193" y="153"/>
                  </a:cubicBezTo>
                  <a:cubicBezTo>
                    <a:pt x="194" y="153"/>
                    <a:pt x="195" y="153"/>
                    <a:pt x="195" y="153"/>
                  </a:cubicBezTo>
                  <a:cubicBezTo>
                    <a:pt x="196" y="153"/>
                    <a:pt x="196" y="153"/>
                    <a:pt x="196" y="153"/>
                  </a:cubicBezTo>
                  <a:cubicBezTo>
                    <a:pt x="196" y="153"/>
                    <a:pt x="196" y="153"/>
                    <a:pt x="196" y="153"/>
                  </a:cubicBezTo>
                  <a:cubicBezTo>
                    <a:pt x="197" y="153"/>
                    <a:pt x="198" y="153"/>
                    <a:pt x="199" y="153"/>
                  </a:cubicBezTo>
                  <a:cubicBezTo>
                    <a:pt x="200" y="152"/>
                    <a:pt x="200" y="152"/>
                    <a:pt x="200" y="153"/>
                  </a:cubicBezTo>
                  <a:cubicBezTo>
                    <a:pt x="200" y="155"/>
                    <a:pt x="202" y="154"/>
                    <a:pt x="203" y="155"/>
                  </a:cubicBezTo>
                  <a:cubicBezTo>
                    <a:pt x="204" y="155"/>
                    <a:pt x="204" y="157"/>
                    <a:pt x="203" y="157"/>
                  </a:cubicBezTo>
                  <a:cubicBezTo>
                    <a:pt x="201" y="157"/>
                    <a:pt x="198" y="157"/>
                    <a:pt x="199" y="158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199" y="159"/>
                    <a:pt x="199" y="159"/>
                    <a:pt x="198" y="159"/>
                  </a:cubicBezTo>
                  <a:cubicBezTo>
                    <a:pt x="198" y="159"/>
                    <a:pt x="198" y="159"/>
                    <a:pt x="197" y="159"/>
                  </a:cubicBezTo>
                  <a:cubicBezTo>
                    <a:pt x="197" y="159"/>
                    <a:pt x="197" y="159"/>
                    <a:pt x="197" y="159"/>
                  </a:cubicBezTo>
                  <a:cubicBezTo>
                    <a:pt x="194" y="159"/>
                    <a:pt x="189" y="159"/>
                    <a:pt x="187" y="159"/>
                  </a:cubicBezTo>
                  <a:cubicBezTo>
                    <a:pt x="186" y="159"/>
                    <a:pt x="181" y="161"/>
                    <a:pt x="181" y="162"/>
                  </a:cubicBezTo>
                  <a:cubicBezTo>
                    <a:pt x="181" y="164"/>
                    <a:pt x="182" y="166"/>
                    <a:pt x="183" y="167"/>
                  </a:cubicBezTo>
                  <a:cubicBezTo>
                    <a:pt x="183" y="167"/>
                    <a:pt x="184" y="167"/>
                    <a:pt x="184" y="167"/>
                  </a:cubicBezTo>
                  <a:cubicBezTo>
                    <a:pt x="184" y="167"/>
                    <a:pt x="184" y="167"/>
                    <a:pt x="184" y="167"/>
                  </a:cubicBezTo>
                  <a:cubicBezTo>
                    <a:pt x="184" y="167"/>
                    <a:pt x="184" y="168"/>
                    <a:pt x="184" y="168"/>
                  </a:cubicBezTo>
                  <a:cubicBezTo>
                    <a:pt x="184" y="168"/>
                    <a:pt x="184" y="168"/>
                    <a:pt x="184" y="168"/>
                  </a:cubicBezTo>
                  <a:cubicBezTo>
                    <a:pt x="184" y="169"/>
                    <a:pt x="185" y="169"/>
                    <a:pt x="185" y="170"/>
                  </a:cubicBezTo>
                  <a:cubicBezTo>
                    <a:pt x="185" y="171"/>
                    <a:pt x="185" y="171"/>
                    <a:pt x="185" y="172"/>
                  </a:cubicBezTo>
                  <a:cubicBezTo>
                    <a:pt x="185" y="174"/>
                    <a:pt x="183" y="176"/>
                    <a:pt x="182" y="176"/>
                  </a:cubicBezTo>
                  <a:cubicBezTo>
                    <a:pt x="180" y="175"/>
                    <a:pt x="178" y="171"/>
                    <a:pt x="177" y="171"/>
                  </a:cubicBezTo>
                  <a:cubicBezTo>
                    <a:pt x="176" y="171"/>
                    <a:pt x="173" y="172"/>
                    <a:pt x="173" y="173"/>
                  </a:cubicBezTo>
                  <a:cubicBezTo>
                    <a:pt x="173" y="174"/>
                    <a:pt x="172" y="175"/>
                    <a:pt x="172" y="176"/>
                  </a:cubicBezTo>
                  <a:cubicBezTo>
                    <a:pt x="171" y="177"/>
                    <a:pt x="171" y="178"/>
                    <a:pt x="171" y="179"/>
                  </a:cubicBezTo>
                  <a:cubicBezTo>
                    <a:pt x="171" y="180"/>
                    <a:pt x="171" y="181"/>
                    <a:pt x="171" y="181"/>
                  </a:cubicBezTo>
                  <a:cubicBezTo>
                    <a:pt x="171" y="181"/>
                    <a:pt x="171" y="181"/>
                    <a:pt x="171" y="181"/>
                  </a:cubicBezTo>
                  <a:cubicBezTo>
                    <a:pt x="171" y="182"/>
                    <a:pt x="171" y="183"/>
                    <a:pt x="171" y="183"/>
                  </a:cubicBezTo>
                  <a:cubicBezTo>
                    <a:pt x="171" y="184"/>
                    <a:pt x="170" y="184"/>
                    <a:pt x="170" y="185"/>
                  </a:cubicBezTo>
                  <a:cubicBezTo>
                    <a:pt x="170" y="185"/>
                    <a:pt x="170" y="185"/>
                    <a:pt x="170" y="185"/>
                  </a:cubicBezTo>
                  <a:cubicBezTo>
                    <a:pt x="170" y="185"/>
                    <a:pt x="170" y="186"/>
                    <a:pt x="169" y="186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69" y="187"/>
                    <a:pt x="168" y="187"/>
                    <a:pt x="168" y="187"/>
                  </a:cubicBezTo>
                  <a:cubicBezTo>
                    <a:pt x="168" y="188"/>
                    <a:pt x="167" y="188"/>
                    <a:pt x="167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189"/>
                    <a:pt x="167" y="189"/>
                    <a:pt x="167" y="189"/>
                  </a:cubicBezTo>
                  <a:cubicBezTo>
                    <a:pt x="167" y="189"/>
                    <a:pt x="166" y="189"/>
                    <a:pt x="166" y="189"/>
                  </a:cubicBezTo>
                  <a:cubicBezTo>
                    <a:pt x="166" y="190"/>
                    <a:pt x="166" y="190"/>
                    <a:pt x="166" y="190"/>
                  </a:cubicBezTo>
                  <a:cubicBezTo>
                    <a:pt x="166" y="190"/>
                    <a:pt x="166" y="190"/>
                    <a:pt x="166" y="190"/>
                  </a:cubicBezTo>
                  <a:cubicBezTo>
                    <a:pt x="165" y="190"/>
                    <a:pt x="165" y="191"/>
                    <a:pt x="165" y="191"/>
                  </a:cubicBezTo>
                  <a:cubicBezTo>
                    <a:pt x="165" y="191"/>
                    <a:pt x="165" y="191"/>
                    <a:pt x="165" y="191"/>
                  </a:cubicBezTo>
                  <a:cubicBezTo>
                    <a:pt x="164" y="191"/>
                    <a:pt x="164" y="191"/>
                    <a:pt x="164" y="191"/>
                  </a:cubicBezTo>
                  <a:cubicBezTo>
                    <a:pt x="162" y="191"/>
                    <a:pt x="163" y="189"/>
                    <a:pt x="160" y="189"/>
                  </a:cubicBezTo>
                  <a:cubicBezTo>
                    <a:pt x="158" y="189"/>
                    <a:pt x="152" y="190"/>
                    <a:pt x="150" y="191"/>
                  </a:cubicBezTo>
                  <a:cubicBezTo>
                    <a:pt x="150" y="192"/>
                    <a:pt x="149" y="192"/>
                    <a:pt x="149" y="192"/>
                  </a:cubicBezTo>
                  <a:cubicBezTo>
                    <a:pt x="149" y="192"/>
                    <a:pt x="148" y="192"/>
                    <a:pt x="148" y="192"/>
                  </a:cubicBezTo>
                  <a:cubicBezTo>
                    <a:pt x="148" y="192"/>
                    <a:pt x="148" y="192"/>
                    <a:pt x="147" y="192"/>
                  </a:cubicBezTo>
                  <a:cubicBezTo>
                    <a:pt x="147" y="192"/>
                    <a:pt x="147" y="193"/>
                    <a:pt x="147" y="193"/>
                  </a:cubicBezTo>
                  <a:cubicBezTo>
                    <a:pt x="146" y="193"/>
                    <a:pt x="146" y="193"/>
                    <a:pt x="146" y="193"/>
                  </a:cubicBezTo>
                  <a:cubicBezTo>
                    <a:pt x="146" y="193"/>
                    <a:pt x="145" y="193"/>
                    <a:pt x="145" y="193"/>
                  </a:cubicBezTo>
                  <a:cubicBezTo>
                    <a:pt x="145" y="193"/>
                    <a:pt x="145" y="193"/>
                    <a:pt x="144" y="193"/>
                  </a:cubicBezTo>
                  <a:cubicBezTo>
                    <a:pt x="143" y="193"/>
                    <a:pt x="143" y="191"/>
                    <a:pt x="143" y="190"/>
                  </a:cubicBezTo>
                  <a:cubicBezTo>
                    <a:pt x="142" y="190"/>
                    <a:pt x="142" y="191"/>
                    <a:pt x="141" y="192"/>
                  </a:cubicBezTo>
                  <a:cubicBezTo>
                    <a:pt x="140" y="193"/>
                    <a:pt x="140" y="191"/>
                    <a:pt x="138" y="191"/>
                  </a:cubicBezTo>
                  <a:cubicBezTo>
                    <a:pt x="137" y="191"/>
                    <a:pt x="134" y="193"/>
                    <a:pt x="133" y="193"/>
                  </a:cubicBezTo>
                  <a:cubicBezTo>
                    <a:pt x="132" y="193"/>
                    <a:pt x="133" y="191"/>
                    <a:pt x="133" y="191"/>
                  </a:cubicBezTo>
                  <a:cubicBezTo>
                    <a:pt x="132" y="190"/>
                    <a:pt x="129" y="192"/>
                    <a:pt x="129" y="192"/>
                  </a:cubicBezTo>
                  <a:cubicBezTo>
                    <a:pt x="128" y="191"/>
                    <a:pt x="127" y="190"/>
                    <a:pt x="128" y="190"/>
                  </a:cubicBezTo>
                  <a:cubicBezTo>
                    <a:pt x="128" y="190"/>
                    <a:pt x="128" y="190"/>
                    <a:pt x="128" y="190"/>
                  </a:cubicBezTo>
                  <a:cubicBezTo>
                    <a:pt x="128" y="190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9"/>
                    <a:pt x="128" y="189"/>
                  </a:cubicBezTo>
                  <a:cubicBezTo>
                    <a:pt x="128" y="189"/>
                    <a:pt x="128" y="188"/>
                    <a:pt x="128" y="188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28" y="188"/>
                    <a:pt x="128" y="188"/>
                    <a:pt x="128" y="188"/>
                  </a:cubicBezTo>
                  <a:cubicBezTo>
                    <a:pt x="127" y="188"/>
                    <a:pt x="127" y="188"/>
                    <a:pt x="127" y="188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7"/>
                    <a:pt x="127" y="187"/>
                    <a:pt x="127" y="187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7" y="186"/>
                    <a:pt x="129" y="186"/>
                    <a:pt x="130" y="186"/>
                  </a:cubicBezTo>
                  <a:cubicBezTo>
                    <a:pt x="131" y="185"/>
                    <a:pt x="128" y="184"/>
                    <a:pt x="127" y="184"/>
                  </a:cubicBezTo>
                  <a:cubicBezTo>
                    <a:pt x="126" y="184"/>
                    <a:pt x="128" y="182"/>
                    <a:pt x="129" y="181"/>
                  </a:cubicBezTo>
                  <a:cubicBezTo>
                    <a:pt x="131" y="180"/>
                    <a:pt x="131" y="180"/>
                    <a:pt x="132" y="179"/>
                  </a:cubicBezTo>
                  <a:cubicBezTo>
                    <a:pt x="132" y="178"/>
                    <a:pt x="131" y="178"/>
                    <a:pt x="130" y="179"/>
                  </a:cubicBezTo>
                  <a:cubicBezTo>
                    <a:pt x="129" y="179"/>
                    <a:pt x="128" y="176"/>
                    <a:pt x="129" y="175"/>
                  </a:cubicBezTo>
                  <a:cubicBezTo>
                    <a:pt x="130" y="175"/>
                    <a:pt x="130" y="173"/>
                    <a:pt x="130" y="172"/>
                  </a:cubicBezTo>
                  <a:cubicBezTo>
                    <a:pt x="130" y="171"/>
                    <a:pt x="128" y="172"/>
                    <a:pt x="127" y="173"/>
                  </a:cubicBezTo>
                  <a:cubicBezTo>
                    <a:pt x="127" y="173"/>
                    <a:pt x="126" y="175"/>
                    <a:pt x="126" y="175"/>
                  </a:cubicBezTo>
                  <a:cubicBezTo>
                    <a:pt x="127" y="176"/>
                    <a:pt x="126" y="177"/>
                    <a:pt x="125" y="177"/>
                  </a:cubicBezTo>
                  <a:cubicBezTo>
                    <a:pt x="124" y="178"/>
                    <a:pt x="124" y="176"/>
                    <a:pt x="123" y="175"/>
                  </a:cubicBezTo>
                  <a:cubicBezTo>
                    <a:pt x="123" y="175"/>
                    <a:pt x="122" y="176"/>
                    <a:pt x="122" y="177"/>
                  </a:cubicBezTo>
                  <a:cubicBezTo>
                    <a:pt x="121" y="177"/>
                    <a:pt x="121" y="181"/>
                    <a:pt x="121" y="182"/>
                  </a:cubicBezTo>
                  <a:cubicBezTo>
                    <a:pt x="120" y="182"/>
                    <a:pt x="121" y="184"/>
                    <a:pt x="122" y="185"/>
                  </a:cubicBezTo>
                  <a:cubicBezTo>
                    <a:pt x="122" y="185"/>
                    <a:pt x="122" y="186"/>
                    <a:pt x="122" y="186"/>
                  </a:cubicBezTo>
                  <a:cubicBezTo>
                    <a:pt x="122" y="186"/>
                    <a:pt x="122" y="186"/>
                    <a:pt x="122" y="186"/>
                  </a:cubicBezTo>
                  <a:cubicBezTo>
                    <a:pt x="122" y="186"/>
                    <a:pt x="122" y="187"/>
                    <a:pt x="122" y="187"/>
                  </a:cubicBezTo>
                  <a:cubicBezTo>
                    <a:pt x="122" y="187"/>
                    <a:pt x="122" y="188"/>
                    <a:pt x="122" y="188"/>
                  </a:cubicBezTo>
                  <a:cubicBezTo>
                    <a:pt x="122" y="188"/>
                    <a:pt x="122" y="188"/>
                    <a:pt x="122" y="188"/>
                  </a:cubicBezTo>
                  <a:cubicBezTo>
                    <a:pt x="122" y="188"/>
                    <a:pt x="122" y="189"/>
                    <a:pt x="122" y="189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3" y="190"/>
                    <a:pt x="123" y="190"/>
                    <a:pt x="123" y="191"/>
                  </a:cubicBezTo>
                  <a:cubicBezTo>
                    <a:pt x="123" y="191"/>
                    <a:pt x="123" y="191"/>
                    <a:pt x="123" y="191"/>
                  </a:cubicBezTo>
                  <a:cubicBezTo>
                    <a:pt x="123" y="191"/>
                    <a:pt x="123" y="192"/>
                    <a:pt x="123" y="192"/>
                  </a:cubicBezTo>
                  <a:cubicBezTo>
                    <a:pt x="123" y="192"/>
                    <a:pt x="123" y="192"/>
                    <a:pt x="123" y="192"/>
                  </a:cubicBezTo>
                  <a:cubicBezTo>
                    <a:pt x="123" y="192"/>
                    <a:pt x="123" y="193"/>
                    <a:pt x="123" y="193"/>
                  </a:cubicBezTo>
                  <a:cubicBezTo>
                    <a:pt x="123" y="194"/>
                    <a:pt x="123" y="195"/>
                    <a:pt x="122" y="196"/>
                  </a:cubicBezTo>
                  <a:cubicBezTo>
                    <a:pt x="121" y="196"/>
                    <a:pt x="118" y="193"/>
                    <a:pt x="117" y="195"/>
                  </a:cubicBezTo>
                  <a:cubicBezTo>
                    <a:pt x="116" y="195"/>
                    <a:pt x="116" y="195"/>
                    <a:pt x="116" y="196"/>
                  </a:cubicBezTo>
                  <a:cubicBezTo>
                    <a:pt x="115" y="196"/>
                    <a:pt x="115" y="196"/>
                    <a:pt x="115" y="196"/>
                  </a:cubicBezTo>
                  <a:cubicBezTo>
                    <a:pt x="115" y="196"/>
                    <a:pt x="115" y="196"/>
                    <a:pt x="114" y="196"/>
                  </a:cubicBezTo>
                  <a:cubicBezTo>
                    <a:pt x="114" y="196"/>
                    <a:pt x="114" y="196"/>
                    <a:pt x="114" y="196"/>
                  </a:cubicBezTo>
                  <a:cubicBezTo>
                    <a:pt x="114" y="196"/>
                    <a:pt x="113" y="197"/>
                    <a:pt x="113" y="197"/>
                  </a:cubicBezTo>
                  <a:cubicBezTo>
                    <a:pt x="112" y="197"/>
                    <a:pt x="111" y="197"/>
                    <a:pt x="110" y="198"/>
                  </a:cubicBezTo>
                  <a:cubicBezTo>
                    <a:pt x="108" y="199"/>
                    <a:pt x="108" y="199"/>
                    <a:pt x="107" y="199"/>
                  </a:cubicBezTo>
                  <a:cubicBezTo>
                    <a:pt x="106" y="199"/>
                    <a:pt x="104" y="204"/>
                    <a:pt x="103" y="206"/>
                  </a:cubicBezTo>
                  <a:cubicBezTo>
                    <a:pt x="103" y="206"/>
                    <a:pt x="103" y="206"/>
                    <a:pt x="103" y="207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2" y="207"/>
                    <a:pt x="102" y="207"/>
                    <a:pt x="102" y="207"/>
                  </a:cubicBezTo>
                  <a:cubicBezTo>
                    <a:pt x="102" y="207"/>
                    <a:pt x="102" y="207"/>
                    <a:pt x="102" y="207"/>
                  </a:cubicBezTo>
                  <a:cubicBezTo>
                    <a:pt x="102" y="208"/>
                    <a:pt x="101" y="208"/>
                    <a:pt x="101" y="208"/>
                  </a:cubicBezTo>
                  <a:cubicBezTo>
                    <a:pt x="101" y="208"/>
                    <a:pt x="101" y="208"/>
                    <a:pt x="101" y="208"/>
                  </a:cubicBezTo>
                  <a:cubicBezTo>
                    <a:pt x="101" y="208"/>
                    <a:pt x="101" y="208"/>
                    <a:pt x="101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00" y="208"/>
                    <a:pt x="100" y="208"/>
                    <a:pt x="99" y="208"/>
                  </a:cubicBezTo>
                  <a:cubicBezTo>
                    <a:pt x="99" y="208"/>
                    <a:pt x="98" y="208"/>
                    <a:pt x="97" y="208"/>
                  </a:cubicBezTo>
                  <a:cubicBezTo>
                    <a:pt x="96" y="208"/>
                    <a:pt x="96" y="208"/>
                    <a:pt x="95" y="209"/>
                  </a:cubicBezTo>
                  <a:cubicBezTo>
                    <a:pt x="95" y="209"/>
                    <a:pt x="95" y="209"/>
                    <a:pt x="95" y="209"/>
                  </a:cubicBezTo>
                  <a:cubicBezTo>
                    <a:pt x="95" y="209"/>
                    <a:pt x="94" y="209"/>
                    <a:pt x="94" y="210"/>
                  </a:cubicBezTo>
                  <a:cubicBezTo>
                    <a:pt x="93" y="211"/>
                    <a:pt x="94" y="213"/>
                    <a:pt x="94" y="214"/>
                  </a:cubicBezTo>
                  <a:cubicBezTo>
                    <a:pt x="94" y="214"/>
                    <a:pt x="92" y="216"/>
                    <a:pt x="91" y="216"/>
                  </a:cubicBezTo>
                  <a:cubicBezTo>
                    <a:pt x="91" y="217"/>
                    <a:pt x="90" y="216"/>
                    <a:pt x="88" y="217"/>
                  </a:cubicBezTo>
                  <a:cubicBezTo>
                    <a:pt x="87" y="218"/>
                    <a:pt x="87" y="219"/>
                    <a:pt x="86" y="220"/>
                  </a:cubicBezTo>
                  <a:cubicBezTo>
                    <a:pt x="84" y="221"/>
                    <a:pt x="83" y="220"/>
                    <a:pt x="82" y="219"/>
                  </a:cubicBezTo>
                  <a:cubicBezTo>
                    <a:pt x="80" y="218"/>
                    <a:pt x="79" y="218"/>
                    <a:pt x="80" y="219"/>
                  </a:cubicBezTo>
                  <a:cubicBezTo>
                    <a:pt x="80" y="220"/>
                    <a:pt x="81" y="222"/>
                    <a:pt x="81" y="223"/>
                  </a:cubicBezTo>
                  <a:cubicBezTo>
                    <a:pt x="81" y="223"/>
                    <a:pt x="80" y="224"/>
                    <a:pt x="78" y="224"/>
                  </a:cubicBezTo>
                  <a:cubicBezTo>
                    <a:pt x="76" y="224"/>
                    <a:pt x="74" y="222"/>
                    <a:pt x="71" y="223"/>
                  </a:cubicBezTo>
                  <a:cubicBezTo>
                    <a:pt x="68" y="223"/>
                    <a:pt x="67" y="224"/>
                    <a:pt x="68" y="224"/>
                  </a:cubicBezTo>
                  <a:cubicBezTo>
                    <a:pt x="68" y="224"/>
                    <a:pt x="68" y="226"/>
                    <a:pt x="68" y="227"/>
                  </a:cubicBezTo>
                  <a:cubicBezTo>
                    <a:pt x="69" y="228"/>
                    <a:pt x="76" y="230"/>
                    <a:pt x="77" y="231"/>
                  </a:cubicBezTo>
                  <a:cubicBezTo>
                    <a:pt x="78" y="231"/>
                    <a:pt x="77" y="232"/>
                    <a:pt x="77" y="233"/>
                  </a:cubicBezTo>
                  <a:cubicBezTo>
                    <a:pt x="78" y="234"/>
                    <a:pt x="80" y="235"/>
                    <a:pt x="81" y="240"/>
                  </a:cubicBezTo>
                  <a:cubicBezTo>
                    <a:pt x="82" y="244"/>
                    <a:pt x="80" y="245"/>
                    <a:pt x="80" y="247"/>
                  </a:cubicBezTo>
                  <a:cubicBezTo>
                    <a:pt x="80" y="247"/>
                    <a:pt x="80" y="248"/>
                    <a:pt x="80" y="248"/>
                  </a:cubicBezTo>
                  <a:cubicBezTo>
                    <a:pt x="80" y="248"/>
                    <a:pt x="80" y="248"/>
                    <a:pt x="80" y="249"/>
                  </a:cubicBezTo>
                  <a:cubicBezTo>
                    <a:pt x="79" y="249"/>
                    <a:pt x="79" y="249"/>
                    <a:pt x="79" y="249"/>
                  </a:cubicBezTo>
                  <a:cubicBezTo>
                    <a:pt x="79" y="249"/>
                    <a:pt x="79" y="250"/>
                    <a:pt x="79" y="250"/>
                  </a:cubicBezTo>
                  <a:cubicBezTo>
                    <a:pt x="79" y="250"/>
                    <a:pt x="79" y="250"/>
                    <a:pt x="79" y="250"/>
                  </a:cubicBezTo>
                  <a:cubicBezTo>
                    <a:pt x="79" y="250"/>
                    <a:pt x="78" y="250"/>
                    <a:pt x="78" y="251"/>
                  </a:cubicBezTo>
                  <a:cubicBezTo>
                    <a:pt x="78" y="251"/>
                    <a:pt x="78" y="251"/>
                    <a:pt x="77" y="251"/>
                  </a:cubicBezTo>
                  <a:cubicBezTo>
                    <a:pt x="75" y="252"/>
                    <a:pt x="70" y="250"/>
                    <a:pt x="68" y="250"/>
                  </a:cubicBezTo>
                  <a:cubicBezTo>
                    <a:pt x="65" y="250"/>
                    <a:pt x="59" y="250"/>
                    <a:pt x="57" y="250"/>
                  </a:cubicBezTo>
                  <a:cubicBezTo>
                    <a:pt x="55" y="250"/>
                    <a:pt x="53" y="250"/>
                    <a:pt x="52" y="251"/>
                  </a:cubicBezTo>
                  <a:cubicBezTo>
                    <a:pt x="51" y="252"/>
                    <a:pt x="49" y="251"/>
                    <a:pt x="47" y="252"/>
                  </a:cubicBezTo>
                  <a:cubicBezTo>
                    <a:pt x="46" y="254"/>
                    <a:pt x="47" y="254"/>
                    <a:pt x="48" y="256"/>
                  </a:cubicBezTo>
                  <a:cubicBezTo>
                    <a:pt x="48" y="256"/>
                    <a:pt x="48" y="257"/>
                    <a:pt x="48" y="257"/>
                  </a:cubicBezTo>
                  <a:cubicBezTo>
                    <a:pt x="48" y="257"/>
                    <a:pt x="48" y="258"/>
                    <a:pt x="48" y="258"/>
                  </a:cubicBezTo>
                  <a:cubicBezTo>
                    <a:pt x="48" y="258"/>
                    <a:pt x="48" y="258"/>
                    <a:pt x="48" y="259"/>
                  </a:cubicBezTo>
                  <a:cubicBezTo>
                    <a:pt x="48" y="259"/>
                    <a:pt x="48" y="259"/>
                    <a:pt x="48" y="259"/>
                  </a:cubicBezTo>
                  <a:cubicBezTo>
                    <a:pt x="48" y="259"/>
                    <a:pt x="48" y="259"/>
                    <a:pt x="48" y="260"/>
                  </a:cubicBezTo>
                  <a:cubicBezTo>
                    <a:pt x="48" y="260"/>
                    <a:pt x="48" y="260"/>
                    <a:pt x="48" y="260"/>
                  </a:cubicBezTo>
                  <a:cubicBezTo>
                    <a:pt x="48" y="261"/>
                    <a:pt x="48" y="261"/>
                    <a:pt x="48" y="261"/>
                  </a:cubicBezTo>
                  <a:cubicBezTo>
                    <a:pt x="48" y="261"/>
                    <a:pt x="48" y="262"/>
                    <a:pt x="49" y="263"/>
                  </a:cubicBezTo>
                  <a:cubicBezTo>
                    <a:pt x="49" y="263"/>
                    <a:pt x="49" y="263"/>
                    <a:pt x="49" y="263"/>
                  </a:cubicBezTo>
                  <a:cubicBezTo>
                    <a:pt x="49" y="263"/>
                    <a:pt x="49" y="263"/>
                    <a:pt x="49" y="263"/>
                  </a:cubicBezTo>
                  <a:cubicBezTo>
                    <a:pt x="49" y="264"/>
                    <a:pt x="49" y="264"/>
                    <a:pt x="49" y="264"/>
                  </a:cubicBezTo>
                  <a:cubicBezTo>
                    <a:pt x="49" y="264"/>
                    <a:pt x="49" y="264"/>
                    <a:pt x="49" y="264"/>
                  </a:cubicBezTo>
                  <a:cubicBezTo>
                    <a:pt x="49" y="265"/>
                    <a:pt x="49" y="265"/>
                    <a:pt x="49" y="265"/>
                  </a:cubicBezTo>
                  <a:cubicBezTo>
                    <a:pt x="49" y="267"/>
                    <a:pt x="46" y="271"/>
                    <a:pt x="45" y="273"/>
                  </a:cubicBezTo>
                  <a:cubicBezTo>
                    <a:pt x="44" y="275"/>
                    <a:pt x="45" y="274"/>
                    <a:pt x="46" y="275"/>
                  </a:cubicBezTo>
                  <a:cubicBezTo>
                    <a:pt x="47" y="275"/>
                    <a:pt x="47" y="278"/>
                    <a:pt x="47" y="279"/>
                  </a:cubicBezTo>
                  <a:cubicBezTo>
                    <a:pt x="46" y="281"/>
                    <a:pt x="46" y="282"/>
                    <a:pt x="48" y="282"/>
                  </a:cubicBezTo>
                  <a:cubicBezTo>
                    <a:pt x="49" y="282"/>
                    <a:pt x="49" y="282"/>
                    <a:pt x="50" y="282"/>
                  </a:cubicBezTo>
                  <a:cubicBezTo>
                    <a:pt x="50" y="282"/>
                    <a:pt x="50" y="282"/>
                    <a:pt x="50" y="282"/>
                  </a:cubicBezTo>
                  <a:cubicBezTo>
                    <a:pt x="50" y="282"/>
                    <a:pt x="50" y="282"/>
                    <a:pt x="51" y="282"/>
                  </a:cubicBezTo>
                  <a:cubicBezTo>
                    <a:pt x="51" y="282"/>
                    <a:pt x="51" y="282"/>
                    <a:pt x="51" y="282"/>
                  </a:cubicBezTo>
                  <a:cubicBezTo>
                    <a:pt x="51" y="282"/>
                    <a:pt x="51" y="282"/>
                    <a:pt x="52" y="281"/>
                  </a:cubicBezTo>
                  <a:cubicBezTo>
                    <a:pt x="52" y="281"/>
                    <a:pt x="52" y="281"/>
                    <a:pt x="52" y="281"/>
                  </a:cubicBezTo>
                  <a:cubicBezTo>
                    <a:pt x="54" y="281"/>
                    <a:pt x="57" y="286"/>
                    <a:pt x="58" y="286"/>
                  </a:cubicBezTo>
                  <a:cubicBezTo>
                    <a:pt x="58" y="287"/>
                    <a:pt x="59" y="287"/>
                    <a:pt x="60" y="287"/>
                  </a:cubicBezTo>
                  <a:cubicBezTo>
                    <a:pt x="61" y="286"/>
                    <a:pt x="62" y="285"/>
                    <a:pt x="64" y="285"/>
                  </a:cubicBezTo>
                  <a:cubicBezTo>
                    <a:pt x="67" y="284"/>
                    <a:pt x="65" y="284"/>
                    <a:pt x="67" y="284"/>
                  </a:cubicBezTo>
                  <a:cubicBezTo>
                    <a:pt x="69" y="284"/>
                    <a:pt x="77" y="281"/>
                    <a:pt x="79" y="280"/>
                  </a:cubicBezTo>
                  <a:cubicBezTo>
                    <a:pt x="80" y="279"/>
                    <a:pt x="81" y="279"/>
                    <a:pt x="81" y="278"/>
                  </a:cubicBezTo>
                  <a:cubicBezTo>
                    <a:pt x="81" y="277"/>
                    <a:pt x="83" y="275"/>
                    <a:pt x="84" y="274"/>
                  </a:cubicBezTo>
                  <a:cubicBezTo>
                    <a:pt x="84" y="273"/>
                    <a:pt x="83" y="272"/>
                    <a:pt x="83" y="270"/>
                  </a:cubicBezTo>
                  <a:cubicBezTo>
                    <a:pt x="83" y="268"/>
                    <a:pt x="86" y="265"/>
                    <a:pt x="86" y="264"/>
                  </a:cubicBezTo>
                  <a:cubicBezTo>
                    <a:pt x="86" y="264"/>
                    <a:pt x="88" y="263"/>
                    <a:pt x="90" y="262"/>
                  </a:cubicBezTo>
                  <a:cubicBezTo>
                    <a:pt x="92" y="261"/>
                    <a:pt x="91" y="262"/>
                    <a:pt x="92" y="262"/>
                  </a:cubicBezTo>
                  <a:cubicBezTo>
                    <a:pt x="92" y="262"/>
                    <a:pt x="96" y="260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8"/>
                    <a:pt x="97" y="258"/>
                    <a:pt x="97" y="258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7"/>
                    <a:pt x="97" y="257"/>
                    <a:pt x="97" y="257"/>
                  </a:cubicBezTo>
                  <a:cubicBezTo>
                    <a:pt x="97" y="256"/>
                    <a:pt x="97" y="256"/>
                    <a:pt x="97" y="255"/>
                  </a:cubicBezTo>
                  <a:cubicBezTo>
                    <a:pt x="97" y="255"/>
                    <a:pt x="97" y="255"/>
                    <a:pt x="97" y="255"/>
                  </a:cubicBezTo>
                  <a:cubicBezTo>
                    <a:pt x="97" y="254"/>
                    <a:pt x="101" y="250"/>
                    <a:pt x="102" y="250"/>
                  </a:cubicBezTo>
                  <a:cubicBezTo>
                    <a:pt x="103" y="250"/>
                    <a:pt x="107" y="252"/>
                    <a:pt x="110" y="252"/>
                  </a:cubicBezTo>
                  <a:cubicBezTo>
                    <a:pt x="110" y="252"/>
                    <a:pt x="111" y="252"/>
                    <a:pt x="111" y="252"/>
                  </a:cubicBezTo>
                  <a:cubicBezTo>
                    <a:pt x="112" y="251"/>
                    <a:pt x="112" y="251"/>
                    <a:pt x="112" y="251"/>
                  </a:cubicBezTo>
                  <a:cubicBezTo>
                    <a:pt x="112" y="251"/>
                    <a:pt x="113" y="251"/>
                    <a:pt x="113" y="251"/>
                  </a:cubicBezTo>
                  <a:cubicBezTo>
                    <a:pt x="113" y="251"/>
                    <a:pt x="113" y="251"/>
                    <a:pt x="113" y="251"/>
                  </a:cubicBezTo>
                  <a:cubicBezTo>
                    <a:pt x="113" y="251"/>
                    <a:pt x="114" y="250"/>
                    <a:pt x="114" y="250"/>
                  </a:cubicBezTo>
                  <a:cubicBezTo>
                    <a:pt x="114" y="250"/>
                    <a:pt x="114" y="250"/>
                    <a:pt x="114" y="250"/>
                  </a:cubicBezTo>
                  <a:cubicBezTo>
                    <a:pt x="115" y="250"/>
                    <a:pt x="115" y="250"/>
                    <a:pt x="115" y="250"/>
                  </a:cubicBezTo>
                  <a:cubicBezTo>
                    <a:pt x="115" y="250"/>
                    <a:pt x="115" y="250"/>
                    <a:pt x="115" y="249"/>
                  </a:cubicBezTo>
                  <a:cubicBezTo>
                    <a:pt x="115" y="249"/>
                    <a:pt x="116" y="249"/>
                    <a:pt x="116" y="249"/>
                  </a:cubicBezTo>
                  <a:cubicBezTo>
                    <a:pt x="117" y="248"/>
                    <a:pt x="117" y="248"/>
                    <a:pt x="117" y="248"/>
                  </a:cubicBezTo>
                  <a:cubicBezTo>
                    <a:pt x="117" y="248"/>
                    <a:pt x="118" y="248"/>
                    <a:pt x="118" y="247"/>
                  </a:cubicBezTo>
                  <a:cubicBezTo>
                    <a:pt x="118" y="247"/>
                    <a:pt x="118" y="247"/>
                    <a:pt x="118" y="247"/>
                  </a:cubicBezTo>
                  <a:cubicBezTo>
                    <a:pt x="119" y="247"/>
                    <a:pt x="119" y="246"/>
                    <a:pt x="120" y="246"/>
                  </a:cubicBezTo>
                  <a:cubicBezTo>
                    <a:pt x="120" y="246"/>
                    <a:pt x="120" y="245"/>
                    <a:pt x="120" y="245"/>
                  </a:cubicBezTo>
                  <a:cubicBezTo>
                    <a:pt x="121" y="245"/>
                    <a:pt x="124" y="246"/>
                    <a:pt x="126" y="247"/>
                  </a:cubicBezTo>
                  <a:cubicBezTo>
                    <a:pt x="127" y="248"/>
                    <a:pt x="127" y="249"/>
                    <a:pt x="129" y="252"/>
                  </a:cubicBezTo>
                  <a:cubicBezTo>
                    <a:pt x="130" y="254"/>
                    <a:pt x="134" y="257"/>
                    <a:pt x="135" y="258"/>
                  </a:cubicBezTo>
                  <a:cubicBezTo>
                    <a:pt x="135" y="259"/>
                    <a:pt x="143" y="263"/>
                    <a:pt x="144" y="264"/>
                  </a:cubicBezTo>
                  <a:cubicBezTo>
                    <a:pt x="145" y="265"/>
                    <a:pt x="146" y="267"/>
                    <a:pt x="147" y="268"/>
                  </a:cubicBezTo>
                  <a:cubicBezTo>
                    <a:pt x="148" y="268"/>
                    <a:pt x="149" y="269"/>
                    <a:pt x="149" y="270"/>
                  </a:cubicBezTo>
                  <a:cubicBezTo>
                    <a:pt x="150" y="271"/>
                    <a:pt x="151" y="272"/>
                    <a:pt x="151" y="274"/>
                  </a:cubicBezTo>
                  <a:cubicBezTo>
                    <a:pt x="150" y="275"/>
                    <a:pt x="148" y="278"/>
                    <a:pt x="149" y="278"/>
                  </a:cubicBezTo>
                  <a:cubicBezTo>
                    <a:pt x="150" y="279"/>
                    <a:pt x="151" y="276"/>
                    <a:pt x="152" y="275"/>
                  </a:cubicBezTo>
                  <a:cubicBezTo>
                    <a:pt x="152" y="275"/>
                    <a:pt x="153" y="272"/>
                    <a:pt x="154" y="271"/>
                  </a:cubicBezTo>
                  <a:cubicBezTo>
                    <a:pt x="154" y="270"/>
                    <a:pt x="152" y="269"/>
                    <a:pt x="152" y="269"/>
                  </a:cubicBezTo>
                  <a:cubicBezTo>
                    <a:pt x="151" y="268"/>
                    <a:pt x="153" y="266"/>
                    <a:pt x="154" y="266"/>
                  </a:cubicBezTo>
                  <a:cubicBezTo>
                    <a:pt x="154" y="266"/>
                    <a:pt x="156" y="266"/>
                    <a:pt x="157" y="267"/>
                  </a:cubicBezTo>
                  <a:cubicBezTo>
                    <a:pt x="158" y="268"/>
                    <a:pt x="159" y="268"/>
                    <a:pt x="160" y="267"/>
                  </a:cubicBezTo>
                  <a:cubicBezTo>
                    <a:pt x="160" y="266"/>
                    <a:pt x="158" y="264"/>
                    <a:pt x="157" y="263"/>
                  </a:cubicBezTo>
                  <a:cubicBezTo>
                    <a:pt x="155" y="262"/>
                    <a:pt x="152" y="261"/>
                    <a:pt x="150" y="261"/>
                  </a:cubicBezTo>
                  <a:cubicBezTo>
                    <a:pt x="149" y="260"/>
                    <a:pt x="150" y="259"/>
                    <a:pt x="150" y="258"/>
                  </a:cubicBezTo>
                  <a:cubicBezTo>
                    <a:pt x="150" y="257"/>
                    <a:pt x="148" y="258"/>
                    <a:pt x="147" y="258"/>
                  </a:cubicBezTo>
                  <a:cubicBezTo>
                    <a:pt x="146" y="258"/>
                    <a:pt x="145" y="257"/>
                    <a:pt x="144" y="256"/>
                  </a:cubicBezTo>
                  <a:cubicBezTo>
                    <a:pt x="143" y="255"/>
                    <a:pt x="141" y="251"/>
                    <a:pt x="141" y="250"/>
                  </a:cubicBezTo>
                  <a:cubicBezTo>
                    <a:pt x="140" y="249"/>
                    <a:pt x="139" y="248"/>
                    <a:pt x="138" y="248"/>
                  </a:cubicBezTo>
                  <a:cubicBezTo>
                    <a:pt x="137" y="248"/>
                    <a:pt x="136" y="246"/>
                    <a:pt x="135" y="245"/>
                  </a:cubicBezTo>
                  <a:cubicBezTo>
                    <a:pt x="134" y="245"/>
                    <a:pt x="136" y="244"/>
                    <a:pt x="136" y="243"/>
                  </a:cubicBezTo>
                  <a:cubicBezTo>
                    <a:pt x="137" y="242"/>
                    <a:pt x="136" y="242"/>
                    <a:pt x="135" y="242"/>
                  </a:cubicBezTo>
                  <a:cubicBezTo>
                    <a:pt x="135" y="241"/>
                    <a:pt x="135" y="241"/>
                    <a:pt x="136" y="240"/>
                  </a:cubicBezTo>
                  <a:cubicBezTo>
                    <a:pt x="137" y="240"/>
                    <a:pt x="139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1" y="240"/>
                    <a:pt x="141" y="240"/>
                    <a:pt x="141" y="241"/>
                  </a:cubicBezTo>
                  <a:cubicBezTo>
                    <a:pt x="141" y="241"/>
                    <a:pt x="141" y="241"/>
                    <a:pt x="141" y="241"/>
                  </a:cubicBezTo>
                  <a:cubicBezTo>
                    <a:pt x="141" y="241"/>
                    <a:pt x="141" y="241"/>
                    <a:pt x="141" y="242"/>
                  </a:cubicBezTo>
                  <a:cubicBezTo>
                    <a:pt x="141" y="242"/>
                    <a:pt x="141" y="242"/>
                    <a:pt x="141" y="242"/>
                  </a:cubicBezTo>
                  <a:cubicBezTo>
                    <a:pt x="141" y="242"/>
                    <a:pt x="142" y="242"/>
                    <a:pt x="142" y="243"/>
                  </a:cubicBezTo>
                  <a:cubicBezTo>
                    <a:pt x="143" y="244"/>
                    <a:pt x="143" y="242"/>
                    <a:pt x="144" y="242"/>
                  </a:cubicBezTo>
                  <a:cubicBezTo>
                    <a:pt x="145" y="241"/>
                    <a:pt x="144" y="243"/>
                    <a:pt x="144" y="244"/>
                  </a:cubicBezTo>
                  <a:cubicBezTo>
                    <a:pt x="144" y="246"/>
                    <a:pt x="145" y="245"/>
                    <a:pt x="146" y="246"/>
                  </a:cubicBezTo>
                  <a:cubicBezTo>
                    <a:pt x="148" y="247"/>
                    <a:pt x="147" y="247"/>
                    <a:pt x="147" y="248"/>
                  </a:cubicBezTo>
                  <a:cubicBezTo>
                    <a:pt x="148" y="250"/>
                    <a:pt x="151" y="250"/>
                    <a:pt x="152" y="251"/>
                  </a:cubicBezTo>
                  <a:cubicBezTo>
                    <a:pt x="153" y="251"/>
                    <a:pt x="154" y="252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6" y="253"/>
                    <a:pt x="156" y="253"/>
                    <a:pt x="156" y="253"/>
                  </a:cubicBezTo>
                  <a:cubicBezTo>
                    <a:pt x="157" y="253"/>
                    <a:pt x="157" y="253"/>
                    <a:pt x="157" y="254"/>
                  </a:cubicBezTo>
                  <a:cubicBezTo>
                    <a:pt x="158" y="254"/>
                    <a:pt x="158" y="254"/>
                    <a:pt x="159" y="254"/>
                  </a:cubicBezTo>
                  <a:cubicBezTo>
                    <a:pt x="159" y="255"/>
                    <a:pt x="159" y="255"/>
                    <a:pt x="160" y="255"/>
                  </a:cubicBezTo>
                  <a:cubicBezTo>
                    <a:pt x="160" y="255"/>
                    <a:pt x="160" y="255"/>
                    <a:pt x="160" y="256"/>
                  </a:cubicBezTo>
                  <a:cubicBezTo>
                    <a:pt x="160" y="256"/>
                    <a:pt x="161" y="256"/>
                    <a:pt x="161" y="257"/>
                  </a:cubicBezTo>
                  <a:cubicBezTo>
                    <a:pt x="161" y="257"/>
                    <a:pt x="161" y="257"/>
                    <a:pt x="162" y="257"/>
                  </a:cubicBezTo>
                  <a:cubicBezTo>
                    <a:pt x="162" y="257"/>
                    <a:pt x="162" y="257"/>
                    <a:pt x="162" y="257"/>
                  </a:cubicBezTo>
                  <a:cubicBezTo>
                    <a:pt x="162" y="258"/>
                    <a:pt x="162" y="258"/>
                    <a:pt x="163" y="258"/>
                  </a:cubicBezTo>
                  <a:cubicBezTo>
                    <a:pt x="163" y="258"/>
                    <a:pt x="163" y="258"/>
                    <a:pt x="163" y="258"/>
                  </a:cubicBezTo>
                  <a:cubicBezTo>
                    <a:pt x="163" y="258"/>
                    <a:pt x="163" y="258"/>
                    <a:pt x="163" y="258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4" y="260"/>
                    <a:pt x="163" y="264"/>
                    <a:pt x="164" y="267"/>
                  </a:cubicBezTo>
                  <a:cubicBezTo>
                    <a:pt x="164" y="267"/>
                    <a:pt x="164" y="268"/>
                    <a:pt x="164" y="268"/>
                  </a:cubicBezTo>
                  <a:cubicBezTo>
                    <a:pt x="164" y="268"/>
                    <a:pt x="164" y="268"/>
                    <a:pt x="164" y="268"/>
                  </a:cubicBezTo>
                  <a:cubicBezTo>
                    <a:pt x="165" y="268"/>
                    <a:pt x="165" y="269"/>
                    <a:pt x="165" y="269"/>
                  </a:cubicBezTo>
                  <a:cubicBezTo>
                    <a:pt x="165" y="269"/>
                    <a:pt x="165" y="269"/>
                    <a:pt x="165" y="269"/>
                  </a:cubicBezTo>
                  <a:cubicBezTo>
                    <a:pt x="165" y="269"/>
                    <a:pt x="165" y="269"/>
                    <a:pt x="165" y="269"/>
                  </a:cubicBezTo>
                  <a:cubicBezTo>
                    <a:pt x="165" y="269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5" y="270"/>
                    <a:pt x="165" y="270"/>
                    <a:pt x="165" y="270"/>
                  </a:cubicBezTo>
                  <a:cubicBezTo>
                    <a:pt x="166" y="270"/>
                    <a:pt x="166" y="271"/>
                    <a:pt x="166" y="271"/>
                  </a:cubicBezTo>
                  <a:cubicBezTo>
                    <a:pt x="166" y="273"/>
                    <a:pt x="167" y="271"/>
                    <a:pt x="168" y="271"/>
                  </a:cubicBezTo>
                  <a:cubicBezTo>
                    <a:pt x="168" y="272"/>
                    <a:pt x="169" y="271"/>
                    <a:pt x="170" y="273"/>
                  </a:cubicBezTo>
                  <a:cubicBezTo>
                    <a:pt x="171" y="274"/>
                    <a:pt x="169" y="274"/>
                    <a:pt x="170" y="275"/>
                  </a:cubicBezTo>
                  <a:cubicBezTo>
                    <a:pt x="172" y="275"/>
                    <a:pt x="177" y="275"/>
                    <a:pt x="178" y="275"/>
                  </a:cubicBezTo>
                  <a:cubicBezTo>
                    <a:pt x="179" y="275"/>
                    <a:pt x="179" y="276"/>
                    <a:pt x="178" y="277"/>
                  </a:cubicBezTo>
                  <a:cubicBezTo>
                    <a:pt x="177" y="278"/>
                    <a:pt x="174" y="276"/>
                    <a:pt x="173" y="276"/>
                  </a:cubicBezTo>
                  <a:cubicBezTo>
                    <a:pt x="172" y="276"/>
                    <a:pt x="172" y="276"/>
                    <a:pt x="171" y="277"/>
                  </a:cubicBezTo>
                  <a:cubicBezTo>
                    <a:pt x="170" y="278"/>
                    <a:pt x="173" y="279"/>
                    <a:pt x="173" y="281"/>
                  </a:cubicBezTo>
                  <a:cubicBezTo>
                    <a:pt x="173" y="282"/>
                    <a:pt x="173" y="282"/>
                    <a:pt x="174" y="282"/>
                  </a:cubicBezTo>
                  <a:cubicBezTo>
                    <a:pt x="175" y="282"/>
                    <a:pt x="175" y="283"/>
                    <a:pt x="176" y="284"/>
                  </a:cubicBezTo>
                  <a:cubicBezTo>
                    <a:pt x="176" y="285"/>
                    <a:pt x="177" y="283"/>
                    <a:pt x="178" y="283"/>
                  </a:cubicBezTo>
                  <a:cubicBezTo>
                    <a:pt x="178" y="283"/>
                    <a:pt x="179" y="282"/>
                    <a:pt x="179" y="280"/>
                  </a:cubicBezTo>
                  <a:cubicBezTo>
                    <a:pt x="179" y="279"/>
                    <a:pt x="179" y="279"/>
                    <a:pt x="180" y="279"/>
                  </a:cubicBezTo>
                  <a:cubicBezTo>
                    <a:pt x="180" y="279"/>
                    <a:pt x="180" y="278"/>
                    <a:pt x="180" y="277"/>
                  </a:cubicBezTo>
                  <a:cubicBezTo>
                    <a:pt x="180" y="276"/>
                    <a:pt x="181" y="277"/>
                    <a:pt x="181" y="277"/>
                  </a:cubicBezTo>
                  <a:cubicBezTo>
                    <a:pt x="182" y="278"/>
                    <a:pt x="182" y="277"/>
                    <a:pt x="182" y="276"/>
                  </a:cubicBezTo>
                  <a:cubicBezTo>
                    <a:pt x="182" y="276"/>
                    <a:pt x="184" y="277"/>
                    <a:pt x="185" y="277"/>
                  </a:cubicBezTo>
                  <a:cubicBezTo>
                    <a:pt x="185" y="277"/>
                    <a:pt x="185" y="277"/>
                    <a:pt x="185" y="276"/>
                  </a:cubicBezTo>
                  <a:cubicBezTo>
                    <a:pt x="184" y="275"/>
                    <a:pt x="184" y="274"/>
                    <a:pt x="183" y="274"/>
                  </a:cubicBezTo>
                  <a:cubicBezTo>
                    <a:pt x="181" y="274"/>
                    <a:pt x="180" y="271"/>
                    <a:pt x="179" y="270"/>
                  </a:cubicBezTo>
                  <a:cubicBezTo>
                    <a:pt x="178" y="268"/>
                    <a:pt x="177" y="266"/>
                    <a:pt x="178" y="265"/>
                  </a:cubicBezTo>
                  <a:cubicBezTo>
                    <a:pt x="178" y="265"/>
                    <a:pt x="179" y="266"/>
                    <a:pt x="181" y="266"/>
                  </a:cubicBezTo>
                  <a:cubicBezTo>
                    <a:pt x="182" y="267"/>
                    <a:pt x="182" y="265"/>
                    <a:pt x="182" y="264"/>
                  </a:cubicBezTo>
                  <a:cubicBezTo>
                    <a:pt x="181" y="263"/>
                    <a:pt x="184" y="264"/>
                    <a:pt x="185" y="264"/>
                  </a:cubicBezTo>
                  <a:cubicBezTo>
                    <a:pt x="187" y="264"/>
                    <a:pt x="187" y="263"/>
                    <a:pt x="189" y="263"/>
                  </a:cubicBezTo>
                  <a:cubicBezTo>
                    <a:pt x="189" y="263"/>
                    <a:pt x="189" y="263"/>
                    <a:pt x="189" y="263"/>
                  </a:cubicBezTo>
                  <a:cubicBezTo>
                    <a:pt x="189" y="263"/>
                    <a:pt x="189" y="263"/>
                    <a:pt x="190" y="263"/>
                  </a:cubicBezTo>
                  <a:cubicBezTo>
                    <a:pt x="190" y="263"/>
                    <a:pt x="190" y="263"/>
                    <a:pt x="190" y="263"/>
                  </a:cubicBezTo>
                  <a:cubicBezTo>
                    <a:pt x="190" y="263"/>
                    <a:pt x="191" y="263"/>
                    <a:pt x="191" y="263"/>
                  </a:cubicBezTo>
                  <a:cubicBezTo>
                    <a:pt x="191" y="263"/>
                    <a:pt x="191" y="263"/>
                    <a:pt x="191" y="263"/>
                  </a:cubicBezTo>
                  <a:cubicBezTo>
                    <a:pt x="191" y="264"/>
                    <a:pt x="192" y="264"/>
                    <a:pt x="192" y="264"/>
                  </a:cubicBezTo>
                  <a:cubicBezTo>
                    <a:pt x="192" y="264"/>
                    <a:pt x="192" y="264"/>
                    <a:pt x="192" y="264"/>
                  </a:cubicBezTo>
                  <a:cubicBezTo>
                    <a:pt x="192" y="264"/>
                    <a:pt x="192" y="264"/>
                    <a:pt x="192" y="264"/>
                  </a:cubicBezTo>
                  <a:cubicBezTo>
                    <a:pt x="193" y="264"/>
                    <a:pt x="193" y="264"/>
                    <a:pt x="193" y="264"/>
                  </a:cubicBezTo>
                  <a:cubicBezTo>
                    <a:pt x="195" y="264"/>
                    <a:pt x="195" y="264"/>
                    <a:pt x="196" y="263"/>
                  </a:cubicBezTo>
                  <a:cubicBezTo>
                    <a:pt x="198" y="263"/>
                    <a:pt x="197" y="264"/>
                    <a:pt x="200" y="262"/>
                  </a:cubicBezTo>
                  <a:cubicBezTo>
                    <a:pt x="202" y="261"/>
                    <a:pt x="201" y="261"/>
                    <a:pt x="200" y="261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60"/>
                  </a:cubicBezTo>
                  <a:cubicBezTo>
                    <a:pt x="200" y="260"/>
                    <a:pt x="200" y="260"/>
                    <a:pt x="200" y="259"/>
                  </a:cubicBezTo>
                  <a:cubicBezTo>
                    <a:pt x="200" y="259"/>
                    <a:pt x="200" y="259"/>
                    <a:pt x="200" y="259"/>
                  </a:cubicBezTo>
                  <a:cubicBezTo>
                    <a:pt x="200" y="259"/>
                    <a:pt x="200" y="258"/>
                    <a:pt x="200" y="257"/>
                  </a:cubicBezTo>
                  <a:cubicBezTo>
                    <a:pt x="199" y="255"/>
                    <a:pt x="197" y="255"/>
                    <a:pt x="198" y="254"/>
                  </a:cubicBezTo>
                  <a:cubicBezTo>
                    <a:pt x="198" y="253"/>
                    <a:pt x="199" y="252"/>
                    <a:pt x="199" y="252"/>
                  </a:cubicBezTo>
                  <a:cubicBezTo>
                    <a:pt x="199" y="251"/>
                    <a:pt x="199" y="251"/>
                    <a:pt x="199" y="251"/>
                  </a:cubicBezTo>
                  <a:cubicBezTo>
                    <a:pt x="199" y="251"/>
                    <a:pt x="199" y="251"/>
                    <a:pt x="199" y="251"/>
                  </a:cubicBezTo>
                  <a:cubicBezTo>
                    <a:pt x="199" y="251"/>
                    <a:pt x="199" y="251"/>
                    <a:pt x="200" y="250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1" y="249"/>
                    <a:pt x="202" y="247"/>
                    <a:pt x="202" y="246"/>
                  </a:cubicBezTo>
                  <a:cubicBezTo>
                    <a:pt x="202" y="244"/>
                    <a:pt x="203" y="243"/>
                    <a:pt x="205" y="242"/>
                  </a:cubicBezTo>
                  <a:cubicBezTo>
                    <a:pt x="207" y="242"/>
                    <a:pt x="206" y="240"/>
                    <a:pt x="206" y="239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06" y="239"/>
                    <a:pt x="207" y="239"/>
                    <a:pt x="207" y="239"/>
                  </a:cubicBezTo>
                  <a:cubicBezTo>
                    <a:pt x="207" y="238"/>
                    <a:pt x="208" y="237"/>
                    <a:pt x="208" y="237"/>
                  </a:cubicBezTo>
                  <a:cubicBezTo>
                    <a:pt x="209" y="236"/>
                    <a:pt x="210" y="235"/>
                    <a:pt x="210" y="233"/>
                  </a:cubicBezTo>
                  <a:cubicBezTo>
                    <a:pt x="211" y="232"/>
                    <a:pt x="214" y="233"/>
                    <a:pt x="215" y="233"/>
                  </a:cubicBezTo>
                  <a:cubicBezTo>
                    <a:pt x="216" y="233"/>
                    <a:pt x="216" y="234"/>
                    <a:pt x="216" y="235"/>
                  </a:cubicBezTo>
                  <a:cubicBezTo>
                    <a:pt x="217" y="236"/>
                    <a:pt x="221" y="235"/>
                    <a:pt x="222" y="235"/>
                  </a:cubicBezTo>
                  <a:cubicBezTo>
                    <a:pt x="223" y="235"/>
                    <a:pt x="221" y="237"/>
                    <a:pt x="219" y="237"/>
                  </a:cubicBezTo>
                  <a:cubicBezTo>
                    <a:pt x="217" y="238"/>
                    <a:pt x="217" y="239"/>
                    <a:pt x="218" y="239"/>
                  </a:cubicBezTo>
                  <a:cubicBezTo>
                    <a:pt x="218" y="240"/>
                    <a:pt x="220" y="242"/>
                    <a:pt x="221" y="243"/>
                  </a:cubicBezTo>
                  <a:cubicBezTo>
                    <a:pt x="222" y="244"/>
                    <a:pt x="222" y="245"/>
                    <a:pt x="224" y="245"/>
                  </a:cubicBezTo>
                  <a:cubicBezTo>
                    <a:pt x="225" y="245"/>
                    <a:pt x="225" y="243"/>
                    <a:pt x="226" y="243"/>
                  </a:cubicBezTo>
                  <a:cubicBezTo>
                    <a:pt x="227" y="242"/>
                    <a:pt x="228" y="242"/>
                    <a:pt x="229" y="242"/>
                  </a:cubicBezTo>
                  <a:cubicBezTo>
                    <a:pt x="229" y="241"/>
                    <a:pt x="230" y="243"/>
                    <a:pt x="231" y="243"/>
                  </a:cubicBezTo>
                  <a:cubicBezTo>
                    <a:pt x="232" y="243"/>
                    <a:pt x="232" y="242"/>
                    <a:pt x="233" y="243"/>
                  </a:cubicBezTo>
                  <a:cubicBezTo>
                    <a:pt x="234" y="243"/>
                    <a:pt x="233" y="242"/>
                    <a:pt x="233" y="241"/>
                  </a:cubicBezTo>
                  <a:cubicBezTo>
                    <a:pt x="233" y="240"/>
                    <a:pt x="233" y="240"/>
                    <a:pt x="232" y="239"/>
                  </a:cubicBezTo>
                  <a:cubicBezTo>
                    <a:pt x="231" y="238"/>
                    <a:pt x="230" y="239"/>
                    <a:pt x="229" y="239"/>
                  </a:cubicBezTo>
                  <a:cubicBezTo>
                    <a:pt x="227" y="239"/>
                    <a:pt x="227" y="237"/>
                    <a:pt x="227" y="236"/>
                  </a:cubicBezTo>
                  <a:cubicBezTo>
                    <a:pt x="226" y="236"/>
                    <a:pt x="227" y="235"/>
                    <a:pt x="228" y="235"/>
                  </a:cubicBezTo>
                  <a:cubicBezTo>
                    <a:pt x="229" y="234"/>
                    <a:pt x="230" y="233"/>
                    <a:pt x="231" y="233"/>
                  </a:cubicBezTo>
                  <a:cubicBezTo>
                    <a:pt x="232" y="232"/>
                    <a:pt x="233" y="233"/>
                    <a:pt x="234" y="233"/>
                  </a:cubicBezTo>
                  <a:cubicBezTo>
                    <a:pt x="235" y="232"/>
                    <a:pt x="237" y="231"/>
                    <a:pt x="238" y="231"/>
                  </a:cubicBezTo>
                  <a:cubicBezTo>
                    <a:pt x="238" y="231"/>
                    <a:pt x="239" y="231"/>
                    <a:pt x="239" y="231"/>
                  </a:cubicBezTo>
                  <a:cubicBezTo>
                    <a:pt x="239" y="231"/>
                    <a:pt x="239" y="231"/>
                    <a:pt x="239" y="231"/>
                  </a:cubicBezTo>
                  <a:cubicBezTo>
                    <a:pt x="240" y="231"/>
                    <a:pt x="240" y="231"/>
                    <a:pt x="240" y="231"/>
                  </a:cubicBezTo>
                  <a:cubicBezTo>
                    <a:pt x="240" y="231"/>
                    <a:pt x="240" y="231"/>
                    <a:pt x="241" y="231"/>
                  </a:cubicBezTo>
                  <a:cubicBezTo>
                    <a:pt x="241" y="230"/>
                    <a:pt x="241" y="230"/>
                    <a:pt x="241" y="230"/>
                  </a:cubicBezTo>
                  <a:cubicBezTo>
                    <a:pt x="241" y="230"/>
                    <a:pt x="242" y="230"/>
                    <a:pt x="242" y="230"/>
                  </a:cubicBezTo>
                  <a:cubicBezTo>
                    <a:pt x="242" y="230"/>
                    <a:pt x="242" y="230"/>
                    <a:pt x="242" y="230"/>
                  </a:cubicBezTo>
                  <a:cubicBezTo>
                    <a:pt x="242" y="230"/>
                    <a:pt x="242" y="230"/>
                    <a:pt x="243" y="230"/>
                  </a:cubicBezTo>
                  <a:cubicBezTo>
                    <a:pt x="243" y="230"/>
                    <a:pt x="245" y="230"/>
                    <a:pt x="244" y="230"/>
                  </a:cubicBezTo>
                  <a:cubicBezTo>
                    <a:pt x="244" y="231"/>
                    <a:pt x="242" y="232"/>
                    <a:pt x="241" y="233"/>
                  </a:cubicBezTo>
                  <a:cubicBezTo>
                    <a:pt x="240" y="234"/>
                    <a:pt x="238" y="233"/>
                    <a:pt x="239" y="235"/>
                  </a:cubicBezTo>
                  <a:cubicBezTo>
                    <a:pt x="239" y="236"/>
                    <a:pt x="239" y="239"/>
                    <a:pt x="237" y="240"/>
                  </a:cubicBezTo>
                  <a:cubicBezTo>
                    <a:pt x="236" y="241"/>
                    <a:pt x="236" y="240"/>
                    <a:pt x="235" y="241"/>
                  </a:cubicBezTo>
                  <a:cubicBezTo>
                    <a:pt x="234" y="241"/>
                    <a:pt x="236" y="242"/>
                    <a:pt x="238" y="243"/>
                  </a:cubicBezTo>
                  <a:cubicBezTo>
                    <a:pt x="239" y="244"/>
                    <a:pt x="240" y="244"/>
                    <a:pt x="242" y="244"/>
                  </a:cubicBezTo>
                  <a:cubicBezTo>
                    <a:pt x="243" y="245"/>
                    <a:pt x="246" y="249"/>
                    <a:pt x="247" y="250"/>
                  </a:cubicBezTo>
                  <a:cubicBezTo>
                    <a:pt x="248" y="250"/>
                    <a:pt x="248" y="250"/>
                    <a:pt x="248" y="250"/>
                  </a:cubicBezTo>
                  <a:cubicBezTo>
                    <a:pt x="248" y="251"/>
                    <a:pt x="248" y="251"/>
                    <a:pt x="248" y="251"/>
                  </a:cubicBezTo>
                  <a:cubicBezTo>
                    <a:pt x="248" y="251"/>
                    <a:pt x="248" y="251"/>
                    <a:pt x="248" y="251"/>
                  </a:cubicBezTo>
                  <a:cubicBezTo>
                    <a:pt x="249" y="251"/>
                    <a:pt x="249" y="251"/>
                    <a:pt x="250" y="251"/>
                  </a:cubicBezTo>
                  <a:cubicBezTo>
                    <a:pt x="250" y="251"/>
                    <a:pt x="251" y="251"/>
                    <a:pt x="251" y="251"/>
                  </a:cubicBezTo>
                  <a:cubicBezTo>
                    <a:pt x="253" y="252"/>
                    <a:pt x="253" y="252"/>
                    <a:pt x="254" y="254"/>
                  </a:cubicBezTo>
                  <a:cubicBezTo>
                    <a:pt x="254" y="256"/>
                    <a:pt x="255" y="257"/>
                    <a:pt x="255" y="258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59"/>
                    <a:pt x="255" y="259"/>
                    <a:pt x="255" y="259"/>
                  </a:cubicBezTo>
                  <a:cubicBezTo>
                    <a:pt x="255" y="260"/>
                    <a:pt x="254" y="260"/>
                    <a:pt x="254" y="260"/>
                  </a:cubicBezTo>
                  <a:cubicBezTo>
                    <a:pt x="254" y="260"/>
                    <a:pt x="254" y="260"/>
                    <a:pt x="254" y="260"/>
                  </a:cubicBezTo>
                  <a:cubicBezTo>
                    <a:pt x="253" y="261"/>
                    <a:pt x="252" y="261"/>
                    <a:pt x="251" y="262"/>
                  </a:cubicBezTo>
                  <a:cubicBezTo>
                    <a:pt x="251" y="262"/>
                    <a:pt x="251" y="262"/>
                    <a:pt x="251" y="262"/>
                  </a:cubicBezTo>
                  <a:cubicBezTo>
                    <a:pt x="251" y="262"/>
                    <a:pt x="250" y="262"/>
                    <a:pt x="250" y="262"/>
                  </a:cubicBezTo>
                  <a:cubicBezTo>
                    <a:pt x="247" y="263"/>
                    <a:pt x="247" y="262"/>
                    <a:pt x="246" y="262"/>
                  </a:cubicBezTo>
                  <a:cubicBezTo>
                    <a:pt x="245" y="262"/>
                    <a:pt x="244" y="263"/>
                    <a:pt x="241" y="263"/>
                  </a:cubicBezTo>
                  <a:cubicBezTo>
                    <a:pt x="239" y="263"/>
                    <a:pt x="235" y="261"/>
                    <a:pt x="234" y="260"/>
                  </a:cubicBezTo>
                  <a:cubicBezTo>
                    <a:pt x="232" y="260"/>
                    <a:pt x="232" y="259"/>
                    <a:pt x="230" y="258"/>
                  </a:cubicBezTo>
                  <a:cubicBezTo>
                    <a:pt x="227" y="258"/>
                    <a:pt x="226" y="257"/>
                    <a:pt x="222" y="257"/>
                  </a:cubicBezTo>
                  <a:cubicBezTo>
                    <a:pt x="217" y="257"/>
                    <a:pt x="217" y="258"/>
                    <a:pt x="214" y="260"/>
                  </a:cubicBezTo>
                  <a:cubicBezTo>
                    <a:pt x="211" y="262"/>
                    <a:pt x="207" y="261"/>
                    <a:pt x="205" y="261"/>
                  </a:cubicBezTo>
                  <a:cubicBezTo>
                    <a:pt x="203" y="261"/>
                    <a:pt x="204" y="262"/>
                    <a:pt x="205" y="263"/>
                  </a:cubicBezTo>
                  <a:cubicBezTo>
                    <a:pt x="206" y="264"/>
                    <a:pt x="205" y="263"/>
                    <a:pt x="203" y="264"/>
                  </a:cubicBezTo>
                  <a:cubicBezTo>
                    <a:pt x="202" y="264"/>
                    <a:pt x="203" y="264"/>
                    <a:pt x="202" y="265"/>
                  </a:cubicBezTo>
                  <a:cubicBezTo>
                    <a:pt x="202" y="265"/>
                    <a:pt x="197" y="265"/>
                    <a:pt x="196" y="265"/>
                  </a:cubicBezTo>
                  <a:cubicBezTo>
                    <a:pt x="194" y="265"/>
                    <a:pt x="194" y="267"/>
                    <a:pt x="193" y="268"/>
                  </a:cubicBezTo>
                  <a:cubicBezTo>
                    <a:pt x="192" y="269"/>
                    <a:pt x="193" y="270"/>
                    <a:pt x="194" y="271"/>
                  </a:cubicBezTo>
                  <a:cubicBezTo>
                    <a:pt x="195" y="272"/>
                    <a:pt x="195" y="273"/>
                    <a:pt x="194" y="274"/>
                  </a:cubicBezTo>
                  <a:cubicBezTo>
                    <a:pt x="193" y="274"/>
                    <a:pt x="191" y="274"/>
                    <a:pt x="190" y="274"/>
                  </a:cubicBezTo>
                  <a:cubicBezTo>
                    <a:pt x="189" y="274"/>
                    <a:pt x="190" y="275"/>
                    <a:pt x="192" y="276"/>
                  </a:cubicBezTo>
                  <a:cubicBezTo>
                    <a:pt x="193" y="277"/>
                    <a:pt x="194" y="276"/>
                    <a:pt x="195" y="276"/>
                  </a:cubicBezTo>
                  <a:cubicBezTo>
                    <a:pt x="196" y="276"/>
                    <a:pt x="196" y="277"/>
                    <a:pt x="195" y="277"/>
                  </a:cubicBezTo>
                  <a:cubicBezTo>
                    <a:pt x="195" y="278"/>
                    <a:pt x="195" y="279"/>
                    <a:pt x="196" y="280"/>
                  </a:cubicBezTo>
                  <a:cubicBezTo>
                    <a:pt x="197" y="280"/>
                    <a:pt x="196" y="281"/>
                    <a:pt x="198" y="281"/>
                  </a:cubicBezTo>
                  <a:cubicBezTo>
                    <a:pt x="199" y="282"/>
                    <a:pt x="200" y="282"/>
                    <a:pt x="201" y="283"/>
                  </a:cubicBezTo>
                  <a:cubicBezTo>
                    <a:pt x="202" y="283"/>
                    <a:pt x="203" y="283"/>
                    <a:pt x="204" y="284"/>
                  </a:cubicBezTo>
                  <a:cubicBezTo>
                    <a:pt x="205" y="285"/>
                    <a:pt x="207" y="286"/>
                    <a:pt x="209" y="286"/>
                  </a:cubicBezTo>
                  <a:cubicBezTo>
                    <a:pt x="210" y="286"/>
                    <a:pt x="210" y="284"/>
                    <a:pt x="210" y="283"/>
                  </a:cubicBezTo>
                  <a:cubicBezTo>
                    <a:pt x="210" y="283"/>
                    <a:pt x="215" y="284"/>
                    <a:pt x="216" y="285"/>
                  </a:cubicBezTo>
                  <a:cubicBezTo>
                    <a:pt x="218" y="286"/>
                    <a:pt x="221" y="286"/>
                    <a:pt x="223" y="285"/>
                  </a:cubicBezTo>
                  <a:cubicBezTo>
                    <a:pt x="225" y="285"/>
                    <a:pt x="226" y="283"/>
                    <a:pt x="227" y="282"/>
                  </a:cubicBezTo>
                  <a:cubicBezTo>
                    <a:pt x="227" y="282"/>
                    <a:pt x="228" y="283"/>
                    <a:pt x="229" y="282"/>
                  </a:cubicBezTo>
                  <a:cubicBezTo>
                    <a:pt x="230" y="282"/>
                    <a:pt x="230" y="283"/>
                    <a:pt x="231" y="283"/>
                  </a:cubicBezTo>
                  <a:cubicBezTo>
                    <a:pt x="232" y="284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3"/>
                  </a:cubicBezTo>
                  <a:cubicBezTo>
                    <a:pt x="232" y="283"/>
                    <a:pt x="232" y="283"/>
                    <a:pt x="232" y="284"/>
                  </a:cubicBezTo>
                  <a:cubicBezTo>
                    <a:pt x="232" y="284"/>
                    <a:pt x="232" y="284"/>
                    <a:pt x="232" y="284"/>
                  </a:cubicBezTo>
                  <a:cubicBezTo>
                    <a:pt x="232" y="284"/>
                    <a:pt x="232" y="284"/>
                    <a:pt x="232" y="284"/>
                  </a:cubicBezTo>
                  <a:cubicBezTo>
                    <a:pt x="232" y="284"/>
                    <a:pt x="232" y="285"/>
                    <a:pt x="232" y="285"/>
                  </a:cubicBezTo>
                  <a:cubicBezTo>
                    <a:pt x="232" y="286"/>
                    <a:pt x="232" y="286"/>
                    <a:pt x="232" y="286"/>
                  </a:cubicBezTo>
                  <a:cubicBezTo>
                    <a:pt x="232" y="286"/>
                    <a:pt x="232" y="286"/>
                    <a:pt x="232" y="286"/>
                  </a:cubicBezTo>
                  <a:cubicBezTo>
                    <a:pt x="232" y="287"/>
                    <a:pt x="232" y="291"/>
                    <a:pt x="232" y="292"/>
                  </a:cubicBezTo>
                  <a:cubicBezTo>
                    <a:pt x="232" y="292"/>
                    <a:pt x="232" y="293"/>
                    <a:pt x="232" y="293"/>
                  </a:cubicBezTo>
                  <a:cubicBezTo>
                    <a:pt x="232" y="293"/>
                    <a:pt x="232" y="293"/>
                    <a:pt x="232" y="293"/>
                  </a:cubicBezTo>
                  <a:cubicBezTo>
                    <a:pt x="231" y="293"/>
                    <a:pt x="231" y="293"/>
                    <a:pt x="231" y="294"/>
                  </a:cubicBezTo>
                  <a:cubicBezTo>
                    <a:pt x="231" y="294"/>
                    <a:pt x="231" y="294"/>
                    <a:pt x="230" y="294"/>
                  </a:cubicBezTo>
                  <a:cubicBezTo>
                    <a:pt x="230" y="294"/>
                    <a:pt x="230" y="294"/>
                    <a:pt x="230" y="294"/>
                  </a:cubicBezTo>
                  <a:cubicBezTo>
                    <a:pt x="230" y="295"/>
                    <a:pt x="230" y="295"/>
                    <a:pt x="230" y="295"/>
                  </a:cubicBezTo>
                  <a:cubicBezTo>
                    <a:pt x="230" y="295"/>
                    <a:pt x="230" y="296"/>
                    <a:pt x="230" y="296"/>
                  </a:cubicBezTo>
                  <a:cubicBezTo>
                    <a:pt x="230" y="296"/>
                    <a:pt x="230" y="296"/>
                    <a:pt x="230" y="296"/>
                  </a:cubicBezTo>
                  <a:cubicBezTo>
                    <a:pt x="230" y="297"/>
                    <a:pt x="230" y="298"/>
                    <a:pt x="229" y="299"/>
                  </a:cubicBezTo>
                  <a:cubicBezTo>
                    <a:pt x="229" y="299"/>
                    <a:pt x="229" y="299"/>
                    <a:pt x="229" y="299"/>
                  </a:cubicBezTo>
                  <a:cubicBezTo>
                    <a:pt x="229" y="299"/>
                    <a:pt x="229" y="300"/>
                    <a:pt x="229" y="300"/>
                  </a:cubicBezTo>
                  <a:cubicBezTo>
                    <a:pt x="228" y="301"/>
                    <a:pt x="228" y="302"/>
                    <a:pt x="227" y="303"/>
                  </a:cubicBezTo>
                  <a:cubicBezTo>
                    <a:pt x="227" y="304"/>
                    <a:pt x="227" y="304"/>
                    <a:pt x="226" y="305"/>
                  </a:cubicBezTo>
                  <a:cubicBezTo>
                    <a:pt x="226" y="305"/>
                    <a:pt x="226" y="305"/>
                    <a:pt x="226" y="305"/>
                  </a:cubicBezTo>
                  <a:cubicBezTo>
                    <a:pt x="226" y="306"/>
                    <a:pt x="226" y="306"/>
                    <a:pt x="226" y="307"/>
                  </a:cubicBezTo>
                  <a:cubicBezTo>
                    <a:pt x="226" y="307"/>
                    <a:pt x="226" y="307"/>
                    <a:pt x="225" y="307"/>
                  </a:cubicBezTo>
                  <a:cubicBezTo>
                    <a:pt x="225" y="307"/>
                    <a:pt x="225" y="308"/>
                    <a:pt x="225" y="308"/>
                  </a:cubicBezTo>
                  <a:cubicBezTo>
                    <a:pt x="225" y="308"/>
                    <a:pt x="225" y="308"/>
                    <a:pt x="225" y="309"/>
                  </a:cubicBezTo>
                  <a:cubicBezTo>
                    <a:pt x="223" y="310"/>
                    <a:pt x="218" y="309"/>
                    <a:pt x="217" y="309"/>
                  </a:cubicBezTo>
                  <a:cubicBezTo>
                    <a:pt x="215" y="309"/>
                    <a:pt x="215" y="308"/>
                    <a:pt x="214" y="307"/>
                  </a:cubicBezTo>
                  <a:cubicBezTo>
                    <a:pt x="213" y="306"/>
                    <a:pt x="212" y="308"/>
                    <a:pt x="211" y="307"/>
                  </a:cubicBezTo>
                  <a:cubicBezTo>
                    <a:pt x="210" y="306"/>
                    <a:pt x="211" y="307"/>
                    <a:pt x="209" y="307"/>
                  </a:cubicBezTo>
                  <a:cubicBezTo>
                    <a:pt x="208" y="308"/>
                    <a:pt x="206" y="310"/>
                    <a:pt x="205" y="311"/>
                  </a:cubicBezTo>
                  <a:cubicBezTo>
                    <a:pt x="203" y="311"/>
                    <a:pt x="198" y="310"/>
                    <a:pt x="196" y="309"/>
                  </a:cubicBezTo>
                  <a:cubicBezTo>
                    <a:pt x="195" y="309"/>
                    <a:pt x="190" y="307"/>
                    <a:pt x="189" y="307"/>
                  </a:cubicBezTo>
                  <a:cubicBezTo>
                    <a:pt x="189" y="307"/>
                    <a:pt x="188" y="307"/>
                    <a:pt x="188" y="307"/>
                  </a:cubicBezTo>
                  <a:cubicBezTo>
                    <a:pt x="187" y="307"/>
                    <a:pt x="186" y="307"/>
                    <a:pt x="184" y="306"/>
                  </a:cubicBezTo>
                  <a:cubicBezTo>
                    <a:pt x="184" y="306"/>
                    <a:pt x="184" y="306"/>
                    <a:pt x="184" y="306"/>
                  </a:cubicBezTo>
                  <a:cubicBezTo>
                    <a:pt x="183" y="306"/>
                    <a:pt x="182" y="306"/>
                    <a:pt x="182" y="306"/>
                  </a:cubicBezTo>
                  <a:cubicBezTo>
                    <a:pt x="178" y="305"/>
                    <a:pt x="179" y="305"/>
                    <a:pt x="178" y="304"/>
                  </a:cubicBezTo>
                  <a:cubicBezTo>
                    <a:pt x="178" y="303"/>
                    <a:pt x="177" y="302"/>
                    <a:pt x="175" y="302"/>
                  </a:cubicBezTo>
                  <a:cubicBezTo>
                    <a:pt x="173" y="301"/>
                    <a:pt x="168" y="303"/>
                    <a:pt x="167" y="304"/>
                  </a:cubicBezTo>
                  <a:cubicBezTo>
                    <a:pt x="166" y="305"/>
                    <a:pt x="165" y="305"/>
                    <a:pt x="165" y="307"/>
                  </a:cubicBezTo>
                  <a:cubicBezTo>
                    <a:pt x="166" y="310"/>
                    <a:pt x="166" y="312"/>
                    <a:pt x="163" y="313"/>
                  </a:cubicBezTo>
                  <a:cubicBezTo>
                    <a:pt x="161" y="314"/>
                    <a:pt x="160" y="314"/>
                    <a:pt x="157" y="312"/>
                  </a:cubicBezTo>
                  <a:cubicBezTo>
                    <a:pt x="154" y="310"/>
                    <a:pt x="153" y="310"/>
                    <a:pt x="151" y="310"/>
                  </a:cubicBezTo>
                  <a:cubicBezTo>
                    <a:pt x="148" y="310"/>
                    <a:pt x="146" y="307"/>
                    <a:pt x="146" y="306"/>
                  </a:cubicBezTo>
                  <a:cubicBezTo>
                    <a:pt x="146" y="305"/>
                    <a:pt x="146" y="303"/>
                    <a:pt x="144" y="303"/>
                  </a:cubicBezTo>
                  <a:cubicBezTo>
                    <a:pt x="142" y="303"/>
                    <a:pt x="141" y="302"/>
                    <a:pt x="139" y="302"/>
                  </a:cubicBezTo>
                  <a:cubicBezTo>
                    <a:pt x="136" y="302"/>
                    <a:pt x="134" y="302"/>
                    <a:pt x="133" y="301"/>
                  </a:cubicBezTo>
                  <a:cubicBezTo>
                    <a:pt x="132" y="301"/>
                    <a:pt x="132" y="301"/>
                    <a:pt x="132" y="301"/>
                  </a:cubicBezTo>
                  <a:cubicBezTo>
                    <a:pt x="132" y="301"/>
                    <a:pt x="131" y="301"/>
                    <a:pt x="131" y="300"/>
                  </a:cubicBezTo>
                  <a:cubicBezTo>
                    <a:pt x="131" y="300"/>
                    <a:pt x="131" y="300"/>
                    <a:pt x="131" y="300"/>
                  </a:cubicBezTo>
                  <a:cubicBezTo>
                    <a:pt x="131" y="300"/>
                    <a:pt x="131" y="300"/>
                    <a:pt x="131" y="300"/>
                  </a:cubicBezTo>
                  <a:cubicBezTo>
                    <a:pt x="131" y="300"/>
                    <a:pt x="130" y="300"/>
                    <a:pt x="130" y="300"/>
                  </a:cubicBezTo>
                  <a:cubicBezTo>
                    <a:pt x="130" y="300"/>
                    <a:pt x="130" y="300"/>
                    <a:pt x="129" y="301"/>
                  </a:cubicBezTo>
                  <a:cubicBezTo>
                    <a:pt x="128" y="301"/>
                    <a:pt x="129" y="300"/>
                    <a:pt x="129" y="299"/>
                  </a:cubicBezTo>
                  <a:cubicBezTo>
                    <a:pt x="129" y="298"/>
                    <a:pt x="127" y="299"/>
                    <a:pt x="126" y="298"/>
                  </a:cubicBezTo>
                  <a:cubicBezTo>
                    <a:pt x="124" y="297"/>
                    <a:pt x="126" y="295"/>
                    <a:pt x="127" y="294"/>
                  </a:cubicBezTo>
                  <a:cubicBezTo>
                    <a:pt x="128" y="293"/>
                    <a:pt x="129" y="290"/>
                    <a:pt x="128" y="289"/>
                  </a:cubicBezTo>
                  <a:cubicBezTo>
                    <a:pt x="127" y="288"/>
                    <a:pt x="128" y="286"/>
                    <a:pt x="128" y="285"/>
                  </a:cubicBezTo>
                  <a:cubicBezTo>
                    <a:pt x="128" y="284"/>
                    <a:pt x="129" y="283"/>
                    <a:pt x="128" y="283"/>
                  </a:cubicBezTo>
                  <a:cubicBezTo>
                    <a:pt x="127" y="283"/>
                    <a:pt x="127" y="282"/>
                    <a:pt x="125" y="281"/>
                  </a:cubicBezTo>
                  <a:cubicBezTo>
                    <a:pt x="124" y="280"/>
                    <a:pt x="121" y="282"/>
                    <a:pt x="120" y="282"/>
                  </a:cubicBezTo>
                  <a:cubicBezTo>
                    <a:pt x="119" y="282"/>
                    <a:pt x="119" y="282"/>
                    <a:pt x="119" y="282"/>
                  </a:cubicBezTo>
                  <a:cubicBezTo>
                    <a:pt x="118" y="282"/>
                    <a:pt x="118" y="282"/>
                    <a:pt x="117" y="282"/>
                  </a:cubicBezTo>
                  <a:cubicBezTo>
                    <a:pt x="116" y="282"/>
                    <a:pt x="115" y="282"/>
                    <a:pt x="115" y="282"/>
                  </a:cubicBezTo>
                  <a:cubicBezTo>
                    <a:pt x="112" y="282"/>
                    <a:pt x="108" y="283"/>
                    <a:pt x="107" y="284"/>
                  </a:cubicBezTo>
                  <a:cubicBezTo>
                    <a:pt x="105" y="284"/>
                    <a:pt x="104" y="283"/>
                    <a:pt x="103" y="283"/>
                  </a:cubicBezTo>
                  <a:cubicBezTo>
                    <a:pt x="102" y="282"/>
                    <a:pt x="99" y="283"/>
                    <a:pt x="97" y="283"/>
                  </a:cubicBezTo>
                  <a:cubicBezTo>
                    <a:pt x="95" y="283"/>
                    <a:pt x="95" y="282"/>
                    <a:pt x="94" y="282"/>
                  </a:cubicBezTo>
                  <a:cubicBezTo>
                    <a:pt x="93" y="281"/>
                    <a:pt x="92" y="283"/>
                    <a:pt x="92" y="284"/>
                  </a:cubicBezTo>
                  <a:cubicBezTo>
                    <a:pt x="91" y="285"/>
                    <a:pt x="88" y="285"/>
                    <a:pt x="86" y="285"/>
                  </a:cubicBezTo>
                  <a:cubicBezTo>
                    <a:pt x="85" y="286"/>
                    <a:pt x="83" y="287"/>
                    <a:pt x="83" y="288"/>
                  </a:cubicBezTo>
                  <a:cubicBezTo>
                    <a:pt x="82" y="288"/>
                    <a:pt x="80" y="288"/>
                    <a:pt x="78" y="289"/>
                  </a:cubicBezTo>
                  <a:cubicBezTo>
                    <a:pt x="78" y="289"/>
                    <a:pt x="77" y="289"/>
                    <a:pt x="77" y="289"/>
                  </a:cubicBezTo>
                  <a:cubicBezTo>
                    <a:pt x="77" y="289"/>
                    <a:pt x="77" y="290"/>
                    <a:pt x="77" y="290"/>
                  </a:cubicBezTo>
                  <a:cubicBezTo>
                    <a:pt x="77" y="290"/>
                    <a:pt x="76" y="290"/>
                    <a:pt x="76" y="290"/>
                  </a:cubicBezTo>
                  <a:cubicBezTo>
                    <a:pt x="76" y="290"/>
                    <a:pt x="76" y="290"/>
                    <a:pt x="76" y="290"/>
                  </a:cubicBezTo>
                  <a:cubicBezTo>
                    <a:pt x="76" y="291"/>
                    <a:pt x="75" y="291"/>
                    <a:pt x="75" y="291"/>
                  </a:cubicBezTo>
                  <a:cubicBezTo>
                    <a:pt x="75" y="291"/>
                    <a:pt x="75" y="291"/>
                    <a:pt x="74" y="291"/>
                  </a:cubicBezTo>
                  <a:cubicBezTo>
                    <a:pt x="73" y="292"/>
                    <a:pt x="73" y="291"/>
                    <a:pt x="72" y="291"/>
                  </a:cubicBezTo>
                  <a:cubicBezTo>
                    <a:pt x="70" y="290"/>
                    <a:pt x="66" y="291"/>
                    <a:pt x="64" y="291"/>
                  </a:cubicBezTo>
                  <a:cubicBezTo>
                    <a:pt x="62" y="291"/>
                    <a:pt x="61" y="288"/>
                    <a:pt x="60" y="288"/>
                  </a:cubicBezTo>
                  <a:cubicBezTo>
                    <a:pt x="59" y="288"/>
                    <a:pt x="57" y="290"/>
                    <a:pt x="56" y="292"/>
                  </a:cubicBezTo>
                  <a:cubicBezTo>
                    <a:pt x="56" y="293"/>
                    <a:pt x="54" y="297"/>
                    <a:pt x="52" y="298"/>
                  </a:cubicBezTo>
                  <a:cubicBezTo>
                    <a:pt x="49" y="300"/>
                    <a:pt x="47" y="299"/>
                    <a:pt x="46" y="300"/>
                  </a:cubicBezTo>
                  <a:cubicBezTo>
                    <a:pt x="45" y="301"/>
                    <a:pt x="43" y="303"/>
                    <a:pt x="43" y="304"/>
                  </a:cubicBezTo>
                  <a:cubicBezTo>
                    <a:pt x="42" y="306"/>
                    <a:pt x="41" y="306"/>
                    <a:pt x="40" y="307"/>
                  </a:cubicBezTo>
                  <a:cubicBezTo>
                    <a:pt x="39" y="309"/>
                    <a:pt x="40" y="311"/>
                    <a:pt x="39" y="315"/>
                  </a:cubicBezTo>
                  <a:cubicBezTo>
                    <a:pt x="39" y="319"/>
                    <a:pt x="33" y="322"/>
                    <a:pt x="30" y="323"/>
                  </a:cubicBezTo>
                  <a:cubicBezTo>
                    <a:pt x="30" y="323"/>
                    <a:pt x="29" y="323"/>
                    <a:pt x="28" y="323"/>
                  </a:cubicBezTo>
                  <a:cubicBezTo>
                    <a:pt x="28" y="323"/>
                    <a:pt x="28" y="324"/>
                    <a:pt x="28" y="324"/>
                  </a:cubicBezTo>
                  <a:cubicBezTo>
                    <a:pt x="27" y="324"/>
                    <a:pt x="27" y="324"/>
                    <a:pt x="27" y="324"/>
                  </a:cubicBezTo>
                  <a:cubicBezTo>
                    <a:pt x="26" y="324"/>
                    <a:pt x="26" y="325"/>
                    <a:pt x="26" y="325"/>
                  </a:cubicBezTo>
                  <a:cubicBezTo>
                    <a:pt x="26" y="325"/>
                    <a:pt x="25" y="325"/>
                    <a:pt x="25" y="325"/>
                  </a:cubicBezTo>
                  <a:cubicBezTo>
                    <a:pt x="25" y="325"/>
                    <a:pt x="25" y="326"/>
                    <a:pt x="25" y="326"/>
                  </a:cubicBezTo>
                  <a:cubicBezTo>
                    <a:pt x="24" y="326"/>
                    <a:pt x="24" y="326"/>
                    <a:pt x="24" y="326"/>
                  </a:cubicBezTo>
                  <a:cubicBezTo>
                    <a:pt x="24" y="326"/>
                    <a:pt x="24" y="326"/>
                    <a:pt x="24" y="327"/>
                  </a:cubicBezTo>
                  <a:cubicBezTo>
                    <a:pt x="22" y="328"/>
                    <a:pt x="22" y="330"/>
                    <a:pt x="20" y="331"/>
                  </a:cubicBezTo>
                  <a:cubicBezTo>
                    <a:pt x="18" y="332"/>
                    <a:pt x="16" y="337"/>
                    <a:pt x="16" y="338"/>
                  </a:cubicBezTo>
                  <a:cubicBezTo>
                    <a:pt x="16" y="339"/>
                    <a:pt x="10" y="343"/>
                    <a:pt x="10" y="345"/>
                  </a:cubicBezTo>
                  <a:cubicBezTo>
                    <a:pt x="9" y="347"/>
                    <a:pt x="7" y="350"/>
                    <a:pt x="6" y="350"/>
                  </a:cubicBezTo>
                  <a:cubicBezTo>
                    <a:pt x="6" y="350"/>
                    <a:pt x="6" y="351"/>
                    <a:pt x="6" y="351"/>
                  </a:cubicBezTo>
                  <a:cubicBezTo>
                    <a:pt x="5" y="351"/>
                    <a:pt x="5" y="351"/>
                    <a:pt x="5" y="351"/>
                  </a:cubicBezTo>
                  <a:cubicBezTo>
                    <a:pt x="5" y="351"/>
                    <a:pt x="5" y="352"/>
                    <a:pt x="5" y="352"/>
                  </a:cubicBezTo>
                  <a:cubicBezTo>
                    <a:pt x="5" y="352"/>
                    <a:pt x="5" y="352"/>
                    <a:pt x="5" y="352"/>
                  </a:cubicBezTo>
                  <a:cubicBezTo>
                    <a:pt x="5" y="352"/>
                    <a:pt x="5" y="353"/>
                    <a:pt x="5" y="353"/>
                  </a:cubicBezTo>
                  <a:cubicBezTo>
                    <a:pt x="5" y="353"/>
                    <a:pt x="5" y="353"/>
                    <a:pt x="5" y="353"/>
                  </a:cubicBezTo>
                  <a:cubicBezTo>
                    <a:pt x="5" y="354"/>
                    <a:pt x="4" y="354"/>
                    <a:pt x="4" y="355"/>
                  </a:cubicBezTo>
                  <a:cubicBezTo>
                    <a:pt x="4" y="355"/>
                    <a:pt x="4" y="355"/>
                    <a:pt x="4" y="355"/>
                  </a:cubicBezTo>
                  <a:cubicBezTo>
                    <a:pt x="5" y="357"/>
                    <a:pt x="7" y="358"/>
                    <a:pt x="8" y="359"/>
                  </a:cubicBezTo>
                  <a:cubicBezTo>
                    <a:pt x="8" y="360"/>
                    <a:pt x="7" y="361"/>
                    <a:pt x="7" y="362"/>
                  </a:cubicBezTo>
                  <a:cubicBezTo>
                    <a:pt x="6" y="364"/>
                    <a:pt x="8" y="365"/>
                    <a:pt x="8" y="367"/>
                  </a:cubicBezTo>
                  <a:cubicBezTo>
                    <a:pt x="9" y="369"/>
                    <a:pt x="6" y="372"/>
                    <a:pt x="6" y="374"/>
                  </a:cubicBezTo>
                  <a:cubicBezTo>
                    <a:pt x="6" y="374"/>
                    <a:pt x="6" y="375"/>
                    <a:pt x="6" y="376"/>
                  </a:cubicBezTo>
                  <a:cubicBezTo>
                    <a:pt x="6" y="376"/>
                    <a:pt x="5" y="377"/>
                    <a:pt x="5" y="377"/>
                  </a:cubicBezTo>
                  <a:cubicBezTo>
                    <a:pt x="5" y="377"/>
                    <a:pt x="5" y="377"/>
                    <a:pt x="5" y="378"/>
                  </a:cubicBezTo>
                  <a:cubicBezTo>
                    <a:pt x="5" y="378"/>
                    <a:pt x="5" y="378"/>
                    <a:pt x="5" y="378"/>
                  </a:cubicBezTo>
                  <a:cubicBezTo>
                    <a:pt x="4" y="379"/>
                    <a:pt x="4" y="379"/>
                    <a:pt x="4" y="379"/>
                  </a:cubicBezTo>
                  <a:cubicBezTo>
                    <a:pt x="4" y="379"/>
                    <a:pt x="4" y="379"/>
                    <a:pt x="4" y="380"/>
                  </a:cubicBezTo>
                  <a:cubicBezTo>
                    <a:pt x="2" y="381"/>
                    <a:pt x="0" y="383"/>
                    <a:pt x="1" y="384"/>
                  </a:cubicBezTo>
                  <a:cubicBezTo>
                    <a:pt x="3" y="385"/>
                    <a:pt x="2" y="385"/>
                    <a:pt x="3" y="388"/>
                  </a:cubicBezTo>
                  <a:cubicBezTo>
                    <a:pt x="3" y="388"/>
                    <a:pt x="3" y="388"/>
                    <a:pt x="3" y="388"/>
                  </a:cubicBezTo>
                  <a:cubicBezTo>
                    <a:pt x="3" y="389"/>
                    <a:pt x="3" y="390"/>
                    <a:pt x="3" y="390"/>
                  </a:cubicBezTo>
                  <a:cubicBezTo>
                    <a:pt x="3" y="390"/>
                    <a:pt x="3" y="390"/>
                    <a:pt x="3" y="390"/>
                  </a:cubicBezTo>
                  <a:cubicBezTo>
                    <a:pt x="3" y="390"/>
                    <a:pt x="3" y="391"/>
                    <a:pt x="2" y="391"/>
                  </a:cubicBezTo>
                  <a:cubicBezTo>
                    <a:pt x="2" y="391"/>
                    <a:pt x="2" y="392"/>
                    <a:pt x="2" y="392"/>
                  </a:cubicBezTo>
                  <a:cubicBezTo>
                    <a:pt x="2" y="392"/>
                    <a:pt x="2" y="393"/>
                    <a:pt x="2" y="393"/>
                  </a:cubicBezTo>
                  <a:cubicBezTo>
                    <a:pt x="2" y="393"/>
                    <a:pt x="2" y="393"/>
                    <a:pt x="2" y="393"/>
                  </a:cubicBezTo>
                  <a:cubicBezTo>
                    <a:pt x="2" y="393"/>
                    <a:pt x="3" y="393"/>
                    <a:pt x="3" y="394"/>
                  </a:cubicBezTo>
                  <a:cubicBezTo>
                    <a:pt x="3" y="394"/>
                    <a:pt x="3" y="394"/>
                    <a:pt x="3" y="394"/>
                  </a:cubicBezTo>
                  <a:cubicBezTo>
                    <a:pt x="3" y="394"/>
                    <a:pt x="3" y="394"/>
                    <a:pt x="3" y="394"/>
                  </a:cubicBezTo>
                  <a:cubicBezTo>
                    <a:pt x="3" y="394"/>
                    <a:pt x="4" y="394"/>
                    <a:pt x="4" y="395"/>
                  </a:cubicBezTo>
                  <a:cubicBezTo>
                    <a:pt x="5" y="395"/>
                    <a:pt x="5" y="395"/>
                    <a:pt x="6" y="396"/>
                  </a:cubicBezTo>
                  <a:cubicBezTo>
                    <a:pt x="8" y="397"/>
                    <a:pt x="7" y="398"/>
                    <a:pt x="7" y="398"/>
                  </a:cubicBezTo>
                  <a:cubicBezTo>
                    <a:pt x="8" y="399"/>
                    <a:pt x="8" y="399"/>
                    <a:pt x="8" y="399"/>
                  </a:cubicBezTo>
                  <a:cubicBezTo>
                    <a:pt x="8" y="399"/>
                    <a:pt x="8" y="399"/>
                    <a:pt x="8" y="400"/>
                  </a:cubicBezTo>
                  <a:cubicBezTo>
                    <a:pt x="8" y="400"/>
                    <a:pt x="8" y="400"/>
                    <a:pt x="8" y="400"/>
                  </a:cubicBezTo>
                  <a:cubicBezTo>
                    <a:pt x="9" y="400"/>
                    <a:pt x="9" y="400"/>
                    <a:pt x="9" y="400"/>
                  </a:cubicBezTo>
                  <a:cubicBezTo>
                    <a:pt x="9" y="400"/>
                    <a:pt x="9" y="400"/>
                    <a:pt x="9" y="400"/>
                  </a:cubicBezTo>
                  <a:cubicBezTo>
                    <a:pt x="10" y="401"/>
                    <a:pt x="10" y="401"/>
                    <a:pt x="11" y="401"/>
                  </a:cubicBezTo>
                  <a:cubicBezTo>
                    <a:pt x="13" y="403"/>
                    <a:pt x="12" y="403"/>
                    <a:pt x="13" y="404"/>
                  </a:cubicBezTo>
                  <a:cubicBezTo>
                    <a:pt x="14" y="405"/>
                    <a:pt x="15" y="407"/>
                    <a:pt x="15" y="407"/>
                  </a:cubicBezTo>
                  <a:cubicBezTo>
                    <a:pt x="15" y="407"/>
                    <a:pt x="15" y="407"/>
                    <a:pt x="16" y="407"/>
                  </a:cubicBezTo>
                  <a:cubicBezTo>
                    <a:pt x="16" y="407"/>
                    <a:pt x="16" y="407"/>
                    <a:pt x="16" y="407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6" y="408"/>
                    <a:pt x="16" y="408"/>
                    <a:pt x="16" y="408"/>
                  </a:cubicBezTo>
                  <a:cubicBezTo>
                    <a:pt x="16" y="408"/>
                    <a:pt x="16" y="409"/>
                    <a:pt x="16" y="409"/>
                  </a:cubicBezTo>
                  <a:cubicBezTo>
                    <a:pt x="16" y="409"/>
                    <a:pt x="16" y="410"/>
                    <a:pt x="17" y="411"/>
                  </a:cubicBezTo>
                  <a:cubicBezTo>
                    <a:pt x="17" y="411"/>
                    <a:pt x="17" y="411"/>
                    <a:pt x="17" y="411"/>
                  </a:cubicBezTo>
                  <a:cubicBezTo>
                    <a:pt x="17" y="411"/>
                    <a:pt x="17" y="411"/>
                    <a:pt x="17" y="411"/>
                  </a:cubicBezTo>
                  <a:cubicBezTo>
                    <a:pt x="17" y="412"/>
                    <a:pt x="18" y="413"/>
                    <a:pt x="19" y="415"/>
                  </a:cubicBezTo>
                  <a:cubicBezTo>
                    <a:pt x="19" y="415"/>
                    <a:pt x="19" y="415"/>
                    <a:pt x="19" y="415"/>
                  </a:cubicBezTo>
                  <a:cubicBezTo>
                    <a:pt x="20" y="416"/>
                    <a:pt x="20" y="416"/>
                    <a:pt x="20" y="416"/>
                  </a:cubicBezTo>
                  <a:cubicBezTo>
                    <a:pt x="20" y="416"/>
                    <a:pt x="21" y="416"/>
                    <a:pt x="21" y="416"/>
                  </a:cubicBezTo>
                  <a:cubicBezTo>
                    <a:pt x="21" y="416"/>
                    <a:pt x="21" y="416"/>
                    <a:pt x="21" y="417"/>
                  </a:cubicBezTo>
                  <a:cubicBezTo>
                    <a:pt x="22" y="417"/>
                    <a:pt x="22" y="417"/>
                    <a:pt x="23" y="418"/>
                  </a:cubicBezTo>
                  <a:cubicBezTo>
                    <a:pt x="23" y="418"/>
                    <a:pt x="24" y="418"/>
                    <a:pt x="24" y="418"/>
                  </a:cubicBezTo>
                  <a:cubicBezTo>
                    <a:pt x="26" y="420"/>
                    <a:pt x="31" y="424"/>
                    <a:pt x="33" y="425"/>
                  </a:cubicBezTo>
                  <a:cubicBezTo>
                    <a:pt x="33" y="425"/>
                    <a:pt x="34" y="425"/>
                    <a:pt x="34" y="426"/>
                  </a:cubicBezTo>
                  <a:cubicBezTo>
                    <a:pt x="34" y="426"/>
                    <a:pt x="35" y="426"/>
                    <a:pt x="35" y="426"/>
                  </a:cubicBezTo>
                  <a:cubicBezTo>
                    <a:pt x="35" y="426"/>
                    <a:pt x="36" y="426"/>
                    <a:pt x="36" y="427"/>
                  </a:cubicBezTo>
                  <a:cubicBezTo>
                    <a:pt x="37" y="427"/>
                    <a:pt x="37" y="427"/>
                    <a:pt x="37" y="427"/>
                  </a:cubicBezTo>
                  <a:cubicBezTo>
                    <a:pt x="38" y="427"/>
                    <a:pt x="38" y="427"/>
                    <a:pt x="38" y="427"/>
                  </a:cubicBezTo>
                  <a:cubicBezTo>
                    <a:pt x="39" y="427"/>
                    <a:pt x="39" y="428"/>
                    <a:pt x="39" y="428"/>
                  </a:cubicBezTo>
                  <a:cubicBezTo>
                    <a:pt x="40" y="428"/>
                    <a:pt x="40" y="428"/>
                    <a:pt x="40" y="428"/>
                  </a:cubicBezTo>
                  <a:cubicBezTo>
                    <a:pt x="40" y="428"/>
                    <a:pt x="40" y="428"/>
                    <a:pt x="40" y="428"/>
                  </a:cubicBezTo>
                  <a:cubicBezTo>
                    <a:pt x="42" y="428"/>
                    <a:pt x="51" y="424"/>
                    <a:pt x="54" y="424"/>
                  </a:cubicBezTo>
                  <a:cubicBezTo>
                    <a:pt x="54" y="424"/>
                    <a:pt x="55" y="424"/>
                    <a:pt x="55" y="424"/>
                  </a:cubicBezTo>
                  <a:cubicBezTo>
                    <a:pt x="55" y="424"/>
                    <a:pt x="56" y="424"/>
                    <a:pt x="56" y="424"/>
                  </a:cubicBezTo>
                  <a:cubicBezTo>
                    <a:pt x="56" y="424"/>
                    <a:pt x="56" y="424"/>
                    <a:pt x="57" y="424"/>
                  </a:cubicBezTo>
                  <a:cubicBezTo>
                    <a:pt x="57" y="424"/>
                    <a:pt x="57" y="424"/>
                    <a:pt x="57" y="424"/>
                  </a:cubicBezTo>
                  <a:cubicBezTo>
                    <a:pt x="58" y="425"/>
                    <a:pt x="58" y="425"/>
                    <a:pt x="58" y="425"/>
                  </a:cubicBezTo>
                  <a:cubicBezTo>
                    <a:pt x="59" y="425"/>
                    <a:pt x="59" y="425"/>
                    <a:pt x="59" y="425"/>
                  </a:cubicBezTo>
                  <a:cubicBezTo>
                    <a:pt x="59" y="425"/>
                    <a:pt x="60" y="425"/>
                    <a:pt x="60" y="425"/>
                  </a:cubicBezTo>
                  <a:cubicBezTo>
                    <a:pt x="60" y="425"/>
                    <a:pt x="60" y="425"/>
                    <a:pt x="61" y="425"/>
                  </a:cubicBezTo>
                  <a:cubicBezTo>
                    <a:pt x="62" y="426"/>
                    <a:pt x="63" y="426"/>
                    <a:pt x="64" y="426"/>
                  </a:cubicBezTo>
                  <a:cubicBezTo>
                    <a:pt x="64" y="426"/>
                    <a:pt x="64" y="426"/>
                    <a:pt x="64" y="426"/>
                  </a:cubicBezTo>
                  <a:cubicBezTo>
                    <a:pt x="64" y="426"/>
                    <a:pt x="65" y="426"/>
                    <a:pt x="65" y="426"/>
                  </a:cubicBezTo>
                  <a:cubicBezTo>
                    <a:pt x="65" y="427"/>
                    <a:pt x="66" y="426"/>
                    <a:pt x="66" y="426"/>
                  </a:cubicBezTo>
                  <a:cubicBezTo>
                    <a:pt x="66" y="426"/>
                    <a:pt x="66" y="426"/>
                    <a:pt x="66" y="426"/>
                  </a:cubicBezTo>
                  <a:cubicBezTo>
                    <a:pt x="67" y="426"/>
                    <a:pt x="67" y="426"/>
                    <a:pt x="67" y="426"/>
                  </a:cubicBezTo>
                  <a:cubicBezTo>
                    <a:pt x="67" y="426"/>
                    <a:pt x="67" y="426"/>
                    <a:pt x="67" y="426"/>
                  </a:cubicBezTo>
                  <a:cubicBezTo>
                    <a:pt x="68" y="426"/>
                    <a:pt x="68" y="426"/>
                    <a:pt x="69" y="426"/>
                  </a:cubicBezTo>
                  <a:cubicBezTo>
                    <a:pt x="69" y="426"/>
                    <a:pt x="69" y="426"/>
                    <a:pt x="69" y="426"/>
                  </a:cubicBezTo>
                  <a:cubicBezTo>
                    <a:pt x="69" y="426"/>
                    <a:pt x="70" y="425"/>
                    <a:pt x="70" y="425"/>
                  </a:cubicBezTo>
                  <a:cubicBezTo>
                    <a:pt x="70" y="425"/>
                    <a:pt x="71" y="425"/>
                    <a:pt x="71" y="425"/>
                  </a:cubicBezTo>
                  <a:cubicBezTo>
                    <a:pt x="71" y="425"/>
                    <a:pt x="71" y="425"/>
                    <a:pt x="72" y="425"/>
                  </a:cubicBezTo>
                  <a:cubicBezTo>
                    <a:pt x="72" y="425"/>
                    <a:pt x="72" y="424"/>
                    <a:pt x="72" y="424"/>
                  </a:cubicBezTo>
                  <a:cubicBezTo>
                    <a:pt x="74" y="424"/>
                    <a:pt x="75" y="423"/>
                    <a:pt x="76" y="423"/>
                  </a:cubicBezTo>
                  <a:cubicBezTo>
                    <a:pt x="76" y="423"/>
                    <a:pt x="76" y="423"/>
                    <a:pt x="76" y="423"/>
                  </a:cubicBezTo>
                  <a:cubicBezTo>
                    <a:pt x="77" y="422"/>
                    <a:pt x="78" y="422"/>
                    <a:pt x="79" y="422"/>
                  </a:cubicBezTo>
                  <a:cubicBezTo>
                    <a:pt x="79" y="422"/>
                    <a:pt x="79" y="422"/>
                    <a:pt x="79" y="422"/>
                  </a:cubicBezTo>
                  <a:cubicBezTo>
                    <a:pt x="79" y="421"/>
                    <a:pt x="79" y="421"/>
                    <a:pt x="80" y="421"/>
                  </a:cubicBezTo>
                  <a:cubicBezTo>
                    <a:pt x="80" y="421"/>
                    <a:pt x="80" y="421"/>
                    <a:pt x="80" y="421"/>
                  </a:cubicBezTo>
                  <a:cubicBezTo>
                    <a:pt x="80" y="421"/>
                    <a:pt x="80" y="421"/>
                    <a:pt x="81" y="421"/>
                  </a:cubicBezTo>
                  <a:cubicBezTo>
                    <a:pt x="81" y="421"/>
                    <a:pt x="81" y="421"/>
                    <a:pt x="81" y="421"/>
                  </a:cubicBezTo>
                  <a:cubicBezTo>
                    <a:pt x="81" y="421"/>
                    <a:pt x="81" y="420"/>
                    <a:pt x="81" y="420"/>
                  </a:cubicBezTo>
                  <a:cubicBezTo>
                    <a:pt x="81" y="420"/>
                    <a:pt x="81" y="420"/>
                    <a:pt x="81" y="420"/>
                  </a:cubicBezTo>
                  <a:cubicBezTo>
                    <a:pt x="81" y="420"/>
                    <a:pt x="81" y="420"/>
                    <a:pt x="81" y="420"/>
                  </a:cubicBezTo>
                  <a:cubicBezTo>
                    <a:pt x="82" y="420"/>
                    <a:pt x="82" y="420"/>
                    <a:pt x="82" y="420"/>
                  </a:cubicBezTo>
                  <a:cubicBezTo>
                    <a:pt x="82" y="420"/>
                    <a:pt x="82" y="420"/>
                    <a:pt x="82" y="420"/>
                  </a:cubicBezTo>
                  <a:cubicBezTo>
                    <a:pt x="82" y="420"/>
                    <a:pt x="83" y="420"/>
                    <a:pt x="83" y="420"/>
                  </a:cubicBezTo>
                  <a:cubicBezTo>
                    <a:pt x="83" y="420"/>
                    <a:pt x="83" y="420"/>
                    <a:pt x="83" y="420"/>
                  </a:cubicBezTo>
                  <a:cubicBezTo>
                    <a:pt x="84" y="420"/>
                    <a:pt x="85" y="420"/>
                    <a:pt x="86" y="420"/>
                  </a:cubicBezTo>
                  <a:cubicBezTo>
                    <a:pt x="87" y="420"/>
                    <a:pt x="88" y="420"/>
                    <a:pt x="88" y="420"/>
                  </a:cubicBezTo>
                  <a:cubicBezTo>
                    <a:pt x="88" y="420"/>
                    <a:pt x="88" y="420"/>
                    <a:pt x="88" y="420"/>
                  </a:cubicBezTo>
                  <a:cubicBezTo>
                    <a:pt x="89" y="420"/>
                    <a:pt x="89" y="420"/>
                    <a:pt x="89" y="420"/>
                  </a:cubicBezTo>
                  <a:cubicBezTo>
                    <a:pt x="90" y="420"/>
                    <a:pt x="90" y="420"/>
                    <a:pt x="90" y="420"/>
                  </a:cubicBezTo>
                  <a:cubicBezTo>
                    <a:pt x="90" y="420"/>
                    <a:pt x="90" y="419"/>
                    <a:pt x="90" y="419"/>
                  </a:cubicBezTo>
                  <a:cubicBezTo>
                    <a:pt x="91" y="419"/>
                    <a:pt x="91" y="419"/>
                    <a:pt x="91" y="419"/>
                  </a:cubicBezTo>
                  <a:cubicBezTo>
                    <a:pt x="91" y="419"/>
                    <a:pt x="91" y="419"/>
                    <a:pt x="91" y="419"/>
                  </a:cubicBezTo>
                  <a:cubicBezTo>
                    <a:pt x="91" y="419"/>
                    <a:pt x="92" y="419"/>
                    <a:pt x="92" y="419"/>
                  </a:cubicBezTo>
                  <a:cubicBezTo>
                    <a:pt x="92" y="419"/>
                    <a:pt x="92" y="419"/>
                    <a:pt x="92" y="419"/>
                  </a:cubicBezTo>
                  <a:cubicBezTo>
                    <a:pt x="92" y="419"/>
                    <a:pt x="92" y="419"/>
                    <a:pt x="92" y="419"/>
                  </a:cubicBezTo>
                  <a:cubicBezTo>
                    <a:pt x="92" y="419"/>
                    <a:pt x="93" y="419"/>
                    <a:pt x="93" y="419"/>
                  </a:cubicBezTo>
                  <a:cubicBezTo>
                    <a:pt x="93" y="419"/>
                    <a:pt x="93" y="419"/>
                    <a:pt x="93" y="419"/>
                  </a:cubicBezTo>
                  <a:cubicBezTo>
                    <a:pt x="94" y="419"/>
                    <a:pt x="96" y="423"/>
                    <a:pt x="97" y="423"/>
                  </a:cubicBezTo>
                  <a:cubicBezTo>
                    <a:pt x="98" y="424"/>
                    <a:pt x="98" y="428"/>
                    <a:pt x="100" y="429"/>
                  </a:cubicBezTo>
                  <a:cubicBezTo>
                    <a:pt x="100" y="429"/>
                    <a:pt x="100" y="429"/>
                    <a:pt x="101" y="429"/>
                  </a:cubicBezTo>
                  <a:cubicBezTo>
                    <a:pt x="101" y="429"/>
                    <a:pt x="101" y="429"/>
                    <a:pt x="101" y="429"/>
                  </a:cubicBezTo>
                  <a:cubicBezTo>
                    <a:pt x="101" y="429"/>
                    <a:pt x="102" y="429"/>
                    <a:pt x="102" y="429"/>
                  </a:cubicBezTo>
                  <a:cubicBezTo>
                    <a:pt x="102" y="429"/>
                    <a:pt x="102" y="429"/>
                    <a:pt x="102" y="429"/>
                  </a:cubicBezTo>
                  <a:cubicBezTo>
                    <a:pt x="103" y="429"/>
                    <a:pt x="103" y="429"/>
                    <a:pt x="104" y="429"/>
                  </a:cubicBezTo>
                  <a:cubicBezTo>
                    <a:pt x="104" y="429"/>
                    <a:pt x="104" y="429"/>
                    <a:pt x="104" y="429"/>
                  </a:cubicBezTo>
                  <a:cubicBezTo>
                    <a:pt x="106" y="429"/>
                    <a:pt x="108" y="429"/>
                    <a:pt x="110" y="429"/>
                  </a:cubicBezTo>
                  <a:cubicBezTo>
                    <a:pt x="110" y="429"/>
                    <a:pt x="111" y="429"/>
                    <a:pt x="111" y="429"/>
                  </a:cubicBezTo>
                  <a:cubicBezTo>
                    <a:pt x="111" y="429"/>
                    <a:pt x="111" y="429"/>
                    <a:pt x="111" y="429"/>
                  </a:cubicBezTo>
                  <a:cubicBezTo>
                    <a:pt x="112" y="429"/>
                    <a:pt x="112" y="429"/>
                    <a:pt x="112" y="429"/>
                  </a:cubicBezTo>
                  <a:cubicBezTo>
                    <a:pt x="115" y="429"/>
                    <a:pt x="115" y="430"/>
                    <a:pt x="116" y="431"/>
                  </a:cubicBezTo>
                  <a:cubicBezTo>
                    <a:pt x="116" y="431"/>
                    <a:pt x="118" y="434"/>
                    <a:pt x="117" y="436"/>
                  </a:cubicBezTo>
                  <a:cubicBezTo>
                    <a:pt x="117" y="437"/>
                    <a:pt x="117" y="437"/>
                    <a:pt x="117" y="438"/>
                  </a:cubicBezTo>
                  <a:cubicBezTo>
                    <a:pt x="117" y="438"/>
                    <a:pt x="117" y="438"/>
                    <a:pt x="117" y="438"/>
                  </a:cubicBezTo>
                  <a:cubicBezTo>
                    <a:pt x="117" y="439"/>
                    <a:pt x="116" y="439"/>
                    <a:pt x="116" y="439"/>
                  </a:cubicBezTo>
                  <a:cubicBezTo>
                    <a:pt x="116" y="440"/>
                    <a:pt x="116" y="440"/>
                    <a:pt x="116" y="441"/>
                  </a:cubicBezTo>
                  <a:cubicBezTo>
                    <a:pt x="116" y="441"/>
                    <a:pt x="116" y="441"/>
                    <a:pt x="116" y="441"/>
                  </a:cubicBezTo>
                  <a:cubicBezTo>
                    <a:pt x="115" y="442"/>
                    <a:pt x="115" y="442"/>
                    <a:pt x="115" y="442"/>
                  </a:cubicBezTo>
                  <a:cubicBezTo>
                    <a:pt x="115" y="442"/>
                    <a:pt x="115" y="443"/>
                    <a:pt x="115" y="443"/>
                  </a:cubicBezTo>
                  <a:cubicBezTo>
                    <a:pt x="115" y="443"/>
                    <a:pt x="115" y="443"/>
                    <a:pt x="115" y="443"/>
                  </a:cubicBezTo>
                  <a:cubicBezTo>
                    <a:pt x="115" y="444"/>
                    <a:pt x="115" y="444"/>
                    <a:pt x="115" y="444"/>
                  </a:cubicBezTo>
                  <a:cubicBezTo>
                    <a:pt x="115" y="444"/>
                    <a:pt x="115" y="444"/>
                    <a:pt x="115" y="444"/>
                  </a:cubicBezTo>
                  <a:cubicBezTo>
                    <a:pt x="115" y="445"/>
                    <a:pt x="115" y="446"/>
                    <a:pt x="115" y="447"/>
                  </a:cubicBezTo>
                  <a:cubicBezTo>
                    <a:pt x="115" y="447"/>
                    <a:pt x="115" y="447"/>
                    <a:pt x="115" y="447"/>
                  </a:cubicBezTo>
                  <a:cubicBezTo>
                    <a:pt x="115" y="448"/>
                    <a:pt x="114" y="448"/>
                    <a:pt x="114" y="448"/>
                  </a:cubicBezTo>
                  <a:cubicBezTo>
                    <a:pt x="114" y="448"/>
                    <a:pt x="114" y="448"/>
                    <a:pt x="114" y="449"/>
                  </a:cubicBezTo>
                  <a:cubicBezTo>
                    <a:pt x="114" y="449"/>
                    <a:pt x="114" y="449"/>
                    <a:pt x="114" y="449"/>
                  </a:cubicBezTo>
                  <a:cubicBezTo>
                    <a:pt x="114" y="451"/>
                    <a:pt x="114" y="451"/>
                    <a:pt x="112" y="452"/>
                  </a:cubicBezTo>
                  <a:cubicBezTo>
                    <a:pt x="111" y="453"/>
                    <a:pt x="112" y="453"/>
                    <a:pt x="114" y="455"/>
                  </a:cubicBezTo>
                  <a:cubicBezTo>
                    <a:pt x="115" y="457"/>
                    <a:pt x="114" y="456"/>
                    <a:pt x="115" y="458"/>
                  </a:cubicBezTo>
                  <a:cubicBezTo>
                    <a:pt x="115" y="458"/>
                    <a:pt x="115" y="458"/>
                    <a:pt x="115" y="459"/>
                  </a:cubicBezTo>
                  <a:cubicBezTo>
                    <a:pt x="115" y="459"/>
                    <a:pt x="115" y="459"/>
                    <a:pt x="115" y="459"/>
                  </a:cubicBezTo>
                  <a:cubicBezTo>
                    <a:pt x="115" y="459"/>
                    <a:pt x="115" y="459"/>
                    <a:pt x="116" y="460"/>
                  </a:cubicBezTo>
                  <a:cubicBezTo>
                    <a:pt x="116" y="460"/>
                    <a:pt x="116" y="460"/>
                    <a:pt x="116" y="460"/>
                  </a:cubicBezTo>
                  <a:cubicBezTo>
                    <a:pt x="116" y="460"/>
                    <a:pt x="117" y="461"/>
                    <a:pt x="117" y="461"/>
                  </a:cubicBezTo>
                  <a:cubicBezTo>
                    <a:pt x="117" y="461"/>
                    <a:pt x="117" y="461"/>
                    <a:pt x="117" y="462"/>
                  </a:cubicBezTo>
                  <a:cubicBezTo>
                    <a:pt x="119" y="463"/>
                    <a:pt x="121" y="466"/>
                    <a:pt x="123" y="468"/>
                  </a:cubicBezTo>
                  <a:cubicBezTo>
                    <a:pt x="123" y="468"/>
                    <a:pt x="123" y="468"/>
                    <a:pt x="123" y="468"/>
                  </a:cubicBezTo>
                  <a:cubicBezTo>
                    <a:pt x="123" y="468"/>
                    <a:pt x="123" y="468"/>
                    <a:pt x="123" y="468"/>
                  </a:cubicBezTo>
                  <a:cubicBezTo>
                    <a:pt x="123" y="468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69"/>
                  </a:cubicBezTo>
                  <a:cubicBezTo>
                    <a:pt x="124" y="469"/>
                    <a:pt x="124" y="469"/>
                    <a:pt x="124" y="470"/>
                  </a:cubicBezTo>
                  <a:cubicBezTo>
                    <a:pt x="124" y="470"/>
                    <a:pt x="124" y="470"/>
                    <a:pt x="125" y="470"/>
                  </a:cubicBezTo>
                  <a:cubicBezTo>
                    <a:pt x="125" y="470"/>
                    <a:pt x="125" y="470"/>
                    <a:pt x="125" y="471"/>
                  </a:cubicBezTo>
                  <a:cubicBezTo>
                    <a:pt x="125" y="472"/>
                    <a:pt x="125" y="473"/>
                    <a:pt x="125" y="474"/>
                  </a:cubicBezTo>
                  <a:cubicBezTo>
                    <a:pt x="125" y="474"/>
                    <a:pt x="126" y="474"/>
                    <a:pt x="126" y="475"/>
                  </a:cubicBezTo>
                  <a:cubicBezTo>
                    <a:pt x="125" y="475"/>
                    <a:pt x="126" y="475"/>
                    <a:pt x="126" y="476"/>
                  </a:cubicBezTo>
                  <a:cubicBezTo>
                    <a:pt x="126" y="476"/>
                    <a:pt x="126" y="476"/>
                    <a:pt x="126" y="476"/>
                  </a:cubicBezTo>
                  <a:cubicBezTo>
                    <a:pt x="126" y="477"/>
                    <a:pt x="127" y="478"/>
                    <a:pt x="128" y="479"/>
                  </a:cubicBezTo>
                  <a:cubicBezTo>
                    <a:pt x="128" y="479"/>
                    <a:pt x="128" y="479"/>
                    <a:pt x="128" y="479"/>
                  </a:cubicBezTo>
                  <a:cubicBezTo>
                    <a:pt x="128" y="479"/>
                    <a:pt x="129" y="483"/>
                    <a:pt x="130" y="485"/>
                  </a:cubicBezTo>
                  <a:cubicBezTo>
                    <a:pt x="131" y="487"/>
                    <a:pt x="130" y="493"/>
                    <a:pt x="131" y="495"/>
                  </a:cubicBezTo>
                  <a:cubicBezTo>
                    <a:pt x="132" y="496"/>
                    <a:pt x="132" y="501"/>
                    <a:pt x="132" y="503"/>
                  </a:cubicBezTo>
                  <a:cubicBezTo>
                    <a:pt x="132" y="505"/>
                    <a:pt x="132" y="505"/>
                    <a:pt x="131" y="506"/>
                  </a:cubicBezTo>
                  <a:cubicBezTo>
                    <a:pt x="130" y="508"/>
                    <a:pt x="128" y="508"/>
                    <a:pt x="127" y="509"/>
                  </a:cubicBezTo>
                  <a:cubicBezTo>
                    <a:pt x="127" y="511"/>
                    <a:pt x="124" y="522"/>
                    <a:pt x="124" y="523"/>
                  </a:cubicBezTo>
                  <a:cubicBezTo>
                    <a:pt x="124" y="523"/>
                    <a:pt x="124" y="524"/>
                    <a:pt x="124" y="524"/>
                  </a:cubicBezTo>
                  <a:cubicBezTo>
                    <a:pt x="124" y="524"/>
                    <a:pt x="124" y="524"/>
                    <a:pt x="124" y="524"/>
                  </a:cubicBezTo>
                  <a:cubicBezTo>
                    <a:pt x="124" y="525"/>
                    <a:pt x="124" y="525"/>
                    <a:pt x="123" y="526"/>
                  </a:cubicBezTo>
                  <a:cubicBezTo>
                    <a:pt x="123" y="526"/>
                    <a:pt x="123" y="526"/>
                    <a:pt x="123" y="526"/>
                  </a:cubicBezTo>
                  <a:cubicBezTo>
                    <a:pt x="123" y="527"/>
                    <a:pt x="123" y="527"/>
                    <a:pt x="123" y="527"/>
                  </a:cubicBezTo>
                  <a:cubicBezTo>
                    <a:pt x="123" y="528"/>
                    <a:pt x="123" y="528"/>
                    <a:pt x="123" y="528"/>
                  </a:cubicBezTo>
                  <a:cubicBezTo>
                    <a:pt x="123" y="529"/>
                    <a:pt x="123" y="529"/>
                    <a:pt x="123" y="530"/>
                  </a:cubicBezTo>
                  <a:cubicBezTo>
                    <a:pt x="123" y="530"/>
                    <a:pt x="123" y="530"/>
                    <a:pt x="123" y="530"/>
                  </a:cubicBezTo>
                  <a:cubicBezTo>
                    <a:pt x="123" y="530"/>
                    <a:pt x="123" y="530"/>
                    <a:pt x="123" y="530"/>
                  </a:cubicBezTo>
                  <a:cubicBezTo>
                    <a:pt x="123" y="531"/>
                    <a:pt x="123" y="531"/>
                    <a:pt x="123" y="531"/>
                  </a:cubicBezTo>
                  <a:cubicBezTo>
                    <a:pt x="123" y="531"/>
                    <a:pt x="123" y="532"/>
                    <a:pt x="123" y="532"/>
                  </a:cubicBezTo>
                  <a:cubicBezTo>
                    <a:pt x="123" y="532"/>
                    <a:pt x="123" y="532"/>
                    <a:pt x="123" y="533"/>
                  </a:cubicBezTo>
                  <a:cubicBezTo>
                    <a:pt x="124" y="533"/>
                    <a:pt x="124" y="533"/>
                    <a:pt x="124" y="534"/>
                  </a:cubicBezTo>
                  <a:cubicBezTo>
                    <a:pt x="124" y="534"/>
                    <a:pt x="124" y="534"/>
                    <a:pt x="124" y="534"/>
                  </a:cubicBezTo>
                  <a:cubicBezTo>
                    <a:pt x="124" y="535"/>
                    <a:pt x="124" y="535"/>
                    <a:pt x="124" y="535"/>
                  </a:cubicBezTo>
                  <a:cubicBezTo>
                    <a:pt x="126" y="538"/>
                    <a:pt x="129" y="543"/>
                    <a:pt x="129" y="546"/>
                  </a:cubicBezTo>
                  <a:cubicBezTo>
                    <a:pt x="130" y="550"/>
                    <a:pt x="132" y="552"/>
                    <a:pt x="134" y="556"/>
                  </a:cubicBezTo>
                  <a:cubicBezTo>
                    <a:pt x="136" y="559"/>
                    <a:pt x="134" y="566"/>
                    <a:pt x="135" y="569"/>
                  </a:cubicBezTo>
                  <a:cubicBezTo>
                    <a:pt x="136" y="573"/>
                    <a:pt x="137" y="576"/>
                    <a:pt x="137" y="580"/>
                  </a:cubicBezTo>
                  <a:cubicBezTo>
                    <a:pt x="137" y="581"/>
                    <a:pt x="137" y="582"/>
                    <a:pt x="137" y="582"/>
                  </a:cubicBezTo>
                  <a:cubicBezTo>
                    <a:pt x="137" y="582"/>
                    <a:pt x="137" y="582"/>
                    <a:pt x="137" y="583"/>
                  </a:cubicBezTo>
                  <a:cubicBezTo>
                    <a:pt x="137" y="583"/>
                    <a:pt x="137" y="583"/>
                    <a:pt x="137" y="584"/>
                  </a:cubicBezTo>
                  <a:cubicBezTo>
                    <a:pt x="137" y="584"/>
                    <a:pt x="137" y="584"/>
                    <a:pt x="137" y="584"/>
                  </a:cubicBezTo>
                  <a:cubicBezTo>
                    <a:pt x="138" y="585"/>
                    <a:pt x="138" y="585"/>
                    <a:pt x="138" y="585"/>
                  </a:cubicBezTo>
                  <a:cubicBezTo>
                    <a:pt x="138" y="585"/>
                    <a:pt x="138" y="586"/>
                    <a:pt x="138" y="586"/>
                  </a:cubicBezTo>
                  <a:cubicBezTo>
                    <a:pt x="139" y="586"/>
                    <a:pt x="139" y="587"/>
                    <a:pt x="139" y="587"/>
                  </a:cubicBezTo>
                  <a:cubicBezTo>
                    <a:pt x="139" y="587"/>
                    <a:pt x="139" y="587"/>
                    <a:pt x="139" y="588"/>
                  </a:cubicBezTo>
                  <a:cubicBezTo>
                    <a:pt x="140" y="588"/>
                    <a:pt x="140" y="588"/>
                    <a:pt x="140" y="588"/>
                  </a:cubicBezTo>
                  <a:cubicBezTo>
                    <a:pt x="140" y="589"/>
                    <a:pt x="140" y="589"/>
                    <a:pt x="140" y="589"/>
                  </a:cubicBezTo>
                  <a:cubicBezTo>
                    <a:pt x="141" y="589"/>
                    <a:pt x="141" y="590"/>
                    <a:pt x="141" y="590"/>
                  </a:cubicBezTo>
                  <a:cubicBezTo>
                    <a:pt x="141" y="590"/>
                    <a:pt x="141" y="590"/>
                    <a:pt x="142" y="590"/>
                  </a:cubicBezTo>
                  <a:cubicBezTo>
                    <a:pt x="142" y="591"/>
                    <a:pt x="142" y="591"/>
                    <a:pt x="142" y="591"/>
                  </a:cubicBezTo>
                  <a:cubicBezTo>
                    <a:pt x="143" y="591"/>
                    <a:pt x="143" y="592"/>
                    <a:pt x="143" y="592"/>
                  </a:cubicBezTo>
                  <a:cubicBezTo>
                    <a:pt x="145" y="595"/>
                    <a:pt x="146" y="596"/>
                    <a:pt x="147" y="599"/>
                  </a:cubicBezTo>
                  <a:cubicBezTo>
                    <a:pt x="148" y="602"/>
                    <a:pt x="146" y="600"/>
                    <a:pt x="145" y="602"/>
                  </a:cubicBezTo>
                  <a:cubicBezTo>
                    <a:pt x="144" y="603"/>
                    <a:pt x="146" y="606"/>
                    <a:pt x="147" y="609"/>
                  </a:cubicBezTo>
                  <a:cubicBezTo>
                    <a:pt x="148" y="612"/>
                    <a:pt x="148" y="615"/>
                    <a:pt x="147" y="617"/>
                  </a:cubicBezTo>
                  <a:cubicBezTo>
                    <a:pt x="146" y="619"/>
                    <a:pt x="147" y="619"/>
                    <a:pt x="147" y="621"/>
                  </a:cubicBezTo>
                  <a:cubicBezTo>
                    <a:pt x="148" y="624"/>
                    <a:pt x="148" y="624"/>
                    <a:pt x="149" y="626"/>
                  </a:cubicBezTo>
                  <a:cubicBezTo>
                    <a:pt x="149" y="628"/>
                    <a:pt x="150" y="627"/>
                    <a:pt x="152" y="628"/>
                  </a:cubicBezTo>
                  <a:cubicBezTo>
                    <a:pt x="153" y="628"/>
                    <a:pt x="153" y="630"/>
                    <a:pt x="155" y="630"/>
                  </a:cubicBezTo>
                  <a:cubicBezTo>
                    <a:pt x="158" y="631"/>
                    <a:pt x="158" y="630"/>
                    <a:pt x="158" y="628"/>
                  </a:cubicBezTo>
                  <a:cubicBezTo>
                    <a:pt x="159" y="627"/>
                    <a:pt x="161" y="628"/>
                    <a:pt x="163" y="628"/>
                  </a:cubicBezTo>
                  <a:cubicBezTo>
                    <a:pt x="164" y="628"/>
                    <a:pt x="164" y="627"/>
                    <a:pt x="165" y="626"/>
                  </a:cubicBezTo>
                  <a:cubicBezTo>
                    <a:pt x="167" y="625"/>
                    <a:pt x="168" y="625"/>
                    <a:pt x="170" y="625"/>
                  </a:cubicBezTo>
                  <a:cubicBezTo>
                    <a:pt x="173" y="625"/>
                    <a:pt x="175" y="625"/>
                    <a:pt x="176" y="625"/>
                  </a:cubicBezTo>
                  <a:cubicBezTo>
                    <a:pt x="178" y="625"/>
                    <a:pt x="180" y="626"/>
                    <a:pt x="181" y="625"/>
                  </a:cubicBezTo>
                  <a:cubicBezTo>
                    <a:pt x="182" y="625"/>
                    <a:pt x="185" y="625"/>
                    <a:pt x="186" y="624"/>
                  </a:cubicBezTo>
                  <a:cubicBezTo>
                    <a:pt x="188" y="624"/>
                    <a:pt x="190" y="623"/>
                    <a:pt x="191" y="622"/>
                  </a:cubicBezTo>
                  <a:cubicBezTo>
                    <a:pt x="193" y="620"/>
                    <a:pt x="199" y="614"/>
                    <a:pt x="200" y="614"/>
                  </a:cubicBezTo>
                  <a:cubicBezTo>
                    <a:pt x="201" y="613"/>
                    <a:pt x="206" y="606"/>
                    <a:pt x="207" y="605"/>
                  </a:cubicBezTo>
                  <a:cubicBezTo>
                    <a:pt x="208" y="603"/>
                    <a:pt x="209" y="603"/>
                    <a:pt x="210" y="603"/>
                  </a:cubicBezTo>
                  <a:cubicBezTo>
                    <a:pt x="211" y="603"/>
                    <a:pt x="214" y="598"/>
                    <a:pt x="215" y="597"/>
                  </a:cubicBezTo>
                  <a:cubicBezTo>
                    <a:pt x="216" y="595"/>
                    <a:pt x="218" y="593"/>
                    <a:pt x="219" y="592"/>
                  </a:cubicBezTo>
                  <a:cubicBezTo>
                    <a:pt x="220" y="590"/>
                    <a:pt x="221" y="587"/>
                    <a:pt x="222" y="585"/>
                  </a:cubicBezTo>
                  <a:cubicBezTo>
                    <a:pt x="222" y="585"/>
                    <a:pt x="222" y="584"/>
                    <a:pt x="222" y="584"/>
                  </a:cubicBezTo>
                  <a:cubicBezTo>
                    <a:pt x="222" y="584"/>
                    <a:pt x="222" y="584"/>
                    <a:pt x="222" y="584"/>
                  </a:cubicBezTo>
                  <a:cubicBezTo>
                    <a:pt x="222" y="583"/>
                    <a:pt x="222" y="582"/>
                    <a:pt x="222" y="582"/>
                  </a:cubicBezTo>
                  <a:cubicBezTo>
                    <a:pt x="222" y="582"/>
                    <a:pt x="222" y="582"/>
                    <a:pt x="222" y="582"/>
                  </a:cubicBezTo>
                  <a:cubicBezTo>
                    <a:pt x="222" y="582"/>
                    <a:pt x="222" y="582"/>
                    <a:pt x="222" y="582"/>
                  </a:cubicBezTo>
                  <a:cubicBezTo>
                    <a:pt x="222" y="581"/>
                    <a:pt x="222" y="581"/>
                    <a:pt x="222" y="580"/>
                  </a:cubicBezTo>
                  <a:cubicBezTo>
                    <a:pt x="222" y="580"/>
                    <a:pt x="222" y="580"/>
                    <a:pt x="222" y="580"/>
                  </a:cubicBezTo>
                  <a:cubicBezTo>
                    <a:pt x="223" y="580"/>
                    <a:pt x="223" y="579"/>
                    <a:pt x="223" y="578"/>
                  </a:cubicBezTo>
                  <a:cubicBezTo>
                    <a:pt x="223" y="578"/>
                    <a:pt x="223" y="578"/>
                    <a:pt x="223" y="578"/>
                  </a:cubicBezTo>
                  <a:cubicBezTo>
                    <a:pt x="223" y="578"/>
                    <a:pt x="223" y="578"/>
                    <a:pt x="223" y="578"/>
                  </a:cubicBezTo>
                  <a:cubicBezTo>
                    <a:pt x="222" y="577"/>
                    <a:pt x="223" y="574"/>
                    <a:pt x="226" y="572"/>
                  </a:cubicBezTo>
                  <a:cubicBezTo>
                    <a:pt x="228" y="571"/>
                    <a:pt x="234" y="568"/>
                    <a:pt x="235" y="565"/>
                  </a:cubicBezTo>
                  <a:cubicBezTo>
                    <a:pt x="236" y="562"/>
                    <a:pt x="234" y="554"/>
                    <a:pt x="234" y="553"/>
                  </a:cubicBezTo>
                  <a:cubicBezTo>
                    <a:pt x="234" y="552"/>
                    <a:pt x="233" y="546"/>
                    <a:pt x="232" y="546"/>
                  </a:cubicBezTo>
                  <a:cubicBezTo>
                    <a:pt x="231" y="546"/>
                    <a:pt x="231" y="545"/>
                    <a:pt x="232" y="542"/>
                  </a:cubicBezTo>
                  <a:cubicBezTo>
                    <a:pt x="233" y="540"/>
                    <a:pt x="243" y="532"/>
                    <a:pt x="246" y="530"/>
                  </a:cubicBezTo>
                  <a:cubicBezTo>
                    <a:pt x="248" y="528"/>
                    <a:pt x="252" y="527"/>
                    <a:pt x="253" y="526"/>
                  </a:cubicBezTo>
                  <a:cubicBezTo>
                    <a:pt x="254" y="525"/>
                    <a:pt x="259" y="519"/>
                    <a:pt x="260" y="519"/>
                  </a:cubicBezTo>
                  <a:cubicBezTo>
                    <a:pt x="260" y="518"/>
                    <a:pt x="259" y="515"/>
                    <a:pt x="258" y="513"/>
                  </a:cubicBezTo>
                  <a:cubicBezTo>
                    <a:pt x="257" y="511"/>
                    <a:pt x="257" y="503"/>
                    <a:pt x="257" y="501"/>
                  </a:cubicBezTo>
                  <a:cubicBezTo>
                    <a:pt x="257" y="501"/>
                    <a:pt x="257" y="500"/>
                    <a:pt x="257" y="500"/>
                  </a:cubicBezTo>
                  <a:cubicBezTo>
                    <a:pt x="257" y="500"/>
                    <a:pt x="257" y="500"/>
                    <a:pt x="257" y="499"/>
                  </a:cubicBezTo>
                  <a:cubicBezTo>
                    <a:pt x="257" y="499"/>
                    <a:pt x="257" y="499"/>
                    <a:pt x="257" y="498"/>
                  </a:cubicBezTo>
                  <a:cubicBezTo>
                    <a:pt x="257" y="498"/>
                    <a:pt x="257" y="498"/>
                    <a:pt x="257" y="498"/>
                  </a:cubicBezTo>
                  <a:cubicBezTo>
                    <a:pt x="257" y="497"/>
                    <a:pt x="257" y="497"/>
                    <a:pt x="257" y="497"/>
                  </a:cubicBezTo>
                  <a:cubicBezTo>
                    <a:pt x="257" y="496"/>
                    <a:pt x="257" y="496"/>
                    <a:pt x="257" y="496"/>
                  </a:cubicBezTo>
                  <a:cubicBezTo>
                    <a:pt x="257" y="496"/>
                    <a:pt x="257" y="496"/>
                    <a:pt x="257" y="496"/>
                  </a:cubicBezTo>
                  <a:cubicBezTo>
                    <a:pt x="257" y="495"/>
                    <a:pt x="257" y="495"/>
                    <a:pt x="257" y="495"/>
                  </a:cubicBezTo>
                  <a:cubicBezTo>
                    <a:pt x="256" y="493"/>
                    <a:pt x="253" y="491"/>
                    <a:pt x="252" y="489"/>
                  </a:cubicBezTo>
                  <a:cubicBezTo>
                    <a:pt x="251" y="488"/>
                    <a:pt x="252" y="480"/>
                    <a:pt x="252" y="479"/>
                  </a:cubicBezTo>
                  <a:cubicBezTo>
                    <a:pt x="252" y="478"/>
                    <a:pt x="250" y="474"/>
                    <a:pt x="250" y="473"/>
                  </a:cubicBezTo>
                  <a:cubicBezTo>
                    <a:pt x="250" y="472"/>
                    <a:pt x="250" y="470"/>
                    <a:pt x="250" y="469"/>
                  </a:cubicBezTo>
                  <a:cubicBezTo>
                    <a:pt x="250" y="469"/>
                    <a:pt x="250" y="469"/>
                    <a:pt x="250" y="469"/>
                  </a:cubicBezTo>
                  <a:cubicBezTo>
                    <a:pt x="250" y="469"/>
                    <a:pt x="250" y="469"/>
                    <a:pt x="250" y="469"/>
                  </a:cubicBezTo>
                  <a:cubicBezTo>
                    <a:pt x="251" y="469"/>
                    <a:pt x="251" y="469"/>
                    <a:pt x="251" y="469"/>
                  </a:cubicBezTo>
                  <a:cubicBezTo>
                    <a:pt x="251" y="469"/>
                    <a:pt x="251" y="469"/>
                    <a:pt x="251" y="469"/>
                  </a:cubicBezTo>
                  <a:cubicBezTo>
                    <a:pt x="251" y="468"/>
                    <a:pt x="252" y="467"/>
                    <a:pt x="252" y="466"/>
                  </a:cubicBezTo>
                  <a:cubicBezTo>
                    <a:pt x="252" y="466"/>
                    <a:pt x="252" y="466"/>
                    <a:pt x="252" y="466"/>
                  </a:cubicBezTo>
                  <a:cubicBezTo>
                    <a:pt x="253" y="465"/>
                    <a:pt x="253" y="465"/>
                    <a:pt x="253" y="464"/>
                  </a:cubicBezTo>
                  <a:cubicBezTo>
                    <a:pt x="254" y="462"/>
                    <a:pt x="257" y="457"/>
                    <a:pt x="258" y="456"/>
                  </a:cubicBezTo>
                  <a:cubicBezTo>
                    <a:pt x="258" y="456"/>
                    <a:pt x="258" y="456"/>
                    <a:pt x="258" y="456"/>
                  </a:cubicBezTo>
                  <a:cubicBezTo>
                    <a:pt x="258" y="456"/>
                    <a:pt x="258" y="456"/>
                    <a:pt x="259" y="456"/>
                  </a:cubicBezTo>
                  <a:cubicBezTo>
                    <a:pt x="259" y="456"/>
                    <a:pt x="259" y="456"/>
                    <a:pt x="259" y="455"/>
                  </a:cubicBezTo>
                  <a:cubicBezTo>
                    <a:pt x="259" y="455"/>
                    <a:pt x="259" y="455"/>
                    <a:pt x="259" y="455"/>
                  </a:cubicBezTo>
                  <a:cubicBezTo>
                    <a:pt x="260" y="455"/>
                    <a:pt x="261" y="455"/>
                    <a:pt x="261" y="455"/>
                  </a:cubicBezTo>
                  <a:cubicBezTo>
                    <a:pt x="262" y="455"/>
                    <a:pt x="268" y="447"/>
                    <a:pt x="270" y="443"/>
                  </a:cubicBezTo>
                  <a:cubicBezTo>
                    <a:pt x="272" y="440"/>
                    <a:pt x="278" y="437"/>
                    <a:pt x="280" y="436"/>
                  </a:cubicBezTo>
                  <a:cubicBezTo>
                    <a:pt x="282" y="435"/>
                    <a:pt x="281" y="435"/>
                    <a:pt x="281" y="434"/>
                  </a:cubicBezTo>
                  <a:cubicBezTo>
                    <a:pt x="282" y="433"/>
                    <a:pt x="283" y="432"/>
                    <a:pt x="285" y="431"/>
                  </a:cubicBezTo>
                  <a:cubicBezTo>
                    <a:pt x="287" y="430"/>
                    <a:pt x="292" y="420"/>
                    <a:pt x="293" y="417"/>
                  </a:cubicBezTo>
                  <a:cubicBezTo>
                    <a:pt x="294" y="415"/>
                    <a:pt x="298" y="408"/>
                    <a:pt x="299" y="406"/>
                  </a:cubicBezTo>
                  <a:cubicBezTo>
                    <a:pt x="300" y="405"/>
                    <a:pt x="300" y="398"/>
                    <a:pt x="300" y="396"/>
                  </a:cubicBezTo>
                  <a:cubicBezTo>
                    <a:pt x="300" y="394"/>
                    <a:pt x="300" y="393"/>
                    <a:pt x="299" y="394"/>
                  </a:cubicBezTo>
                  <a:cubicBezTo>
                    <a:pt x="298" y="394"/>
                    <a:pt x="294" y="396"/>
                    <a:pt x="293" y="397"/>
                  </a:cubicBezTo>
                  <a:cubicBezTo>
                    <a:pt x="291" y="398"/>
                    <a:pt x="287" y="397"/>
                    <a:pt x="285" y="397"/>
                  </a:cubicBezTo>
                  <a:cubicBezTo>
                    <a:pt x="283" y="398"/>
                    <a:pt x="283" y="399"/>
                    <a:pt x="282" y="399"/>
                  </a:cubicBezTo>
                  <a:cubicBezTo>
                    <a:pt x="280" y="400"/>
                    <a:pt x="281" y="399"/>
                    <a:pt x="279" y="398"/>
                  </a:cubicBezTo>
                  <a:cubicBezTo>
                    <a:pt x="277" y="398"/>
                    <a:pt x="273" y="400"/>
                    <a:pt x="272" y="401"/>
                  </a:cubicBezTo>
                  <a:cubicBezTo>
                    <a:pt x="271" y="401"/>
                    <a:pt x="268" y="397"/>
                    <a:pt x="268" y="396"/>
                  </a:cubicBezTo>
                  <a:cubicBezTo>
                    <a:pt x="268" y="396"/>
                    <a:pt x="267" y="395"/>
                    <a:pt x="267" y="395"/>
                  </a:cubicBezTo>
                  <a:cubicBezTo>
                    <a:pt x="267" y="395"/>
                    <a:pt x="267" y="395"/>
                    <a:pt x="267" y="395"/>
                  </a:cubicBezTo>
                  <a:cubicBezTo>
                    <a:pt x="267" y="395"/>
                    <a:pt x="267" y="395"/>
                    <a:pt x="267" y="395"/>
                  </a:cubicBezTo>
                  <a:cubicBezTo>
                    <a:pt x="267" y="395"/>
                    <a:pt x="266" y="394"/>
                    <a:pt x="266" y="394"/>
                  </a:cubicBezTo>
                  <a:cubicBezTo>
                    <a:pt x="266" y="394"/>
                    <a:pt x="266" y="394"/>
                    <a:pt x="266" y="394"/>
                  </a:cubicBezTo>
                  <a:cubicBezTo>
                    <a:pt x="266" y="394"/>
                    <a:pt x="266" y="394"/>
                    <a:pt x="266" y="394"/>
                  </a:cubicBezTo>
                  <a:cubicBezTo>
                    <a:pt x="266" y="394"/>
                    <a:pt x="266" y="393"/>
                    <a:pt x="266" y="393"/>
                  </a:cubicBezTo>
                  <a:cubicBezTo>
                    <a:pt x="266" y="392"/>
                    <a:pt x="266" y="392"/>
                    <a:pt x="266" y="391"/>
                  </a:cubicBezTo>
                  <a:cubicBezTo>
                    <a:pt x="265" y="391"/>
                    <a:pt x="265" y="390"/>
                    <a:pt x="265" y="389"/>
                  </a:cubicBezTo>
                  <a:cubicBezTo>
                    <a:pt x="265" y="389"/>
                    <a:pt x="265" y="389"/>
                    <a:pt x="265" y="389"/>
                  </a:cubicBezTo>
                  <a:cubicBezTo>
                    <a:pt x="264" y="389"/>
                    <a:pt x="264" y="389"/>
                    <a:pt x="264" y="389"/>
                  </a:cubicBezTo>
                  <a:cubicBezTo>
                    <a:pt x="264" y="388"/>
                    <a:pt x="264" y="388"/>
                    <a:pt x="264" y="388"/>
                  </a:cubicBezTo>
                  <a:cubicBezTo>
                    <a:pt x="262" y="387"/>
                    <a:pt x="261" y="386"/>
                    <a:pt x="259" y="385"/>
                  </a:cubicBezTo>
                  <a:cubicBezTo>
                    <a:pt x="258" y="384"/>
                    <a:pt x="257" y="382"/>
                    <a:pt x="256" y="382"/>
                  </a:cubicBezTo>
                  <a:cubicBezTo>
                    <a:pt x="255" y="382"/>
                    <a:pt x="252" y="378"/>
                    <a:pt x="250" y="378"/>
                  </a:cubicBezTo>
                  <a:cubicBezTo>
                    <a:pt x="249" y="378"/>
                    <a:pt x="248" y="373"/>
                    <a:pt x="247" y="371"/>
                  </a:cubicBezTo>
                  <a:cubicBezTo>
                    <a:pt x="247" y="370"/>
                    <a:pt x="247" y="370"/>
                    <a:pt x="246" y="369"/>
                  </a:cubicBezTo>
                  <a:cubicBezTo>
                    <a:pt x="246" y="369"/>
                    <a:pt x="246" y="369"/>
                    <a:pt x="246" y="369"/>
                  </a:cubicBezTo>
                  <a:cubicBezTo>
                    <a:pt x="246" y="368"/>
                    <a:pt x="245" y="368"/>
                    <a:pt x="244" y="367"/>
                  </a:cubicBezTo>
                  <a:cubicBezTo>
                    <a:pt x="244" y="367"/>
                    <a:pt x="244" y="367"/>
                    <a:pt x="244" y="367"/>
                  </a:cubicBezTo>
                  <a:cubicBezTo>
                    <a:pt x="244" y="366"/>
                    <a:pt x="244" y="366"/>
                    <a:pt x="244" y="366"/>
                  </a:cubicBezTo>
                  <a:cubicBezTo>
                    <a:pt x="244" y="366"/>
                    <a:pt x="243" y="366"/>
                    <a:pt x="243" y="366"/>
                  </a:cubicBezTo>
                  <a:cubicBezTo>
                    <a:pt x="243" y="366"/>
                    <a:pt x="243" y="365"/>
                    <a:pt x="243" y="365"/>
                  </a:cubicBezTo>
                  <a:cubicBezTo>
                    <a:pt x="243" y="365"/>
                    <a:pt x="243" y="365"/>
                    <a:pt x="243" y="365"/>
                  </a:cubicBezTo>
                  <a:cubicBezTo>
                    <a:pt x="243" y="365"/>
                    <a:pt x="242" y="365"/>
                    <a:pt x="242" y="365"/>
                  </a:cubicBezTo>
                  <a:cubicBezTo>
                    <a:pt x="241" y="364"/>
                    <a:pt x="238" y="360"/>
                    <a:pt x="238" y="357"/>
                  </a:cubicBezTo>
                  <a:cubicBezTo>
                    <a:pt x="238" y="355"/>
                    <a:pt x="237" y="352"/>
                    <a:pt x="237" y="351"/>
                  </a:cubicBezTo>
                  <a:cubicBezTo>
                    <a:pt x="237" y="349"/>
                    <a:pt x="237" y="348"/>
                    <a:pt x="235" y="348"/>
                  </a:cubicBezTo>
                  <a:cubicBezTo>
                    <a:pt x="233" y="347"/>
                    <a:pt x="231" y="344"/>
                    <a:pt x="231" y="344"/>
                  </a:cubicBezTo>
                  <a:cubicBezTo>
                    <a:pt x="230" y="343"/>
                    <a:pt x="232" y="342"/>
                    <a:pt x="231" y="341"/>
                  </a:cubicBezTo>
                  <a:cubicBezTo>
                    <a:pt x="231" y="340"/>
                    <a:pt x="225" y="329"/>
                    <a:pt x="224" y="327"/>
                  </a:cubicBezTo>
                  <a:cubicBezTo>
                    <a:pt x="222" y="324"/>
                    <a:pt x="223" y="324"/>
                    <a:pt x="223" y="323"/>
                  </a:cubicBezTo>
                  <a:cubicBezTo>
                    <a:pt x="223" y="323"/>
                    <a:pt x="221" y="321"/>
                    <a:pt x="220" y="320"/>
                  </a:cubicBezTo>
                  <a:cubicBezTo>
                    <a:pt x="219" y="319"/>
                    <a:pt x="224" y="323"/>
                    <a:pt x="225" y="324"/>
                  </a:cubicBezTo>
                  <a:cubicBezTo>
                    <a:pt x="225" y="324"/>
                    <a:pt x="225" y="324"/>
                    <a:pt x="226" y="324"/>
                  </a:cubicBezTo>
                  <a:cubicBezTo>
                    <a:pt x="226" y="324"/>
                    <a:pt x="226" y="324"/>
                    <a:pt x="226" y="324"/>
                  </a:cubicBezTo>
                  <a:cubicBezTo>
                    <a:pt x="226" y="324"/>
                    <a:pt x="226" y="323"/>
                    <a:pt x="226" y="323"/>
                  </a:cubicBezTo>
                  <a:cubicBezTo>
                    <a:pt x="227" y="323"/>
                    <a:pt x="227" y="323"/>
                    <a:pt x="228" y="323"/>
                  </a:cubicBezTo>
                  <a:cubicBezTo>
                    <a:pt x="228" y="323"/>
                    <a:pt x="228" y="323"/>
                    <a:pt x="228" y="323"/>
                  </a:cubicBezTo>
                  <a:cubicBezTo>
                    <a:pt x="230" y="323"/>
                    <a:pt x="232" y="328"/>
                    <a:pt x="233" y="330"/>
                  </a:cubicBezTo>
                  <a:cubicBezTo>
                    <a:pt x="235" y="332"/>
                    <a:pt x="237" y="334"/>
                    <a:pt x="238" y="335"/>
                  </a:cubicBezTo>
                  <a:cubicBezTo>
                    <a:pt x="239" y="335"/>
                    <a:pt x="237" y="336"/>
                    <a:pt x="238" y="337"/>
                  </a:cubicBezTo>
                  <a:cubicBezTo>
                    <a:pt x="238" y="338"/>
                    <a:pt x="240" y="339"/>
                    <a:pt x="241" y="340"/>
                  </a:cubicBezTo>
                  <a:cubicBezTo>
                    <a:pt x="242" y="340"/>
                    <a:pt x="247" y="347"/>
                    <a:pt x="247" y="348"/>
                  </a:cubicBezTo>
                  <a:cubicBezTo>
                    <a:pt x="248" y="349"/>
                    <a:pt x="247" y="349"/>
                    <a:pt x="246" y="350"/>
                  </a:cubicBezTo>
                  <a:cubicBezTo>
                    <a:pt x="246" y="351"/>
                    <a:pt x="248" y="355"/>
                    <a:pt x="249" y="357"/>
                  </a:cubicBezTo>
                  <a:cubicBezTo>
                    <a:pt x="250" y="358"/>
                    <a:pt x="252" y="359"/>
                    <a:pt x="253" y="360"/>
                  </a:cubicBezTo>
                  <a:cubicBezTo>
                    <a:pt x="254" y="361"/>
                    <a:pt x="256" y="363"/>
                    <a:pt x="257" y="365"/>
                  </a:cubicBezTo>
                  <a:cubicBezTo>
                    <a:pt x="258" y="367"/>
                    <a:pt x="261" y="370"/>
                    <a:pt x="262" y="372"/>
                  </a:cubicBezTo>
                  <a:cubicBezTo>
                    <a:pt x="262" y="373"/>
                    <a:pt x="262" y="373"/>
                    <a:pt x="262" y="373"/>
                  </a:cubicBezTo>
                  <a:cubicBezTo>
                    <a:pt x="262" y="373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4"/>
                  </a:cubicBezTo>
                  <a:cubicBezTo>
                    <a:pt x="262" y="374"/>
                    <a:pt x="262" y="374"/>
                    <a:pt x="262" y="375"/>
                  </a:cubicBezTo>
                  <a:cubicBezTo>
                    <a:pt x="262" y="375"/>
                    <a:pt x="262" y="375"/>
                    <a:pt x="262" y="375"/>
                  </a:cubicBezTo>
                  <a:cubicBezTo>
                    <a:pt x="262" y="376"/>
                    <a:pt x="262" y="376"/>
                    <a:pt x="262" y="376"/>
                  </a:cubicBezTo>
                  <a:cubicBezTo>
                    <a:pt x="262" y="376"/>
                    <a:pt x="262" y="376"/>
                    <a:pt x="262" y="376"/>
                  </a:cubicBezTo>
                  <a:cubicBezTo>
                    <a:pt x="262" y="378"/>
                    <a:pt x="266" y="385"/>
                    <a:pt x="266" y="387"/>
                  </a:cubicBezTo>
                  <a:cubicBezTo>
                    <a:pt x="266" y="388"/>
                    <a:pt x="267" y="390"/>
                    <a:pt x="268" y="390"/>
                  </a:cubicBezTo>
                  <a:cubicBezTo>
                    <a:pt x="270" y="390"/>
                    <a:pt x="273" y="389"/>
                    <a:pt x="274" y="388"/>
                  </a:cubicBezTo>
                  <a:cubicBezTo>
                    <a:pt x="275" y="387"/>
                    <a:pt x="279" y="387"/>
                    <a:pt x="282" y="387"/>
                  </a:cubicBezTo>
                  <a:cubicBezTo>
                    <a:pt x="285" y="387"/>
                    <a:pt x="292" y="383"/>
                    <a:pt x="294" y="382"/>
                  </a:cubicBezTo>
                  <a:cubicBezTo>
                    <a:pt x="296" y="380"/>
                    <a:pt x="303" y="379"/>
                    <a:pt x="304" y="378"/>
                  </a:cubicBezTo>
                  <a:cubicBezTo>
                    <a:pt x="304" y="378"/>
                    <a:pt x="305" y="375"/>
                    <a:pt x="305" y="374"/>
                  </a:cubicBezTo>
                  <a:cubicBezTo>
                    <a:pt x="305" y="374"/>
                    <a:pt x="306" y="374"/>
                    <a:pt x="306" y="374"/>
                  </a:cubicBezTo>
                  <a:cubicBezTo>
                    <a:pt x="306" y="374"/>
                    <a:pt x="306" y="374"/>
                    <a:pt x="306" y="374"/>
                  </a:cubicBezTo>
                  <a:cubicBezTo>
                    <a:pt x="306" y="374"/>
                    <a:pt x="306" y="374"/>
                    <a:pt x="307" y="374"/>
                  </a:cubicBezTo>
                  <a:cubicBezTo>
                    <a:pt x="307" y="374"/>
                    <a:pt x="307" y="373"/>
                    <a:pt x="307" y="373"/>
                  </a:cubicBezTo>
                  <a:cubicBezTo>
                    <a:pt x="307" y="373"/>
                    <a:pt x="307" y="373"/>
                    <a:pt x="308" y="373"/>
                  </a:cubicBezTo>
                  <a:cubicBezTo>
                    <a:pt x="308" y="373"/>
                    <a:pt x="308" y="373"/>
                    <a:pt x="308" y="373"/>
                  </a:cubicBezTo>
                  <a:cubicBezTo>
                    <a:pt x="308" y="373"/>
                    <a:pt x="309" y="373"/>
                    <a:pt x="309" y="373"/>
                  </a:cubicBezTo>
                  <a:cubicBezTo>
                    <a:pt x="309" y="373"/>
                    <a:pt x="309" y="373"/>
                    <a:pt x="309" y="372"/>
                  </a:cubicBezTo>
                  <a:cubicBezTo>
                    <a:pt x="310" y="372"/>
                    <a:pt x="310" y="372"/>
                    <a:pt x="310" y="372"/>
                  </a:cubicBezTo>
                  <a:cubicBezTo>
                    <a:pt x="310" y="372"/>
                    <a:pt x="311" y="372"/>
                    <a:pt x="311" y="372"/>
                  </a:cubicBezTo>
                  <a:cubicBezTo>
                    <a:pt x="311" y="372"/>
                    <a:pt x="311" y="372"/>
                    <a:pt x="311" y="372"/>
                  </a:cubicBezTo>
                  <a:cubicBezTo>
                    <a:pt x="312" y="372"/>
                    <a:pt x="312" y="372"/>
                    <a:pt x="312" y="372"/>
                  </a:cubicBezTo>
                  <a:cubicBezTo>
                    <a:pt x="312" y="372"/>
                    <a:pt x="312" y="372"/>
                    <a:pt x="312" y="372"/>
                  </a:cubicBezTo>
                  <a:cubicBezTo>
                    <a:pt x="313" y="372"/>
                    <a:pt x="313" y="371"/>
                    <a:pt x="313" y="371"/>
                  </a:cubicBezTo>
                  <a:cubicBezTo>
                    <a:pt x="313" y="371"/>
                    <a:pt x="313" y="371"/>
                    <a:pt x="313" y="371"/>
                  </a:cubicBezTo>
                  <a:cubicBezTo>
                    <a:pt x="315" y="371"/>
                    <a:pt x="318" y="371"/>
                    <a:pt x="318" y="370"/>
                  </a:cubicBezTo>
                  <a:cubicBezTo>
                    <a:pt x="318" y="368"/>
                    <a:pt x="319" y="368"/>
                    <a:pt x="320" y="367"/>
                  </a:cubicBezTo>
                  <a:cubicBezTo>
                    <a:pt x="322" y="367"/>
                    <a:pt x="322" y="366"/>
                    <a:pt x="322" y="365"/>
                  </a:cubicBezTo>
                  <a:cubicBezTo>
                    <a:pt x="323" y="364"/>
                    <a:pt x="325" y="363"/>
                    <a:pt x="327" y="363"/>
                  </a:cubicBezTo>
                  <a:cubicBezTo>
                    <a:pt x="328" y="363"/>
                    <a:pt x="327" y="362"/>
                    <a:pt x="327" y="360"/>
                  </a:cubicBezTo>
                  <a:cubicBezTo>
                    <a:pt x="327" y="359"/>
                    <a:pt x="327" y="358"/>
                    <a:pt x="328" y="356"/>
                  </a:cubicBezTo>
                  <a:cubicBezTo>
                    <a:pt x="328" y="354"/>
                    <a:pt x="328" y="356"/>
                    <a:pt x="329" y="357"/>
                  </a:cubicBezTo>
                  <a:cubicBezTo>
                    <a:pt x="330" y="357"/>
                    <a:pt x="331" y="354"/>
                    <a:pt x="332" y="353"/>
                  </a:cubicBezTo>
                  <a:cubicBezTo>
                    <a:pt x="333" y="353"/>
                    <a:pt x="334" y="351"/>
                    <a:pt x="334" y="349"/>
                  </a:cubicBezTo>
                  <a:cubicBezTo>
                    <a:pt x="335" y="348"/>
                    <a:pt x="335" y="347"/>
                    <a:pt x="334" y="347"/>
                  </a:cubicBezTo>
                  <a:cubicBezTo>
                    <a:pt x="332" y="346"/>
                    <a:pt x="332" y="345"/>
                    <a:pt x="330" y="343"/>
                  </a:cubicBezTo>
                  <a:cubicBezTo>
                    <a:pt x="329" y="342"/>
                    <a:pt x="326" y="342"/>
                    <a:pt x="324" y="342"/>
                  </a:cubicBezTo>
                  <a:cubicBezTo>
                    <a:pt x="324" y="342"/>
                    <a:pt x="324" y="342"/>
                    <a:pt x="324" y="342"/>
                  </a:cubicBezTo>
                  <a:cubicBezTo>
                    <a:pt x="323" y="342"/>
                    <a:pt x="323" y="342"/>
                    <a:pt x="323" y="341"/>
                  </a:cubicBezTo>
                  <a:cubicBezTo>
                    <a:pt x="323" y="341"/>
                    <a:pt x="323" y="341"/>
                    <a:pt x="323" y="341"/>
                  </a:cubicBezTo>
                  <a:cubicBezTo>
                    <a:pt x="323" y="341"/>
                    <a:pt x="323" y="341"/>
                    <a:pt x="323" y="341"/>
                  </a:cubicBezTo>
                  <a:cubicBezTo>
                    <a:pt x="322" y="341"/>
                    <a:pt x="322" y="341"/>
                    <a:pt x="322" y="340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0"/>
                    <a:pt x="322" y="340"/>
                    <a:pt x="321" y="339"/>
                  </a:cubicBezTo>
                  <a:cubicBezTo>
                    <a:pt x="321" y="339"/>
                    <a:pt x="321" y="339"/>
                    <a:pt x="321" y="339"/>
                  </a:cubicBezTo>
                  <a:cubicBezTo>
                    <a:pt x="321" y="339"/>
                    <a:pt x="321" y="339"/>
                    <a:pt x="321" y="338"/>
                  </a:cubicBezTo>
                  <a:cubicBezTo>
                    <a:pt x="321" y="338"/>
                    <a:pt x="321" y="338"/>
                    <a:pt x="321" y="338"/>
                  </a:cubicBezTo>
                  <a:cubicBezTo>
                    <a:pt x="320" y="337"/>
                    <a:pt x="320" y="336"/>
                    <a:pt x="320" y="335"/>
                  </a:cubicBezTo>
                  <a:cubicBezTo>
                    <a:pt x="319" y="333"/>
                    <a:pt x="321" y="332"/>
                    <a:pt x="320" y="332"/>
                  </a:cubicBezTo>
                  <a:cubicBezTo>
                    <a:pt x="319" y="332"/>
                    <a:pt x="313" y="338"/>
                    <a:pt x="312" y="340"/>
                  </a:cubicBezTo>
                  <a:cubicBezTo>
                    <a:pt x="311" y="341"/>
                    <a:pt x="307" y="340"/>
                    <a:pt x="305" y="340"/>
                  </a:cubicBezTo>
                  <a:cubicBezTo>
                    <a:pt x="303" y="340"/>
                    <a:pt x="303" y="341"/>
                    <a:pt x="301" y="340"/>
                  </a:cubicBezTo>
                  <a:cubicBezTo>
                    <a:pt x="301" y="340"/>
                    <a:pt x="301" y="340"/>
                    <a:pt x="300" y="340"/>
                  </a:cubicBezTo>
                  <a:cubicBezTo>
                    <a:pt x="300" y="340"/>
                    <a:pt x="300" y="340"/>
                    <a:pt x="300" y="340"/>
                  </a:cubicBezTo>
                  <a:cubicBezTo>
                    <a:pt x="300" y="340"/>
                    <a:pt x="300" y="339"/>
                    <a:pt x="300" y="339"/>
                  </a:cubicBezTo>
                  <a:cubicBezTo>
                    <a:pt x="299" y="339"/>
                    <a:pt x="299" y="339"/>
                    <a:pt x="299" y="339"/>
                  </a:cubicBezTo>
                  <a:cubicBezTo>
                    <a:pt x="299" y="339"/>
                    <a:pt x="299" y="339"/>
                    <a:pt x="299" y="339"/>
                  </a:cubicBezTo>
                  <a:cubicBezTo>
                    <a:pt x="299" y="339"/>
                    <a:pt x="299" y="338"/>
                    <a:pt x="299" y="338"/>
                  </a:cubicBezTo>
                  <a:cubicBezTo>
                    <a:pt x="299" y="338"/>
                    <a:pt x="299" y="338"/>
                    <a:pt x="298" y="338"/>
                  </a:cubicBezTo>
                  <a:cubicBezTo>
                    <a:pt x="298" y="337"/>
                    <a:pt x="301" y="336"/>
                    <a:pt x="301" y="335"/>
                  </a:cubicBezTo>
                  <a:cubicBezTo>
                    <a:pt x="301" y="334"/>
                    <a:pt x="299" y="332"/>
                    <a:pt x="298" y="331"/>
                  </a:cubicBezTo>
                  <a:cubicBezTo>
                    <a:pt x="298" y="331"/>
                    <a:pt x="297" y="333"/>
                    <a:pt x="297" y="334"/>
                  </a:cubicBezTo>
                  <a:cubicBezTo>
                    <a:pt x="296" y="334"/>
                    <a:pt x="296" y="334"/>
                    <a:pt x="296" y="334"/>
                  </a:cubicBezTo>
                  <a:cubicBezTo>
                    <a:pt x="296" y="334"/>
                    <a:pt x="296" y="334"/>
                    <a:pt x="296" y="334"/>
                  </a:cubicBezTo>
                  <a:cubicBezTo>
                    <a:pt x="296" y="334"/>
                    <a:pt x="296" y="334"/>
                    <a:pt x="295" y="334"/>
                  </a:cubicBezTo>
                  <a:cubicBezTo>
                    <a:pt x="295" y="334"/>
                    <a:pt x="295" y="334"/>
                    <a:pt x="295" y="334"/>
                  </a:cubicBezTo>
                  <a:cubicBezTo>
                    <a:pt x="295" y="333"/>
                    <a:pt x="295" y="333"/>
                    <a:pt x="295" y="333"/>
                  </a:cubicBezTo>
                  <a:cubicBezTo>
                    <a:pt x="295" y="333"/>
                    <a:pt x="294" y="333"/>
                    <a:pt x="294" y="333"/>
                  </a:cubicBezTo>
                  <a:cubicBezTo>
                    <a:pt x="294" y="332"/>
                    <a:pt x="293" y="330"/>
                    <a:pt x="293" y="329"/>
                  </a:cubicBezTo>
                  <a:cubicBezTo>
                    <a:pt x="293" y="328"/>
                    <a:pt x="291" y="326"/>
                    <a:pt x="290" y="325"/>
                  </a:cubicBezTo>
                  <a:cubicBezTo>
                    <a:pt x="289" y="325"/>
                    <a:pt x="287" y="323"/>
                    <a:pt x="287" y="322"/>
                  </a:cubicBezTo>
                  <a:cubicBezTo>
                    <a:pt x="287" y="322"/>
                    <a:pt x="287" y="321"/>
                    <a:pt x="286" y="321"/>
                  </a:cubicBezTo>
                  <a:cubicBezTo>
                    <a:pt x="286" y="321"/>
                    <a:pt x="286" y="321"/>
                    <a:pt x="286" y="321"/>
                  </a:cubicBezTo>
                  <a:cubicBezTo>
                    <a:pt x="286" y="320"/>
                    <a:pt x="286" y="320"/>
                    <a:pt x="285" y="319"/>
                  </a:cubicBezTo>
                  <a:cubicBezTo>
                    <a:pt x="285" y="319"/>
                    <a:pt x="284" y="318"/>
                    <a:pt x="284" y="318"/>
                  </a:cubicBezTo>
                  <a:cubicBezTo>
                    <a:pt x="284" y="318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7"/>
                    <a:pt x="283" y="317"/>
                    <a:pt x="283" y="317"/>
                  </a:cubicBezTo>
                  <a:cubicBezTo>
                    <a:pt x="283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84" y="316"/>
                    <a:pt x="284" y="316"/>
                    <a:pt x="284" y="315"/>
                  </a:cubicBezTo>
                  <a:cubicBezTo>
                    <a:pt x="284" y="315"/>
                    <a:pt x="286" y="315"/>
                    <a:pt x="287" y="315"/>
                  </a:cubicBezTo>
                  <a:cubicBezTo>
                    <a:pt x="287" y="315"/>
                    <a:pt x="287" y="315"/>
                    <a:pt x="287" y="315"/>
                  </a:cubicBezTo>
                  <a:cubicBezTo>
                    <a:pt x="287" y="315"/>
                    <a:pt x="287" y="315"/>
                    <a:pt x="288" y="315"/>
                  </a:cubicBezTo>
                  <a:cubicBezTo>
                    <a:pt x="288" y="315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4"/>
                    <a:pt x="288" y="314"/>
                    <a:pt x="288" y="314"/>
                  </a:cubicBezTo>
                  <a:cubicBezTo>
                    <a:pt x="288" y="313"/>
                    <a:pt x="289" y="314"/>
                    <a:pt x="290" y="315"/>
                  </a:cubicBezTo>
                  <a:cubicBezTo>
                    <a:pt x="290" y="315"/>
                    <a:pt x="292" y="316"/>
                    <a:pt x="293" y="316"/>
                  </a:cubicBezTo>
                  <a:cubicBezTo>
                    <a:pt x="293" y="316"/>
                    <a:pt x="295" y="319"/>
                    <a:pt x="296" y="321"/>
                  </a:cubicBezTo>
                  <a:cubicBezTo>
                    <a:pt x="297" y="323"/>
                    <a:pt x="298" y="323"/>
                    <a:pt x="300" y="323"/>
                  </a:cubicBezTo>
                  <a:cubicBezTo>
                    <a:pt x="303" y="324"/>
                    <a:pt x="303" y="325"/>
                    <a:pt x="304" y="326"/>
                  </a:cubicBezTo>
                  <a:cubicBezTo>
                    <a:pt x="305" y="327"/>
                    <a:pt x="308" y="328"/>
                    <a:pt x="309" y="329"/>
                  </a:cubicBezTo>
                  <a:cubicBezTo>
                    <a:pt x="311" y="329"/>
                    <a:pt x="313" y="330"/>
                    <a:pt x="314" y="330"/>
                  </a:cubicBezTo>
                  <a:cubicBezTo>
                    <a:pt x="315" y="330"/>
                    <a:pt x="318" y="327"/>
                    <a:pt x="319" y="327"/>
                  </a:cubicBezTo>
                  <a:cubicBezTo>
                    <a:pt x="319" y="326"/>
                    <a:pt x="321" y="328"/>
                    <a:pt x="321" y="330"/>
                  </a:cubicBezTo>
                  <a:cubicBezTo>
                    <a:pt x="322" y="332"/>
                    <a:pt x="322" y="333"/>
                    <a:pt x="325" y="334"/>
                  </a:cubicBezTo>
                  <a:cubicBezTo>
                    <a:pt x="328" y="334"/>
                    <a:pt x="337" y="335"/>
                    <a:pt x="338" y="335"/>
                  </a:cubicBezTo>
                  <a:cubicBezTo>
                    <a:pt x="338" y="335"/>
                    <a:pt x="338" y="335"/>
                    <a:pt x="339" y="335"/>
                  </a:cubicBezTo>
                  <a:cubicBezTo>
                    <a:pt x="339" y="335"/>
                    <a:pt x="339" y="335"/>
                    <a:pt x="339" y="335"/>
                  </a:cubicBezTo>
                  <a:cubicBezTo>
                    <a:pt x="340" y="336"/>
                    <a:pt x="342" y="336"/>
                    <a:pt x="344" y="336"/>
                  </a:cubicBezTo>
                  <a:cubicBezTo>
                    <a:pt x="344" y="336"/>
                    <a:pt x="344" y="336"/>
                    <a:pt x="344" y="336"/>
                  </a:cubicBezTo>
                  <a:cubicBezTo>
                    <a:pt x="345" y="336"/>
                    <a:pt x="345" y="336"/>
                    <a:pt x="346" y="336"/>
                  </a:cubicBezTo>
                  <a:cubicBezTo>
                    <a:pt x="349" y="335"/>
                    <a:pt x="349" y="335"/>
                    <a:pt x="351" y="335"/>
                  </a:cubicBezTo>
                  <a:cubicBezTo>
                    <a:pt x="352" y="335"/>
                    <a:pt x="352" y="336"/>
                    <a:pt x="354" y="336"/>
                  </a:cubicBezTo>
                  <a:cubicBezTo>
                    <a:pt x="356" y="336"/>
                    <a:pt x="362" y="335"/>
                    <a:pt x="363" y="335"/>
                  </a:cubicBezTo>
                  <a:cubicBezTo>
                    <a:pt x="364" y="335"/>
                    <a:pt x="365" y="338"/>
                    <a:pt x="366" y="339"/>
                  </a:cubicBezTo>
                  <a:cubicBezTo>
                    <a:pt x="367" y="339"/>
                    <a:pt x="366" y="341"/>
                    <a:pt x="368" y="342"/>
                  </a:cubicBezTo>
                  <a:cubicBezTo>
                    <a:pt x="368" y="342"/>
                    <a:pt x="369" y="342"/>
                    <a:pt x="369" y="342"/>
                  </a:cubicBezTo>
                  <a:cubicBezTo>
                    <a:pt x="369" y="342"/>
                    <a:pt x="369" y="342"/>
                    <a:pt x="369" y="342"/>
                  </a:cubicBezTo>
                  <a:cubicBezTo>
                    <a:pt x="370" y="342"/>
                    <a:pt x="370" y="342"/>
                    <a:pt x="370" y="342"/>
                  </a:cubicBezTo>
                  <a:cubicBezTo>
                    <a:pt x="370" y="342"/>
                    <a:pt x="370" y="342"/>
                    <a:pt x="370" y="342"/>
                  </a:cubicBezTo>
                  <a:cubicBezTo>
                    <a:pt x="371" y="342"/>
                    <a:pt x="371" y="342"/>
                    <a:pt x="371" y="342"/>
                  </a:cubicBezTo>
                  <a:cubicBezTo>
                    <a:pt x="371" y="342"/>
                    <a:pt x="372" y="342"/>
                    <a:pt x="372" y="342"/>
                  </a:cubicBezTo>
                  <a:cubicBezTo>
                    <a:pt x="373" y="342"/>
                    <a:pt x="372" y="342"/>
                    <a:pt x="373" y="344"/>
                  </a:cubicBezTo>
                  <a:cubicBezTo>
                    <a:pt x="373" y="347"/>
                    <a:pt x="379" y="346"/>
                    <a:pt x="380" y="347"/>
                  </a:cubicBezTo>
                  <a:cubicBezTo>
                    <a:pt x="381" y="347"/>
                    <a:pt x="379" y="348"/>
                    <a:pt x="378" y="348"/>
                  </a:cubicBezTo>
                  <a:cubicBezTo>
                    <a:pt x="376" y="349"/>
                    <a:pt x="374" y="347"/>
                    <a:pt x="374" y="348"/>
                  </a:cubicBezTo>
                  <a:cubicBezTo>
                    <a:pt x="374" y="348"/>
                    <a:pt x="381" y="356"/>
                    <a:pt x="382" y="357"/>
                  </a:cubicBezTo>
                  <a:cubicBezTo>
                    <a:pt x="384" y="357"/>
                    <a:pt x="387" y="356"/>
                    <a:pt x="388" y="355"/>
                  </a:cubicBezTo>
                  <a:cubicBezTo>
                    <a:pt x="389" y="354"/>
                    <a:pt x="388" y="349"/>
                    <a:pt x="389" y="350"/>
                  </a:cubicBezTo>
                  <a:cubicBezTo>
                    <a:pt x="389" y="350"/>
                    <a:pt x="390" y="353"/>
                    <a:pt x="390" y="354"/>
                  </a:cubicBezTo>
                  <a:cubicBezTo>
                    <a:pt x="391" y="354"/>
                    <a:pt x="392" y="360"/>
                    <a:pt x="392" y="361"/>
                  </a:cubicBezTo>
                  <a:cubicBezTo>
                    <a:pt x="392" y="362"/>
                    <a:pt x="393" y="366"/>
                    <a:pt x="394" y="369"/>
                  </a:cubicBezTo>
                  <a:cubicBezTo>
                    <a:pt x="395" y="372"/>
                    <a:pt x="399" y="380"/>
                    <a:pt x="400" y="382"/>
                  </a:cubicBezTo>
                  <a:cubicBezTo>
                    <a:pt x="401" y="384"/>
                    <a:pt x="403" y="386"/>
                    <a:pt x="403" y="388"/>
                  </a:cubicBezTo>
                  <a:cubicBezTo>
                    <a:pt x="403" y="390"/>
                    <a:pt x="407" y="395"/>
                    <a:pt x="407" y="396"/>
                  </a:cubicBezTo>
                  <a:cubicBezTo>
                    <a:pt x="408" y="397"/>
                    <a:pt x="413" y="406"/>
                    <a:pt x="414" y="408"/>
                  </a:cubicBezTo>
                  <a:cubicBezTo>
                    <a:pt x="415" y="409"/>
                    <a:pt x="417" y="411"/>
                    <a:pt x="418" y="411"/>
                  </a:cubicBezTo>
                  <a:cubicBezTo>
                    <a:pt x="419" y="412"/>
                    <a:pt x="421" y="409"/>
                    <a:pt x="421" y="408"/>
                  </a:cubicBezTo>
                  <a:cubicBezTo>
                    <a:pt x="421" y="407"/>
                    <a:pt x="423" y="407"/>
                    <a:pt x="423" y="407"/>
                  </a:cubicBezTo>
                  <a:cubicBezTo>
                    <a:pt x="424" y="407"/>
                    <a:pt x="425" y="404"/>
                    <a:pt x="425" y="404"/>
                  </a:cubicBezTo>
                  <a:cubicBezTo>
                    <a:pt x="426" y="403"/>
                    <a:pt x="427" y="402"/>
                    <a:pt x="428" y="400"/>
                  </a:cubicBezTo>
                  <a:cubicBezTo>
                    <a:pt x="428" y="399"/>
                    <a:pt x="427" y="397"/>
                    <a:pt x="426" y="396"/>
                  </a:cubicBezTo>
                  <a:cubicBezTo>
                    <a:pt x="426" y="395"/>
                    <a:pt x="427" y="393"/>
                    <a:pt x="428" y="392"/>
                  </a:cubicBezTo>
                  <a:cubicBezTo>
                    <a:pt x="428" y="391"/>
                    <a:pt x="429" y="387"/>
                    <a:pt x="428" y="385"/>
                  </a:cubicBezTo>
                  <a:cubicBezTo>
                    <a:pt x="428" y="382"/>
                    <a:pt x="428" y="380"/>
                    <a:pt x="428" y="378"/>
                  </a:cubicBezTo>
                  <a:cubicBezTo>
                    <a:pt x="429" y="377"/>
                    <a:pt x="430" y="377"/>
                    <a:pt x="431" y="377"/>
                  </a:cubicBezTo>
                  <a:cubicBezTo>
                    <a:pt x="432" y="376"/>
                    <a:pt x="432" y="375"/>
                    <a:pt x="433" y="375"/>
                  </a:cubicBezTo>
                  <a:cubicBezTo>
                    <a:pt x="434" y="374"/>
                    <a:pt x="434" y="371"/>
                    <a:pt x="436" y="370"/>
                  </a:cubicBezTo>
                  <a:cubicBezTo>
                    <a:pt x="438" y="369"/>
                    <a:pt x="444" y="364"/>
                    <a:pt x="447" y="362"/>
                  </a:cubicBezTo>
                  <a:cubicBezTo>
                    <a:pt x="449" y="359"/>
                    <a:pt x="451" y="359"/>
                    <a:pt x="452" y="359"/>
                  </a:cubicBezTo>
                  <a:cubicBezTo>
                    <a:pt x="453" y="359"/>
                    <a:pt x="453" y="358"/>
                    <a:pt x="453" y="356"/>
                  </a:cubicBezTo>
                  <a:cubicBezTo>
                    <a:pt x="453" y="355"/>
                    <a:pt x="452" y="353"/>
                    <a:pt x="453" y="353"/>
                  </a:cubicBezTo>
                  <a:cubicBezTo>
                    <a:pt x="454" y="353"/>
                    <a:pt x="456" y="352"/>
                    <a:pt x="457" y="351"/>
                  </a:cubicBezTo>
                  <a:cubicBezTo>
                    <a:pt x="458" y="351"/>
                    <a:pt x="460" y="352"/>
                    <a:pt x="460" y="352"/>
                  </a:cubicBezTo>
                  <a:cubicBezTo>
                    <a:pt x="460" y="352"/>
                    <a:pt x="460" y="352"/>
                    <a:pt x="461" y="352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1" y="352"/>
                    <a:pt x="461" y="352"/>
                    <a:pt x="461" y="352"/>
                  </a:cubicBezTo>
                  <a:cubicBezTo>
                    <a:pt x="461" y="352"/>
                    <a:pt x="462" y="352"/>
                    <a:pt x="462" y="352"/>
                  </a:cubicBezTo>
                  <a:cubicBezTo>
                    <a:pt x="462" y="352"/>
                    <a:pt x="462" y="352"/>
                    <a:pt x="462" y="352"/>
                  </a:cubicBezTo>
                  <a:cubicBezTo>
                    <a:pt x="462" y="351"/>
                    <a:pt x="462" y="351"/>
                    <a:pt x="462" y="351"/>
                  </a:cubicBezTo>
                  <a:cubicBezTo>
                    <a:pt x="463" y="351"/>
                    <a:pt x="463" y="351"/>
                    <a:pt x="463" y="351"/>
                  </a:cubicBezTo>
                  <a:cubicBezTo>
                    <a:pt x="463" y="351"/>
                    <a:pt x="463" y="351"/>
                    <a:pt x="463" y="351"/>
                  </a:cubicBezTo>
                  <a:cubicBezTo>
                    <a:pt x="463" y="351"/>
                    <a:pt x="463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1"/>
                    <a:pt x="464" y="351"/>
                    <a:pt x="464" y="351"/>
                  </a:cubicBezTo>
                  <a:cubicBezTo>
                    <a:pt x="464" y="350"/>
                    <a:pt x="465" y="350"/>
                    <a:pt x="465" y="350"/>
                  </a:cubicBezTo>
                  <a:cubicBezTo>
                    <a:pt x="465" y="350"/>
                    <a:pt x="466" y="350"/>
                    <a:pt x="467" y="351"/>
                  </a:cubicBezTo>
                  <a:cubicBezTo>
                    <a:pt x="469" y="351"/>
                    <a:pt x="468" y="350"/>
                    <a:pt x="468" y="349"/>
                  </a:cubicBezTo>
                  <a:cubicBezTo>
                    <a:pt x="468" y="348"/>
                    <a:pt x="469" y="348"/>
                    <a:pt x="469" y="348"/>
                  </a:cubicBezTo>
                  <a:cubicBezTo>
                    <a:pt x="470" y="349"/>
                    <a:pt x="471" y="348"/>
                    <a:pt x="471" y="347"/>
                  </a:cubicBezTo>
                  <a:cubicBezTo>
                    <a:pt x="471" y="346"/>
                    <a:pt x="472" y="349"/>
                    <a:pt x="473" y="350"/>
                  </a:cubicBezTo>
                  <a:cubicBezTo>
                    <a:pt x="473" y="351"/>
                    <a:pt x="474" y="353"/>
                    <a:pt x="475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5" y="355"/>
                    <a:pt x="475" y="355"/>
                    <a:pt x="476" y="355"/>
                  </a:cubicBezTo>
                  <a:cubicBezTo>
                    <a:pt x="476" y="355"/>
                    <a:pt x="476" y="355"/>
                    <a:pt x="476" y="355"/>
                  </a:cubicBezTo>
                  <a:cubicBezTo>
                    <a:pt x="476" y="356"/>
                    <a:pt x="476" y="356"/>
                    <a:pt x="476" y="356"/>
                  </a:cubicBezTo>
                  <a:cubicBezTo>
                    <a:pt x="476" y="356"/>
                    <a:pt x="476" y="357"/>
                    <a:pt x="476" y="357"/>
                  </a:cubicBezTo>
                  <a:cubicBezTo>
                    <a:pt x="477" y="357"/>
                    <a:pt x="477" y="357"/>
                    <a:pt x="477" y="357"/>
                  </a:cubicBezTo>
                  <a:cubicBezTo>
                    <a:pt x="477" y="358"/>
                    <a:pt x="477" y="358"/>
                    <a:pt x="478" y="358"/>
                  </a:cubicBezTo>
                  <a:cubicBezTo>
                    <a:pt x="480" y="360"/>
                    <a:pt x="482" y="361"/>
                    <a:pt x="484" y="363"/>
                  </a:cubicBezTo>
                  <a:cubicBezTo>
                    <a:pt x="486" y="365"/>
                    <a:pt x="487" y="368"/>
                    <a:pt x="488" y="369"/>
                  </a:cubicBezTo>
                  <a:cubicBezTo>
                    <a:pt x="488" y="370"/>
                    <a:pt x="487" y="374"/>
                    <a:pt x="487" y="375"/>
                  </a:cubicBezTo>
                  <a:cubicBezTo>
                    <a:pt x="486" y="376"/>
                    <a:pt x="488" y="377"/>
                    <a:pt x="490" y="378"/>
                  </a:cubicBezTo>
                  <a:cubicBezTo>
                    <a:pt x="491" y="378"/>
                    <a:pt x="493" y="377"/>
                    <a:pt x="495" y="376"/>
                  </a:cubicBezTo>
                  <a:cubicBezTo>
                    <a:pt x="497" y="375"/>
                    <a:pt x="498" y="372"/>
                    <a:pt x="499" y="373"/>
                  </a:cubicBezTo>
                  <a:cubicBezTo>
                    <a:pt x="499" y="374"/>
                    <a:pt x="499" y="373"/>
                    <a:pt x="500" y="3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563C786-68C0-43F2-B663-E32D17A5C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706" y="4607745"/>
              <a:ext cx="168401" cy="353643"/>
            </a:xfrm>
            <a:custGeom>
              <a:avLst/>
              <a:gdLst>
                <a:gd name="T0" fmla="*/ 26 w 34"/>
                <a:gd name="T1" fmla="*/ 0 h 71"/>
                <a:gd name="T2" fmla="*/ 25 w 34"/>
                <a:gd name="T3" fmla="*/ 4 h 71"/>
                <a:gd name="T4" fmla="*/ 24 w 34"/>
                <a:gd name="T5" fmla="*/ 7 h 71"/>
                <a:gd name="T6" fmla="*/ 22 w 34"/>
                <a:gd name="T7" fmla="*/ 9 h 71"/>
                <a:gd name="T8" fmla="*/ 19 w 34"/>
                <a:gd name="T9" fmla="*/ 10 h 71"/>
                <a:gd name="T10" fmla="*/ 20 w 34"/>
                <a:gd name="T11" fmla="*/ 13 h 71"/>
                <a:gd name="T12" fmla="*/ 17 w 34"/>
                <a:gd name="T13" fmla="*/ 15 h 71"/>
                <a:gd name="T14" fmla="*/ 14 w 34"/>
                <a:gd name="T15" fmla="*/ 18 h 71"/>
                <a:gd name="T16" fmla="*/ 12 w 34"/>
                <a:gd name="T17" fmla="*/ 17 h 71"/>
                <a:gd name="T18" fmla="*/ 8 w 34"/>
                <a:gd name="T19" fmla="*/ 19 h 71"/>
                <a:gd name="T20" fmla="*/ 6 w 34"/>
                <a:gd name="T21" fmla="*/ 20 h 71"/>
                <a:gd name="T22" fmla="*/ 3 w 34"/>
                <a:gd name="T23" fmla="*/ 26 h 71"/>
                <a:gd name="T24" fmla="*/ 7 w 34"/>
                <a:gd name="T25" fmla="*/ 39 h 71"/>
                <a:gd name="T26" fmla="*/ 3 w 34"/>
                <a:gd name="T27" fmla="*/ 45 h 71"/>
                <a:gd name="T28" fmla="*/ 0 w 34"/>
                <a:gd name="T29" fmla="*/ 51 h 71"/>
                <a:gd name="T30" fmla="*/ 2 w 34"/>
                <a:gd name="T31" fmla="*/ 54 h 71"/>
                <a:gd name="T32" fmla="*/ 2 w 34"/>
                <a:gd name="T33" fmla="*/ 56 h 71"/>
                <a:gd name="T34" fmla="*/ 3 w 34"/>
                <a:gd name="T35" fmla="*/ 65 h 71"/>
                <a:gd name="T36" fmla="*/ 7 w 34"/>
                <a:gd name="T37" fmla="*/ 68 h 71"/>
                <a:gd name="T38" fmla="*/ 10 w 34"/>
                <a:gd name="T39" fmla="*/ 71 h 71"/>
                <a:gd name="T40" fmla="*/ 17 w 34"/>
                <a:gd name="T41" fmla="*/ 67 h 71"/>
                <a:gd name="T42" fmla="*/ 20 w 34"/>
                <a:gd name="T43" fmla="*/ 65 h 71"/>
                <a:gd name="T44" fmla="*/ 23 w 34"/>
                <a:gd name="T45" fmla="*/ 53 h 71"/>
                <a:gd name="T46" fmla="*/ 27 w 34"/>
                <a:gd name="T47" fmla="*/ 34 h 71"/>
                <a:gd name="T48" fmla="*/ 30 w 34"/>
                <a:gd name="T49" fmla="*/ 22 h 71"/>
                <a:gd name="T50" fmla="*/ 31 w 34"/>
                <a:gd name="T51" fmla="*/ 17 h 71"/>
                <a:gd name="T52" fmla="*/ 33 w 34"/>
                <a:gd name="T53" fmla="*/ 18 h 71"/>
                <a:gd name="T54" fmla="*/ 31 w 34"/>
                <a:gd name="T55" fmla="*/ 5 h 71"/>
                <a:gd name="T56" fmla="*/ 26 w 34"/>
                <a:gd name="T5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71">
                  <a:moveTo>
                    <a:pt x="26" y="0"/>
                  </a:moveTo>
                  <a:cubicBezTo>
                    <a:pt x="24" y="0"/>
                    <a:pt x="25" y="3"/>
                    <a:pt x="25" y="4"/>
                  </a:cubicBezTo>
                  <a:cubicBezTo>
                    <a:pt x="25" y="4"/>
                    <a:pt x="24" y="6"/>
                    <a:pt x="24" y="7"/>
                  </a:cubicBezTo>
                  <a:cubicBezTo>
                    <a:pt x="23" y="7"/>
                    <a:pt x="22" y="8"/>
                    <a:pt x="22" y="9"/>
                  </a:cubicBezTo>
                  <a:cubicBezTo>
                    <a:pt x="22" y="10"/>
                    <a:pt x="21" y="9"/>
                    <a:pt x="19" y="10"/>
                  </a:cubicBezTo>
                  <a:cubicBezTo>
                    <a:pt x="18" y="12"/>
                    <a:pt x="19" y="12"/>
                    <a:pt x="20" y="13"/>
                  </a:cubicBezTo>
                  <a:cubicBezTo>
                    <a:pt x="21" y="14"/>
                    <a:pt x="19" y="14"/>
                    <a:pt x="17" y="15"/>
                  </a:cubicBezTo>
                  <a:cubicBezTo>
                    <a:pt x="16" y="16"/>
                    <a:pt x="16" y="16"/>
                    <a:pt x="14" y="18"/>
                  </a:cubicBezTo>
                  <a:cubicBezTo>
                    <a:pt x="13" y="19"/>
                    <a:pt x="13" y="18"/>
                    <a:pt x="12" y="17"/>
                  </a:cubicBezTo>
                  <a:cubicBezTo>
                    <a:pt x="10" y="17"/>
                    <a:pt x="10" y="18"/>
                    <a:pt x="8" y="19"/>
                  </a:cubicBezTo>
                  <a:cubicBezTo>
                    <a:pt x="7" y="20"/>
                    <a:pt x="6" y="19"/>
                    <a:pt x="6" y="20"/>
                  </a:cubicBezTo>
                  <a:cubicBezTo>
                    <a:pt x="7" y="21"/>
                    <a:pt x="4" y="24"/>
                    <a:pt x="3" y="26"/>
                  </a:cubicBezTo>
                  <a:cubicBezTo>
                    <a:pt x="3" y="28"/>
                    <a:pt x="6" y="37"/>
                    <a:pt x="7" y="39"/>
                  </a:cubicBezTo>
                  <a:cubicBezTo>
                    <a:pt x="7" y="41"/>
                    <a:pt x="5" y="42"/>
                    <a:pt x="3" y="45"/>
                  </a:cubicBezTo>
                  <a:cubicBezTo>
                    <a:pt x="1" y="47"/>
                    <a:pt x="0" y="50"/>
                    <a:pt x="0" y="51"/>
                  </a:cubicBezTo>
                  <a:cubicBezTo>
                    <a:pt x="0" y="53"/>
                    <a:pt x="0" y="53"/>
                    <a:pt x="2" y="54"/>
                  </a:cubicBezTo>
                  <a:cubicBezTo>
                    <a:pt x="3" y="56"/>
                    <a:pt x="1" y="55"/>
                    <a:pt x="2" y="56"/>
                  </a:cubicBezTo>
                  <a:cubicBezTo>
                    <a:pt x="3" y="57"/>
                    <a:pt x="3" y="62"/>
                    <a:pt x="3" y="65"/>
                  </a:cubicBezTo>
                  <a:cubicBezTo>
                    <a:pt x="4" y="67"/>
                    <a:pt x="5" y="68"/>
                    <a:pt x="7" y="68"/>
                  </a:cubicBezTo>
                  <a:cubicBezTo>
                    <a:pt x="8" y="68"/>
                    <a:pt x="8" y="70"/>
                    <a:pt x="10" y="71"/>
                  </a:cubicBezTo>
                  <a:cubicBezTo>
                    <a:pt x="11" y="71"/>
                    <a:pt x="16" y="68"/>
                    <a:pt x="17" y="67"/>
                  </a:cubicBezTo>
                  <a:cubicBezTo>
                    <a:pt x="18" y="67"/>
                    <a:pt x="19" y="66"/>
                    <a:pt x="20" y="65"/>
                  </a:cubicBezTo>
                  <a:cubicBezTo>
                    <a:pt x="21" y="64"/>
                    <a:pt x="22" y="56"/>
                    <a:pt x="23" y="53"/>
                  </a:cubicBezTo>
                  <a:cubicBezTo>
                    <a:pt x="25" y="49"/>
                    <a:pt x="27" y="37"/>
                    <a:pt x="27" y="34"/>
                  </a:cubicBezTo>
                  <a:cubicBezTo>
                    <a:pt x="28" y="31"/>
                    <a:pt x="30" y="23"/>
                    <a:pt x="30" y="22"/>
                  </a:cubicBezTo>
                  <a:cubicBezTo>
                    <a:pt x="31" y="21"/>
                    <a:pt x="30" y="18"/>
                    <a:pt x="31" y="17"/>
                  </a:cubicBezTo>
                  <a:cubicBezTo>
                    <a:pt x="31" y="16"/>
                    <a:pt x="31" y="18"/>
                    <a:pt x="33" y="18"/>
                  </a:cubicBezTo>
                  <a:cubicBezTo>
                    <a:pt x="34" y="18"/>
                    <a:pt x="32" y="7"/>
                    <a:pt x="31" y="5"/>
                  </a:cubicBezTo>
                  <a:cubicBezTo>
                    <a:pt x="31" y="4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8F9BB1B-5204-4D82-9C4C-76E3554DA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457" y="4113065"/>
              <a:ext cx="54731" cy="86307"/>
            </a:xfrm>
            <a:custGeom>
              <a:avLst/>
              <a:gdLst>
                <a:gd name="T0" fmla="*/ 5 w 11"/>
                <a:gd name="T1" fmla="*/ 1 h 17"/>
                <a:gd name="T2" fmla="*/ 2 w 11"/>
                <a:gd name="T3" fmla="*/ 2 h 17"/>
                <a:gd name="T4" fmla="*/ 1 w 11"/>
                <a:gd name="T5" fmla="*/ 4 h 17"/>
                <a:gd name="T6" fmla="*/ 1 w 11"/>
                <a:gd name="T7" fmla="*/ 7 h 17"/>
                <a:gd name="T8" fmla="*/ 5 w 11"/>
                <a:gd name="T9" fmla="*/ 16 h 17"/>
                <a:gd name="T10" fmla="*/ 9 w 11"/>
                <a:gd name="T11" fmla="*/ 14 h 17"/>
                <a:gd name="T12" fmla="*/ 10 w 11"/>
                <a:gd name="T13" fmla="*/ 9 h 17"/>
                <a:gd name="T14" fmla="*/ 5 w 11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7">
                  <a:moveTo>
                    <a:pt x="5" y="1"/>
                  </a:moveTo>
                  <a:cubicBezTo>
                    <a:pt x="2" y="0"/>
                    <a:pt x="4" y="1"/>
                    <a:pt x="2" y="2"/>
                  </a:cubicBezTo>
                  <a:cubicBezTo>
                    <a:pt x="1" y="3"/>
                    <a:pt x="0" y="2"/>
                    <a:pt x="1" y="4"/>
                  </a:cubicBezTo>
                  <a:cubicBezTo>
                    <a:pt x="2" y="5"/>
                    <a:pt x="2" y="4"/>
                    <a:pt x="1" y="7"/>
                  </a:cubicBezTo>
                  <a:cubicBezTo>
                    <a:pt x="0" y="9"/>
                    <a:pt x="2" y="17"/>
                    <a:pt x="5" y="16"/>
                  </a:cubicBezTo>
                  <a:cubicBezTo>
                    <a:pt x="7" y="16"/>
                    <a:pt x="8" y="14"/>
                    <a:pt x="9" y="14"/>
                  </a:cubicBezTo>
                  <a:cubicBezTo>
                    <a:pt x="10" y="14"/>
                    <a:pt x="11" y="11"/>
                    <a:pt x="10" y="9"/>
                  </a:cubicBezTo>
                  <a:cubicBezTo>
                    <a:pt x="10" y="7"/>
                    <a:pt x="7" y="3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C925B81-E6F9-4762-8B90-AB42CB081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3890" y="4188846"/>
              <a:ext cx="277863" cy="284177"/>
            </a:xfrm>
            <a:custGeom>
              <a:avLst/>
              <a:gdLst>
                <a:gd name="T0" fmla="*/ 54 w 56"/>
                <a:gd name="T1" fmla="*/ 55 h 57"/>
                <a:gd name="T2" fmla="*/ 56 w 56"/>
                <a:gd name="T3" fmla="*/ 52 h 57"/>
                <a:gd name="T4" fmla="*/ 54 w 56"/>
                <a:gd name="T5" fmla="*/ 46 h 57"/>
                <a:gd name="T6" fmla="*/ 54 w 56"/>
                <a:gd name="T7" fmla="*/ 45 h 57"/>
                <a:gd name="T8" fmla="*/ 54 w 56"/>
                <a:gd name="T9" fmla="*/ 42 h 57"/>
                <a:gd name="T10" fmla="*/ 54 w 56"/>
                <a:gd name="T11" fmla="*/ 39 h 57"/>
                <a:gd name="T12" fmla="*/ 49 w 56"/>
                <a:gd name="T13" fmla="*/ 38 h 57"/>
                <a:gd name="T14" fmla="*/ 46 w 56"/>
                <a:gd name="T15" fmla="*/ 34 h 57"/>
                <a:gd name="T16" fmla="*/ 43 w 56"/>
                <a:gd name="T17" fmla="*/ 30 h 57"/>
                <a:gd name="T18" fmla="*/ 43 w 56"/>
                <a:gd name="T19" fmla="*/ 28 h 57"/>
                <a:gd name="T20" fmla="*/ 39 w 56"/>
                <a:gd name="T21" fmla="*/ 25 h 57"/>
                <a:gd name="T22" fmla="*/ 39 w 56"/>
                <a:gd name="T23" fmla="*/ 23 h 57"/>
                <a:gd name="T24" fmla="*/ 36 w 56"/>
                <a:gd name="T25" fmla="*/ 22 h 57"/>
                <a:gd name="T26" fmla="*/ 35 w 56"/>
                <a:gd name="T27" fmla="*/ 20 h 57"/>
                <a:gd name="T28" fmla="*/ 33 w 56"/>
                <a:gd name="T29" fmla="*/ 20 h 57"/>
                <a:gd name="T30" fmla="*/ 31 w 56"/>
                <a:gd name="T31" fmla="*/ 18 h 57"/>
                <a:gd name="T32" fmla="*/ 26 w 56"/>
                <a:gd name="T33" fmla="*/ 18 h 57"/>
                <a:gd name="T34" fmla="*/ 23 w 56"/>
                <a:gd name="T35" fmla="*/ 14 h 57"/>
                <a:gd name="T36" fmla="*/ 21 w 56"/>
                <a:gd name="T37" fmla="*/ 13 h 57"/>
                <a:gd name="T38" fmla="*/ 14 w 56"/>
                <a:gd name="T39" fmla="*/ 8 h 57"/>
                <a:gd name="T40" fmla="*/ 10 w 56"/>
                <a:gd name="T41" fmla="*/ 4 h 57"/>
                <a:gd name="T42" fmla="*/ 5 w 56"/>
                <a:gd name="T43" fmla="*/ 3 h 57"/>
                <a:gd name="T44" fmla="*/ 1 w 56"/>
                <a:gd name="T45" fmla="*/ 1 h 57"/>
                <a:gd name="T46" fmla="*/ 3 w 56"/>
                <a:gd name="T47" fmla="*/ 7 h 57"/>
                <a:gd name="T48" fmla="*/ 7 w 56"/>
                <a:gd name="T49" fmla="*/ 10 h 57"/>
                <a:gd name="T50" fmla="*/ 8 w 56"/>
                <a:gd name="T51" fmla="*/ 12 h 57"/>
                <a:gd name="T52" fmla="*/ 13 w 56"/>
                <a:gd name="T53" fmla="*/ 16 h 57"/>
                <a:gd name="T54" fmla="*/ 15 w 56"/>
                <a:gd name="T55" fmla="*/ 18 h 57"/>
                <a:gd name="T56" fmla="*/ 19 w 56"/>
                <a:gd name="T57" fmla="*/ 20 h 57"/>
                <a:gd name="T58" fmla="*/ 22 w 56"/>
                <a:gd name="T59" fmla="*/ 26 h 57"/>
                <a:gd name="T60" fmla="*/ 25 w 56"/>
                <a:gd name="T61" fmla="*/ 29 h 57"/>
                <a:gd name="T62" fmla="*/ 28 w 56"/>
                <a:gd name="T63" fmla="*/ 32 h 57"/>
                <a:gd name="T64" fmla="*/ 32 w 56"/>
                <a:gd name="T65" fmla="*/ 39 h 57"/>
                <a:gd name="T66" fmla="*/ 40 w 56"/>
                <a:gd name="T67" fmla="*/ 46 h 57"/>
                <a:gd name="T68" fmla="*/ 47 w 56"/>
                <a:gd name="T69" fmla="*/ 52 h 57"/>
                <a:gd name="T70" fmla="*/ 52 w 56"/>
                <a:gd name="T71" fmla="*/ 56 h 57"/>
                <a:gd name="T72" fmla="*/ 51 w 56"/>
                <a:gd name="T73" fmla="*/ 53 h 57"/>
                <a:gd name="T74" fmla="*/ 54 w 56"/>
                <a:gd name="T75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" h="57">
                  <a:moveTo>
                    <a:pt x="54" y="55"/>
                  </a:moveTo>
                  <a:cubicBezTo>
                    <a:pt x="55" y="55"/>
                    <a:pt x="56" y="54"/>
                    <a:pt x="56" y="52"/>
                  </a:cubicBezTo>
                  <a:cubicBezTo>
                    <a:pt x="55" y="51"/>
                    <a:pt x="55" y="47"/>
                    <a:pt x="54" y="46"/>
                  </a:cubicBezTo>
                  <a:cubicBezTo>
                    <a:pt x="53" y="45"/>
                    <a:pt x="52" y="45"/>
                    <a:pt x="54" y="45"/>
                  </a:cubicBezTo>
                  <a:cubicBezTo>
                    <a:pt x="55" y="44"/>
                    <a:pt x="54" y="43"/>
                    <a:pt x="54" y="42"/>
                  </a:cubicBezTo>
                  <a:cubicBezTo>
                    <a:pt x="54" y="41"/>
                    <a:pt x="55" y="40"/>
                    <a:pt x="54" y="39"/>
                  </a:cubicBezTo>
                  <a:cubicBezTo>
                    <a:pt x="52" y="39"/>
                    <a:pt x="49" y="39"/>
                    <a:pt x="49" y="38"/>
                  </a:cubicBezTo>
                  <a:cubicBezTo>
                    <a:pt x="49" y="38"/>
                    <a:pt x="47" y="35"/>
                    <a:pt x="46" y="34"/>
                  </a:cubicBezTo>
                  <a:cubicBezTo>
                    <a:pt x="44" y="32"/>
                    <a:pt x="42" y="31"/>
                    <a:pt x="43" y="30"/>
                  </a:cubicBezTo>
                  <a:cubicBezTo>
                    <a:pt x="43" y="30"/>
                    <a:pt x="43" y="29"/>
                    <a:pt x="43" y="28"/>
                  </a:cubicBezTo>
                  <a:cubicBezTo>
                    <a:pt x="43" y="28"/>
                    <a:pt x="40" y="26"/>
                    <a:pt x="39" y="25"/>
                  </a:cubicBezTo>
                  <a:cubicBezTo>
                    <a:pt x="39" y="24"/>
                    <a:pt x="40" y="23"/>
                    <a:pt x="39" y="23"/>
                  </a:cubicBezTo>
                  <a:cubicBezTo>
                    <a:pt x="38" y="23"/>
                    <a:pt x="38" y="23"/>
                    <a:pt x="36" y="22"/>
                  </a:cubicBezTo>
                  <a:cubicBezTo>
                    <a:pt x="35" y="21"/>
                    <a:pt x="36" y="20"/>
                    <a:pt x="35" y="20"/>
                  </a:cubicBezTo>
                  <a:cubicBezTo>
                    <a:pt x="34" y="20"/>
                    <a:pt x="34" y="20"/>
                    <a:pt x="33" y="20"/>
                  </a:cubicBezTo>
                  <a:cubicBezTo>
                    <a:pt x="32" y="19"/>
                    <a:pt x="32" y="18"/>
                    <a:pt x="31" y="18"/>
                  </a:cubicBezTo>
                  <a:cubicBezTo>
                    <a:pt x="31" y="18"/>
                    <a:pt x="27" y="18"/>
                    <a:pt x="26" y="18"/>
                  </a:cubicBezTo>
                  <a:cubicBezTo>
                    <a:pt x="25" y="16"/>
                    <a:pt x="24" y="15"/>
                    <a:pt x="23" y="14"/>
                  </a:cubicBezTo>
                  <a:cubicBezTo>
                    <a:pt x="23" y="14"/>
                    <a:pt x="22" y="14"/>
                    <a:pt x="21" y="13"/>
                  </a:cubicBezTo>
                  <a:cubicBezTo>
                    <a:pt x="20" y="12"/>
                    <a:pt x="16" y="10"/>
                    <a:pt x="14" y="8"/>
                  </a:cubicBezTo>
                  <a:cubicBezTo>
                    <a:pt x="13" y="6"/>
                    <a:pt x="11" y="4"/>
                    <a:pt x="10" y="4"/>
                  </a:cubicBezTo>
                  <a:cubicBezTo>
                    <a:pt x="9" y="4"/>
                    <a:pt x="6" y="4"/>
                    <a:pt x="5" y="3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0" y="2"/>
                    <a:pt x="2" y="6"/>
                    <a:pt x="3" y="7"/>
                  </a:cubicBezTo>
                  <a:cubicBezTo>
                    <a:pt x="4" y="9"/>
                    <a:pt x="7" y="10"/>
                    <a:pt x="7" y="10"/>
                  </a:cubicBezTo>
                  <a:cubicBezTo>
                    <a:pt x="7" y="11"/>
                    <a:pt x="6" y="11"/>
                    <a:pt x="8" y="12"/>
                  </a:cubicBezTo>
                  <a:cubicBezTo>
                    <a:pt x="11" y="14"/>
                    <a:pt x="12" y="15"/>
                    <a:pt x="13" y="16"/>
                  </a:cubicBezTo>
                  <a:cubicBezTo>
                    <a:pt x="14" y="17"/>
                    <a:pt x="13" y="18"/>
                    <a:pt x="15" y="18"/>
                  </a:cubicBezTo>
                  <a:cubicBezTo>
                    <a:pt x="17" y="18"/>
                    <a:pt x="18" y="19"/>
                    <a:pt x="19" y="20"/>
                  </a:cubicBezTo>
                  <a:cubicBezTo>
                    <a:pt x="19" y="21"/>
                    <a:pt x="19" y="25"/>
                    <a:pt x="22" y="26"/>
                  </a:cubicBezTo>
                  <a:cubicBezTo>
                    <a:pt x="24" y="28"/>
                    <a:pt x="24" y="28"/>
                    <a:pt x="25" y="29"/>
                  </a:cubicBezTo>
                  <a:cubicBezTo>
                    <a:pt x="26" y="31"/>
                    <a:pt x="26" y="31"/>
                    <a:pt x="28" y="32"/>
                  </a:cubicBezTo>
                  <a:cubicBezTo>
                    <a:pt x="30" y="33"/>
                    <a:pt x="30" y="37"/>
                    <a:pt x="32" y="39"/>
                  </a:cubicBezTo>
                  <a:cubicBezTo>
                    <a:pt x="34" y="42"/>
                    <a:pt x="39" y="46"/>
                    <a:pt x="40" y="46"/>
                  </a:cubicBezTo>
                  <a:cubicBezTo>
                    <a:pt x="42" y="47"/>
                    <a:pt x="46" y="51"/>
                    <a:pt x="47" y="52"/>
                  </a:cubicBezTo>
                  <a:cubicBezTo>
                    <a:pt x="47" y="52"/>
                    <a:pt x="53" y="57"/>
                    <a:pt x="52" y="56"/>
                  </a:cubicBezTo>
                  <a:cubicBezTo>
                    <a:pt x="51" y="55"/>
                    <a:pt x="50" y="53"/>
                    <a:pt x="51" y="53"/>
                  </a:cubicBezTo>
                  <a:cubicBezTo>
                    <a:pt x="51" y="54"/>
                    <a:pt x="53" y="55"/>
                    <a:pt x="54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45FF4CCD-F3E8-4606-ADFC-D8F216515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1227" y="4458288"/>
              <a:ext cx="218923" cy="69467"/>
            </a:xfrm>
            <a:custGeom>
              <a:avLst/>
              <a:gdLst>
                <a:gd name="T0" fmla="*/ 40 w 44"/>
                <a:gd name="T1" fmla="*/ 8 h 14"/>
                <a:gd name="T2" fmla="*/ 39 w 44"/>
                <a:gd name="T3" fmla="*/ 7 h 14"/>
                <a:gd name="T4" fmla="*/ 39 w 44"/>
                <a:gd name="T5" fmla="*/ 6 h 14"/>
                <a:gd name="T6" fmla="*/ 39 w 44"/>
                <a:gd name="T7" fmla="*/ 5 h 14"/>
                <a:gd name="T8" fmla="*/ 30 w 44"/>
                <a:gd name="T9" fmla="*/ 4 h 14"/>
                <a:gd name="T10" fmla="*/ 25 w 44"/>
                <a:gd name="T11" fmla="*/ 3 h 14"/>
                <a:gd name="T12" fmla="*/ 21 w 44"/>
                <a:gd name="T13" fmla="*/ 4 h 14"/>
                <a:gd name="T14" fmla="*/ 16 w 44"/>
                <a:gd name="T15" fmla="*/ 4 h 14"/>
                <a:gd name="T16" fmla="*/ 10 w 44"/>
                <a:gd name="T17" fmla="*/ 1 h 14"/>
                <a:gd name="T18" fmla="*/ 7 w 44"/>
                <a:gd name="T19" fmla="*/ 1 h 14"/>
                <a:gd name="T20" fmla="*/ 3 w 44"/>
                <a:gd name="T21" fmla="*/ 2 h 14"/>
                <a:gd name="T22" fmla="*/ 1 w 44"/>
                <a:gd name="T23" fmla="*/ 4 h 14"/>
                <a:gd name="T24" fmla="*/ 6 w 44"/>
                <a:gd name="T25" fmla="*/ 6 h 14"/>
                <a:gd name="T26" fmla="*/ 5 w 44"/>
                <a:gd name="T27" fmla="*/ 7 h 14"/>
                <a:gd name="T28" fmla="*/ 11 w 44"/>
                <a:gd name="T29" fmla="*/ 8 h 14"/>
                <a:gd name="T30" fmla="*/ 20 w 44"/>
                <a:gd name="T31" fmla="*/ 9 h 14"/>
                <a:gd name="T32" fmla="*/ 26 w 44"/>
                <a:gd name="T33" fmla="*/ 11 h 14"/>
                <a:gd name="T34" fmla="*/ 37 w 44"/>
                <a:gd name="T35" fmla="*/ 12 h 14"/>
                <a:gd name="T36" fmla="*/ 43 w 44"/>
                <a:gd name="T37" fmla="*/ 14 h 14"/>
                <a:gd name="T38" fmla="*/ 43 w 44"/>
                <a:gd name="T39" fmla="*/ 9 h 14"/>
                <a:gd name="T40" fmla="*/ 40 w 44"/>
                <a:gd name="T41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14">
                  <a:moveTo>
                    <a:pt x="40" y="8"/>
                  </a:moveTo>
                  <a:cubicBezTo>
                    <a:pt x="40" y="8"/>
                    <a:pt x="39" y="7"/>
                    <a:pt x="39" y="7"/>
                  </a:cubicBezTo>
                  <a:cubicBezTo>
                    <a:pt x="38" y="6"/>
                    <a:pt x="38" y="6"/>
                    <a:pt x="39" y="6"/>
                  </a:cubicBezTo>
                  <a:cubicBezTo>
                    <a:pt x="39" y="6"/>
                    <a:pt x="40" y="5"/>
                    <a:pt x="39" y="5"/>
                  </a:cubicBezTo>
                  <a:cubicBezTo>
                    <a:pt x="37" y="4"/>
                    <a:pt x="32" y="5"/>
                    <a:pt x="30" y="4"/>
                  </a:cubicBezTo>
                  <a:cubicBezTo>
                    <a:pt x="28" y="3"/>
                    <a:pt x="27" y="3"/>
                    <a:pt x="25" y="3"/>
                  </a:cubicBezTo>
                  <a:cubicBezTo>
                    <a:pt x="23" y="3"/>
                    <a:pt x="23" y="4"/>
                    <a:pt x="21" y="4"/>
                  </a:cubicBezTo>
                  <a:cubicBezTo>
                    <a:pt x="19" y="4"/>
                    <a:pt x="17" y="4"/>
                    <a:pt x="16" y="4"/>
                  </a:cubicBezTo>
                  <a:cubicBezTo>
                    <a:pt x="15" y="4"/>
                    <a:pt x="12" y="1"/>
                    <a:pt x="10" y="1"/>
                  </a:cubicBezTo>
                  <a:cubicBezTo>
                    <a:pt x="9" y="0"/>
                    <a:pt x="9" y="1"/>
                    <a:pt x="7" y="1"/>
                  </a:cubicBezTo>
                  <a:cubicBezTo>
                    <a:pt x="6" y="1"/>
                    <a:pt x="4" y="2"/>
                    <a:pt x="3" y="2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0" y="5"/>
                    <a:pt x="4" y="5"/>
                    <a:pt x="6" y="6"/>
                  </a:cubicBezTo>
                  <a:cubicBezTo>
                    <a:pt x="7" y="6"/>
                    <a:pt x="6" y="6"/>
                    <a:pt x="5" y="7"/>
                  </a:cubicBezTo>
                  <a:cubicBezTo>
                    <a:pt x="4" y="8"/>
                    <a:pt x="10" y="8"/>
                    <a:pt x="11" y="8"/>
                  </a:cubicBezTo>
                  <a:cubicBezTo>
                    <a:pt x="13" y="8"/>
                    <a:pt x="18" y="8"/>
                    <a:pt x="20" y="9"/>
                  </a:cubicBezTo>
                  <a:cubicBezTo>
                    <a:pt x="23" y="10"/>
                    <a:pt x="23" y="10"/>
                    <a:pt x="26" y="11"/>
                  </a:cubicBezTo>
                  <a:cubicBezTo>
                    <a:pt x="30" y="13"/>
                    <a:pt x="34" y="12"/>
                    <a:pt x="37" y="12"/>
                  </a:cubicBezTo>
                  <a:cubicBezTo>
                    <a:pt x="40" y="12"/>
                    <a:pt x="39" y="12"/>
                    <a:pt x="43" y="14"/>
                  </a:cubicBezTo>
                  <a:cubicBezTo>
                    <a:pt x="44" y="14"/>
                    <a:pt x="43" y="10"/>
                    <a:pt x="43" y="9"/>
                  </a:cubicBezTo>
                  <a:cubicBezTo>
                    <a:pt x="43" y="8"/>
                    <a:pt x="41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D1EE3B0C-1850-472E-8856-8A1B7163F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0149" y="4508809"/>
              <a:ext cx="21051" cy="8420"/>
            </a:xfrm>
            <a:custGeom>
              <a:avLst/>
              <a:gdLst>
                <a:gd name="T0" fmla="*/ 1 w 4"/>
                <a:gd name="T1" fmla="*/ 1 h 2"/>
                <a:gd name="T2" fmla="*/ 3 w 4"/>
                <a:gd name="T3" fmla="*/ 2 h 2"/>
                <a:gd name="T4" fmla="*/ 4 w 4"/>
                <a:gd name="T5" fmla="*/ 1 h 2"/>
                <a:gd name="T6" fmla="*/ 1 w 4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cubicBezTo>
                    <a:pt x="0" y="1"/>
                    <a:pt x="1" y="2"/>
                    <a:pt x="3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4" y="0"/>
                    <a:pt x="2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D177C4B-4D84-4A63-8BC4-F5BF710FA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725" y="4517228"/>
              <a:ext cx="18945" cy="10525"/>
            </a:xfrm>
            <a:custGeom>
              <a:avLst/>
              <a:gdLst>
                <a:gd name="T0" fmla="*/ 2 w 4"/>
                <a:gd name="T1" fmla="*/ 0 h 2"/>
                <a:gd name="T2" fmla="*/ 2 w 4"/>
                <a:gd name="T3" fmla="*/ 2 h 2"/>
                <a:gd name="T4" fmla="*/ 2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1" y="0"/>
                    <a:pt x="0" y="2"/>
                    <a:pt x="2" y="2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CD476DC-82C6-44D9-9D76-364F749D0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4879" y="4517228"/>
              <a:ext cx="25260" cy="10525"/>
            </a:xfrm>
            <a:custGeom>
              <a:avLst/>
              <a:gdLst>
                <a:gd name="T0" fmla="*/ 4 w 5"/>
                <a:gd name="T1" fmla="*/ 2 h 2"/>
                <a:gd name="T2" fmla="*/ 3 w 5"/>
                <a:gd name="T3" fmla="*/ 0 h 2"/>
                <a:gd name="T4" fmla="*/ 0 w 5"/>
                <a:gd name="T5" fmla="*/ 1 h 2"/>
                <a:gd name="T6" fmla="*/ 4 w 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4" y="2"/>
                  </a:moveTo>
                  <a:cubicBezTo>
                    <a:pt x="5" y="2"/>
                    <a:pt x="4" y="1"/>
                    <a:pt x="3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2"/>
                    <a:pt x="3" y="2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192AC373-999C-4EF1-86CD-3AA36A0CF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5405" y="4513019"/>
              <a:ext cx="39995" cy="14735"/>
            </a:xfrm>
            <a:custGeom>
              <a:avLst/>
              <a:gdLst>
                <a:gd name="T0" fmla="*/ 8 w 8"/>
                <a:gd name="T1" fmla="*/ 1 h 3"/>
                <a:gd name="T2" fmla="*/ 3 w 8"/>
                <a:gd name="T3" fmla="*/ 0 h 3"/>
                <a:gd name="T4" fmla="*/ 6 w 8"/>
                <a:gd name="T5" fmla="*/ 3 h 3"/>
                <a:gd name="T6" fmla="*/ 8 w 8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1"/>
                  </a:moveTo>
                  <a:cubicBezTo>
                    <a:pt x="8" y="1"/>
                    <a:pt x="6" y="0"/>
                    <a:pt x="3" y="0"/>
                  </a:cubicBezTo>
                  <a:cubicBezTo>
                    <a:pt x="0" y="0"/>
                    <a:pt x="5" y="3"/>
                    <a:pt x="6" y="3"/>
                  </a:cubicBezTo>
                  <a:cubicBezTo>
                    <a:pt x="7" y="3"/>
                    <a:pt x="8" y="2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34956BE7-2C86-433D-AF42-141CDB5CB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400" y="4531965"/>
              <a:ext cx="54731" cy="35785"/>
            </a:xfrm>
            <a:custGeom>
              <a:avLst/>
              <a:gdLst>
                <a:gd name="T0" fmla="*/ 4 w 11"/>
                <a:gd name="T1" fmla="*/ 1 h 7"/>
                <a:gd name="T2" fmla="*/ 3 w 11"/>
                <a:gd name="T3" fmla="*/ 2 h 7"/>
                <a:gd name="T4" fmla="*/ 9 w 11"/>
                <a:gd name="T5" fmla="*/ 6 h 7"/>
                <a:gd name="T6" fmla="*/ 10 w 11"/>
                <a:gd name="T7" fmla="*/ 5 h 7"/>
                <a:gd name="T8" fmla="*/ 4 w 11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4" y="1"/>
                  </a:moveTo>
                  <a:cubicBezTo>
                    <a:pt x="2" y="0"/>
                    <a:pt x="0" y="1"/>
                    <a:pt x="3" y="2"/>
                  </a:cubicBezTo>
                  <a:cubicBezTo>
                    <a:pt x="5" y="3"/>
                    <a:pt x="6" y="5"/>
                    <a:pt x="9" y="6"/>
                  </a:cubicBezTo>
                  <a:cubicBezTo>
                    <a:pt x="11" y="7"/>
                    <a:pt x="10" y="5"/>
                    <a:pt x="10" y="5"/>
                  </a:cubicBezTo>
                  <a:cubicBezTo>
                    <a:pt x="10" y="4"/>
                    <a:pt x="6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A7547FFE-4209-4633-A71F-240B684F5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0137" y="4513019"/>
              <a:ext cx="79991" cy="14735"/>
            </a:xfrm>
            <a:custGeom>
              <a:avLst/>
              <a:gdLst>
                <a:gd name="T0" fmla="*/ 12 w 16"/>
                <a:gd name="T1" fmla="*/ 3 h 3"/>
                <a:gd name="T2" fmla="*/ 15 w 16"/>
                <a:gd name="T3" fmla="*/ 1 h 3"/>
                <a:gd name="T4" fmla="*/ 11 w 16"/>
                <a:gd name="T5" fmla="*/ 1 h 3"/>
                <a:gd name="T6" fmla="*/ 4 w 16"/>
                <a:gd name="T7" fmla="*/ 1 h 3"/>
                <a:gd name="T8" fmla="*/ 1 w 16"/>
                <a:gd name="T9" fmla="*/ 2 h 3"/>
                <a:gd name="T10" fmla="*/ 7 w 16"/>
                <a:gd name="T11" fmla="*/ 3 h 3"/>
                <a:gd name="T12" fmla="*/ 12 w 16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">
                  <a:moveTo>
                    <a:pt x="12" y="3"/>
                  </a:moveTo>
                  <a:cubicBezTo>
                    <a:pt x="13" y="3"/>
                    <a:pt x="14" y="2"/>
                    <a:pt x="15" y="1"/>
                  </a:cubicBezTo>
                  <a:cubicBezTo>
                    <a:pt x="16" y="0"/>
                    <a:pt x="13" y="1"/>
                    <a:pt x="11" y="1"/>
                  </a:cubicBezTo>
                  <a:cubicBezTo>
                    <a:pt x="9" y="2"/>
                    <a:pt x="7" y="1"/>
                    <a:pt x="4" y="1"/>
                  </a:cubicBezTo>
                  <a:cubicBezTo>
                    <a:pt x="2" y="0"/>
                    <a:pt x="2" y="1"/>
                    <a:pt x="1" y="2"/>
                  </a:cubicBezTo>
                  <a:cubicBezTo>
                    <a:pt x="0" y="3"/>
                    <a:pt x="5" y="3"/>
                    <a:pt x="7" y="3"/>
                  </a:cubicBezTo>
                  <a:cubicBezTo>
                    <a:pt x="8" y="3"/>
                    <a:pt x="11" y="3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F1884FFB-E79A-413C-B7E9-53B775B32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4862" y="4517229"/>
              <a:ext cx="75781" cy="35785"/>
            </a:xfrm>
            <a:custGeom>
              <a:avLst/>
              <a:gdLst>
                <a:gd name="T0" fmla="*/ 3 w 15"/>
                <a:gd name="T1" fmla="*/ 7 h 7"/>
                <a:gd name="T2" fmla="*/ 4 w 15"/>
                <a:gd name="T3" fmla="*/ 7 h 7"/>
                <a:gd name="T4" fmla="*/ 5 w 15"/>
                <a:gd name="T5" fmla="*/ 7 h 7"/>
                <a:gd name="T6" fmla="*/ 5 w 15"/>
                <a:gd name="T7" fmla="*/ 7 h 7"/>
                <a:gd name="T8" fmla="*/ 6 w 15"/>
                <a:gd name="T9" fmla="*/ 7 h 7"/>
                <a:gd name="T10" fmla="*/ 6 w 15"/>
                <a:gd name="T11" fmla="*/ 6 h 7"/>
                <a:gd name="T12" fmla="*/ 7 w 15"/>
                <a:gd name="T13" fmla="*/ 6 h 7"/>
                <a:gd name="T14" fmla="*/ 8 w 15"/>
                <a:gd name="T15" fmla="*/ 5 h 7"/>
                <a:gd name="T16" fmla="*/ 8 w 15"/>
                <a:gd name="T17" fmla="*/ 5 h 7"/>
                <a:gd name="T18" fmla="*/ 8 w 15"/>
                <a:gd name="T19" fmla="*/ 5 h 7"/>
                <a:gd name="T20" fmla="*/ 8 w 15"/>
                <a:gd name="T21" fmla="*/ 4 h 7"/>
                <a:gd name="T22" fmla="*/ 9 w 15"/>
                <a:gd name="T23" fmla="*/ 4 h 7"/>
                <a:gd name="T24" fmla="*/ 9 w 15"/>
                <a:gd name="T25" fmla="*/ 3 h 7"/>
                <a:gd name="T26" fmla="*/ 10 w 15"/>
                <a:gd name="T27" fmla="*/ 3 h 7"/>
                <a:gd name="T28" fmla="*/ 10 w 15"/>
                <a:gd name="T29" fmla="*/ 3 h 7"/>
                <a:gd name="T30" fmla="*/ 13 w 15"/>
                <a:gd name="T31" fmla="*/ 1 h 7"/>
                <a:gd name="T32" fmla="*/ 6 w 15"/>
                <a:gd name="T33" fmla="*/ 2 h 7"/>
                <a:gd name="T34" fmla="*/ 5 w 15"/>
                <a:gd name="T35" fmla="*/ 2 h 7"/>
                <a:gd name="T36" fmla="*/ 5 w 15"/>
                <a:gd name="T37" fmla="*/ 3 h 7"/>
                <a:gd name="T38" fmla="*/ 4 w 15"/>
                <a:gd name="T39" fmla="*/ 3 h 7"/>
                <a:gd name="T40" fmla="*/ 3 w 15"/>
                <a:gd name="T41" fmla="*/ 4 h 7"/>
                <a:gd name="T42" fmla="*/ 3 w 15"/>
                <a:gd name="T43" fmla="*/ 4 h 7"/>
                <a:gd name="T44" fmla="*/ 1 w 15"/>
                <a:gd name="T45" fmla="*/ 5 h 7"/>
                <a:gd name="T46" fmla="*/ 3 w 15"/>
                <a:gd name="T4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" h="7">
                  <a:moveTo>
                    <a:pt x="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5" y="2"/>
                    <a:pt x="13" y="1"/>
                  </a:cubicBezTo>
                  <a:cubicBezTo>
                    <a:pt x="11" y="0"/>
                    <a:pt x="6" y="1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5"/>
                    <a:pt x="1" y="5"/>
                  </a:cubicBezTo>
                  <a:cubicBezTo>
                    <a:pt x="0" y="7"/>
                    <a:pt x="1" y="7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F60A50D-267B-44A5-94EA-1A233E292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930" y="4294096"/>
              <a:ext cx="124196" cy="153667"/>
            </a:xfrm>
            <a:custGeom>
              <a:avLst/>
              <a:gdLst>
                <a:gd name="T0" fmla="*/ 24 w 25"/>
                <a:gd name="T1" fmla="*/ 0 h 31"/>
                <a:gd name="T2" fmla="*/ 21 w 25"/>
                <a:gd name="T3" fmla="*/ 3 h 31"/>
                <a:gd name="T4" fmla="*/ 16 w 25"/>
                <a:gd name="T5" fmla="*/ 3 h 31"/>
                <a:gd name="T6" fmla="*/ 9 w 25"/>
                <a:gd name="T7" fmla="*/ 2 h 31"/>
                <a:gd name="T8" fmla="*/ 6 w 25"/>
                <a:gd name="T9" fmla="*/ 2 h 31"/>
                <a:gd name="T10" fmla="*/ 4 w 25"/>
                <a:gd name="T11" fmla="*/ 4 h 31"/>
                <a:gd name="T12" fmla="*/ 2 w 25"/>
                <a:gd name="T13" fmla="*/ 9 h 31"/>
                <a:gd name="T14" fmla="*/ 1 w 25"/>
                <a:gd name="T15" fmla="*/ 12 h 31"/>
                <a:gd name="T16" fmla="*/ 1 w 25"/>
                <a:gd name="T17" fmla="*/ 17 h 31"/>
                <a:gd name="T18" fmla="*/ 0 w 25"/>
                <a:gd name="T19" fmla="*/ 21 h 31"/>
                <a:gd name="T20" fmla="*/ 4 w 25"/>
                <a:gd name="T21" fmla="*/ 23 h 31"/>
                <a:gd name="T22" fmla="*/ 5 w 25"/>
                <a:gd name="T23" fmla="*/ 28 h 31"/>
                <a:gd name="T24" fmla="*/ 5 w 25"/>
                <a:gd name="T25" fmla="*/ 30 h 31"/>
                <a:gd name="T26" fmla="*/ 9 w 25"/>
                <a:gd name="T27" fmla="*/ 30 h 31"/>
                <a:gd name="T28" fmla="*/ 8 w 25"/>
                <a:gd name="T29" fmla="*/ 23 h 31"/>
                <a:gd name="T30" fmla="*/ 8 w 25"/>
                <a:gd name="T31" fmla="*/ 19 h 31"/>
                <a:gd name="T32" fmla="*/ 11 w 25"/>
                <a:gd name="T33" fmla="*/ 19 h 31"/>
                <a:gd name="T34" fmla="*/ 11 w 25"/>
                <a:gd name="T35" fmla="*/ 22 h 31"/>
                <a:gd name="T36" fmla="*/ 13 w 25"/>
                <a:gd name="T37" fmla="*/ 26 h 31"/>
                <a:gd name="T38" fmla="*/ 15 w 25"/>
                <a:gd name="T39" fmla="*/ 28 h 31"/>
                <a:gd name="T40" fmla="*/ 16 w 25"/>
                <a:gd name="T41" fmla="*/ 27 h 31"/>
                <a:gd name="T42" fmla="*/ 18 w 25"/>
                <a:gd name="T43" fmla="*/ 26 h 31"/>
                <a:gd name="T44" fmla="*/ 16 w 25"/>
                <a:gd name="T45" fmla="*/ 23 h 31"/>
                <a:gd name="T46" fmla="*/ 16 w 25"/>
                <a:gd name="T47" fmla="*/ 20 h 31"/>
                <a:gd name="T48" fmla="*/ 15 w 25"/>
                <a:gd name="T49" fmla="*/ 17 h 31"/>
                <a:gd name="T50" fmla="*/ 12 w 25"/>
                <a:gd name="T51" fmla="*/ 15 h 31"/>
                <a:gd name="T52" fmla="*/ 14 w 25"/>
                <a:gd name="T53" fmla="*/ 12 h 31"/>
                <a:gd name="T54" fmla="*/ 17 w 25"/>
                <a:gd name="T55" fmla="*/ 10 h 31"/>
                <a:gd name="T56" fmla="*/ 16 w 25"/>
                <a:gd name="T57" fmla="*/ 9 h 31"/>
                <a:gd name="T58" fmla="*/ 10 w 25"/>
                <a:gd name="T59" fmla="*/ 11 h 31"/>
                <a:gd name="T60" fmla="*/ 7 w 25"/>
                <a:gd name="T61" fmla="*/ 12 h 31"/>
                <a:gd name="T62" fmla="*/ 4 w 25"/>
                <a:gd name="T63" fmla="*/ 9 h 31"/>
                <a:gd name="T64" fmla="*/ 5 w 25"/>
                <a:gd name="T65" fmla="*/ 6 h 31"/>
                <a:gd name="T66" fmla="*/ 8 w 25"/>
                <a:gd name="T67" fmla="*/ 6 h 31"/>
                <a:gd name="T68" fmla="*/ 13 w 25"/>
                <a:gd name="T69" fmla="*/ 5 h 31"/>
                <a:gd name="T70" fmla="*/ 17 w 25"/>
                <a:gd name="T71" fmla="*/ 6 h 31"/>
                <a:gd name="T72" fmla="*/ 21 w 25"/>
                <a:gd name="T73" fmla="*/ 5 h 31"/>
                <a:gd name="T74" fmla="*/ 24 w 25"/>
                <a:gd name="T75" fmla="*/ 3 h 31"/>
                <a:gd name="T76" fmla="*/ 24 w 25"/>
                <a:gd name="T7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" h="31">
                  <a:moveTo>
                    <a:pt x="24" y="0"/>
                  </a:moveTo>
                  <a:cubicBezTo>
                    <a:pt x="23" y="0"/>
                    <a:pt x="22" y="2"/>
                    <a:pt x="21" y="3"/>
                  </a:cubicBezTo>
                  <a:cubicBezTo>
                    <a:pt x="20" y="4"/>
                    <a:pt x="17" y="3"/>
                    <a:pt x="16" y="3"/>
                  </a:cubicBezTo>
                  <a:cubicBezTo>
                    <a:pt x="14" y="3"/>
                    <a:pt x="12" y="3"/>
                    <a:pt x="9" y="2"/>
                  </a:cubicBezTo>
                  <a:cubicBezTo>
                    <a:pt x="7" y="1"/>
                    <a:pt x="7" y="1"/>
                    <a:pt x="6" y="2"/>
                  </a:cubicBezTo>
                  <a:cubicBezTo>
                    <a:pt x="6" y="3"/>
                    <a:pt x="5" y="3"/>
                    <a:pt x="4" y="4"/>
                  </a:cubicBezTo>
                  <a:cubicBezTo>
                    <a:pt x="3" y="5"/>
                    <a:pt x="3" y="8"/>
                    <a:pt x="2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0" y="13"/>
                    <a:pt x="1" y="15"/>
                    <a:pt x="1" y="17"/>
                  </a:cubicBezTo>
                  <a:cubicBezTo>
                    <a:pt x="0" y="19"/>
                    <a:pt x="0" y="18"/>
                    <a:pt x="0" y="21"/>
                  </a:cubicBezTo>
                  <a:cubicBezTo>
                    <a:pt x="1" y="23"/>
                    <a:pt x="2" y="22"/>
                    <a:pt x="4" y="23"/>
                  </a:cubicBezTo>
                  <a:cubicBezTo>
                    <a:pt x="5" y="24"/>
                    <a:pt x="6" y="26"/>
                    <a:pt x="5" y="28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6" y="31"/>
                    <a:pt x="8" y="30"/>
                    <a:pt x="9" y="30"/>
                  </a:cubicBezTo>
                  <a:cubicBezTo>
                    <a:pt x="9" y="30"/>
                    <a:pt x="8" y="24"/>
                    <a:pt x="8" y="23"/>
                  </a:cubicBezTo>
                  <a:cubicBezTo>
                    <a:pt x="7" y="22"/>
                    <a:pt x="8" y="19"/>
                    <a:pt x="8" y="19"/>
                  </a:cubicBezTo>
                  <a:cubicBezTo>
                    <a:pt x="8" y="19"/>
                    <a:pt x="12" y="18"/>
                    <a:pt x="11" y="19"/>
                  </a:cubicBezTo>
                  <a:cubicBezTo>
                    <a:pt x="10" y="20"/>
                    <a:pt x="10" y="21"/>
                    <a:pt x="11" y="22"/>
                  </a:cubicBezTo>
                  <a:cubicBezTo>
                    <a:pt x="13" y="24"/>
                    <a:pt x="12" y="25"/>
                    <a:pt x="13" y="26"/>
                  </a:cubicBezTo>
                  <a:cubicBezTo>
                    <a:pt x="13" y="26"/>
                    <a:pt x="14" y="27"/>
                    <a:pt x="15" y="28"/>
                  </a:cubicBezTo>
                  <a:cubicBezTo>
                    <a:pt x="16" y="28"/>
                    <a:pt x="16" y="27"/>
                    <a:pt x="16" y="27"/>
                  </a:cubicBezTo>
                  <a:cubicBezTo>
                    <a:pt x="16" y="26"/>
                    <a:pt x="17" y="26"/>
                    <a:pt x="18" y="26"/>
                  </a:cubicBezTo>
                  <a:cubicBezTo>
                    <a:pt x="19" y="25"/>
                    <a:pt x="17" y="24"/>
                    <a:pt x="16" y="23"/>
                  </a:cubicBezTo>
                  <a:cubicBezTo>
                    <a:pt x="15" y="21"/>
                    <a:pt x="16" y="21"/>
                    <a:pt x="16" y="20"/>
                  </a:cubicBezTo>
                  <a:cubicBezTo>
                    <a:pt x="17" y="20"/>
                    <a:pt x="17" y="18"/>
                    <a:pt x="15" y="17"/>
                  </a:cubicBezTo>
                  <a:cubicBezTo>
                    <a:pt x="12" y="17"/>
                    <a:pt x="13" y="16"/>
                    <a:pt x="12" y="15"/>
                  </a:cubicBezTo>
                  <a:cubicBezTo>
                    <a:pt x="12" y="15"/>
                    <a:pt x="13" y="12"/>
                    <a:pt x="14" y="12"/>
                  </a:cubicBezTo>
                  <a:cubicBezTo>
                    <a:pt x="14" y="11"/>
                    <a:pt x="16" y="11"/>
                    <a:pt x="17" y="10"/>
                  </a:cubicBezTo>
                  <a:cubicBezTo>
                    <a:pt x="18" y="9"/>
                    <a:pt x="18" y="9"/>
                    <a:pt x="16" y="9"/>
                  </a:cubicBezTo>
                  <a:cubicBezTo>
                    <a:pt x="13" y="9"/>
                    <a:pt x="10" y="10"/>
                    <a:pt x="10" y="11"/>
                  </a:cubicBezTo>
                  <a:cubicBezTo>
                    <a:pt x="10" y="12"/>
                    <a:pt x="8" y="12"/>
                    <a:pt x="7" y="12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5" y="8"/>
                    <a:pt x="6" y="7"/>
                    <a:pt x="5" y="6"/>
                  </a:cubicBezTo>
                  <a:cubicBezTo>
                    <a:pt x="5" y="5"/>
                    <a:pt x="7" y="5"/>
                    <a:pt x="8" y="6"/>
                  </a:cubicBezTo>
                  <a:cubicBezTo>
                    <a:pt x="9" y="6"/>
                    <a:pt x="12" y="6"/>
                    <a:pt x="13" y="5"/>
                  </a:cubicBezTo>
                  <a:cubicBezTo>
                    <a:pt x="13" y="5"/>
                    <a:pt x="15" y="5"/>
                    <a:pt x="17" y="6"/>
                  </a:cubicBezTo>
                  <a:cubicBezTo>
                    <a:pt x="19" y="6"/>
                    <a:pt x="20" y="6"/>
                    <a:pt x="21" y="5"/>
                  </a:cubicBezTo>
                  <a:cubicBezTo>
                    <a:pt x="22" y="5"/>
                    <a:pt x="24" y="3"/>
                    <a:pt x="24" y="3"/>
                  </a:cubicBezTo>
                  <a:cubicBezTo>
                    <a:pt x="25" y="2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46759A8A-2FFC-4846-8795-0310DBB82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6481" y="4167797"/>
              <a:ext cx="218923" cy="250497"/>
            </a:xfrm>
            <a:custGeom>
              <a:avLst/>
              <a:gdLst>
                <a:gd name="T0" fmla="*/ 41 w 44"/>
                <a:gd name="T1" fmla="*/ 28 h 50"/>
                <a:gd name="T2" fmla="*/ 38 w 44"/>
                <a:gd name="T3" fmla="*/ 23 h 50"/>
                <a:gd name="T4" fmla="*/ 34 w 44"/>
                <a:gd name="T5" fmla="*/ 16 h 50"/>
                <a:gd name="T6" fmla="*/ 36 w 44"/>
                <a:gd name="T7" fmla="*/ 15 h 50"/>
                <a:gd name="T8" fmla="*/ 35 w 44"/>
                <a:gd name="T9" fmla="*/ 14 h 50"/>
                <a:gd name="T10" fmla="*/ 35 w 44"/>
                <a:gd name="T11" fmla="*/ 14 h 50"/>
                <a:gd name="T12" fmla="*/ 39 w 44"/>
                <a:gd name="T13" fmla="*/ 12 h 50"/>
                <a:gd name="T14" fmla="*/ 35 w 44"/>
                <a:gd name="T15" fmla="*/ 6 h 50"/>
                <a:gd name="T16" fmla="*/ 31 w 44"/>
                <a:gd name="T17" fmla="*/ 2 h 50"/>
                <a:gd name="T18" fmla="*/ 25 w 44"/>
                <a:gd name="T19" fmla="*/ 6 h 50"/>
                <a:gd name="T20" fmla="*/ 23 w 44"/>
                <a:gd name="T21" fmla="*/ 10 h 50"/>
                <a:gd name="T22" fmla="*/ 22 w 44"/>
                <a:gd name="T23" fmla="*/ 10 h 50"/>
                <a:gd name="T24" fmla="*/ 22 w 44"/>
                <a:gd name="T25" fmla="*/ 10 h 50"/>
                <a:gd name="T26" fmla="*/ 21 w 44"/>
                <a:gd name="T27" fmla="*/ 10 h 50"/>
                <a:gd name="T28" fmla="*/ 19 w 44"/>
                <a:gd name="T29" fmla="*/ 14 h 50"/>
                <a:gd name="T30" fmla="*/ 19 w 44"/>
                <a:gd name="T31" fmla="*/ 14 h 50"/>
                <a:gd name="T32" fmla="*/ 17 w 44"/>
                <a:gd name="T33" fmla="*/ 15 h 50"/>
                <a:gd name="T34" fmla="*/ 16 w 44"/>
                <a:gd name="T35" fmla="*/ 16 h 50"/>
                <a:gd name="T36" fmla="*/ 16 w 44"/>
                <a:gd name="T37" fmla="*/ 16 h 50"/>
                <a:gd name="T38" fmla="*/ 15 w 44"/>
                <a:gd name="T39" fmla="*/ 17 h 50"/>
                <a:gd name="T40" fmla="*/ 15 w 44"/>
                <a:gd name="T41" fmla="*/ 19 h 50"/>
                <a:gd name="T42" fmla="*/ 7 w 44"/>
                <a:gd name="T43" fmla="*/ 25 h 50"/>
                <a:gd name="T44" fmla="*/ 4 w 44"/>
                <a:gd name="T45" fmla="*/ 25 h 50"/>
                <a:gd name="T46" fmla="*/ 2 w 44"/>
                <a:gd name="T47" fmla="*/ 24 h 50"/>
                <a:gd name="T48" fmla="*/ 1 w 44"/>
                <a:gd name="T49" fmla="*/ 23 h 50"/>
                <a:gd name="T50" fmla="*/ 0 w 44"/>
                <a:gd name="T51" fmla="*/ 29 h 50"/>
                <a:gd name="T52" fmla="*/ 4 w 44"/>
                <a:gd name="T53" fmla="*/ 37 h 50"/>
                <a:gd name="T54" fmla="*/ 13 w 44"/>
                <a:gd name="T55" fmla="*/ 45 h 50"/>
                <a:gd name="T56" fmla="*/ 19 w 44"/>
                <a:gd name="T57" fmla="*/ 46 h 50"/>
                <a:gd name="T58" fmla="*/ 27 w 44"/>
                <a:gd name="T59" fmla="*/ 48 h 50"/>
                <a:gd name="T60" fmla="*/ 34 w 44"/>
                <a:gd name="T61" fmla="*/ 44 h 50"/>
                <a:gd name="T62" fmla="*/ 39 w 44"/>
                <a:gd name="T63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" h="50">
                  <a:moveTo>
                    <a:pt x="39" y="32"/>
                  </a:moveTo>
                  <a:cubicBezTo>
                    <a:pt x="40" y="29"/>
                    <a:pt x="39" y="28"/>
                    <a:pt x="41" y="28"/>
                  </a:cubicBezTo>
                  <a:cubicBezTo>
                    <a:pt x="43" y="28"/>
                    <a:pt x="44" y="27"/>
                    <a:pt x="43" y="26"/>
                  </a:cubicBezTo>
                  <a:cubicBezTo>
                    <a:pt x="41" y="25"/>
                    <a:pt x="37" y="24"/>
                    <a:pt x="38" y="23"/>
                  </a:cubicBezTo>
                  <a:cubicBezTo>
                    <a:pt x="39" y="22"/>
                    <a:pt x="39" y="21"/>
                    <a:pt x="38" y="21"/>
                  </a:cubicBezTo>
                  <a:cubicBezTo>
                    <a:pt x="38" y="20"/>
                    <a:pt x="33" y="16"/>
                    <a:pt x="34" y="16"/>
                  </a:cubicBezTo>
                  <a:cubicBezTo>
                    <a:pt x="34" y="16"/>
                    <a:pt x="37" y="16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5" y="15"/>
                  </a:cubicBezTo>
                  <a:cubicBezTo>
                    <a:pt x="35" y="15"/>
                    <a:pt x="35" y="15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4"/>
                    <a:pt x="40" y="13"/>
                    <a:pt x="39" y="12"/>
                  </a:cubicBezTo>
                  <a:cubicBezTo>
                    <a:pt x="37" y="11"/>
                    <a:pt x="42" y="9"/>
                    <a:pt x="41" y="8"/>
                  </a:cubicBezTo>
                  <a:cubicBezTo>
                    <a:pt x="39" y="8"/>
                    <a:pt x="37" y="6"/>
                    <a:pt x="35" y="6"/>
                  </a:cubicBezTo>
                  <a:cubicBezTo>
                    <a:pt x="33" y="5"/>
                    <a:pt x="32" y="5"/>
                    <a:pt x="32" y="4"/>
                  </a:cubicBezTo>
                  <a:cubicBezTo>
                    <a:pt x="32" y="4"/>
                    <a:pt x="32" y="3"/>
                    <a:pt x="31" y="2"/>
                  </a:cubicBezTo>
                  <a:cubicBezTo>
                    <a:pt x="30" y="1"/>
                    <a:pt x="29" y="0"/>
                    <a:pt x="28" y="1"/>
                  </a:cubicBezTo>
                  <a:cubicBezTo>
                    <a:pt x="27" y="1"/>
                    <a:pt x="25" y="6"/>
                    <a:pt x="25" y="6"/>
                  </a:cubicBezTo>
                  <a:cubicBezTo>
                    <a:pt x="25" y="6"/>
                    <a:pt x="24" y="8"/>
                    <a:pt x="24" y="8"/>
                  </a:cubicBezTo>
                  <a:cubicBezTo>
                    <a:pt x="24" y="9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2"/>
                    <a:pt x="19" y="12"/>
                  </a:cubicBezTo>
                  <a:cubicBezTo>
                    <a:pt x="18" y="12"/>
                    <a:pt x="19" y="13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4"/>
                    <a:pt x="18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6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6" y="17"/>
                    <a:pt x="16" y="17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5" y="18"/>
                    <a:pt x="15" y="19"/>
                  </a:cubicBezTo>
                  <a:cubicBezTo>
                    <a:pt x="14" y="19"/>
                    <a:pt x="10" y="19"/>
                    <a:pt x="9" y="19"/>
                  </a:cubicBezTo>
                  <a:cubicBezTo>
                    <a:pt x="8" y="19"/>
                    <a:pt x="8" y="25"/>
                    <a:pt x="7" y="25"/>
                  </a:cubicBezTo>
                  <a:cubicBezTo>
                    <a:pt x="7" y="25"/>
                    <a:pt x="5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3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8"/>
                    <a:pt x="0" y="29"/>
                  </a:cubicBezTo>
                  <a:cubicBezTo>
                    <a:pt x="0" y="30"/>
                    <a:pt x="2" y="36"/>
                    <a:pt x="3" y="36"/>
                  </a:cubicBezTo>
                  <a:cubicBezTo>
                    <a:pt x="4" y="36"/>
                    <a:pt x="4" y="35"/>
                    <a:pt x="4" y="37"/>
                  </a:cubicBezTo>
                  <a:cubicBezTo>
                    <a:pt x="4" y="38"/>
                    <a:pt x="7" y="44"/>
                    <a:pt x="7" y="44"/>
                  </a:cubicBezTo>
                  <a:cubicBezTo>
                    <a:pt x="8" y="44"/>
                    <a:pt x="13" y="45"/>
                    <a:pt x="13" y="45"/>
                  </a:cubicBezTo>
                  <a:cubicBezTo>
                    <a:pt x="14" y="45"/>
                    <a:pt x="13" y="46"/>
                    <a:pt x="14" y="46"/>
                  </a:cubicBezTo>
                  <a:cubicBezTo>
                    <a:pt x="16" y="46"/>
                    <a:pt x="19" y="46"/>
                    <a:pt x="19" y="46"/>
                  </a:cubicBezTo>
                  <a:cubicBezTo>
                    <a:pt x="20" y="45"/>
                    <a:pt x="19" y="45"/>
                    <a:pt x="21" y="46"/>
                  </a:cubicBezTo>
                  <a:cubicBezTo>
                    <a:pt x="24" y="47"/>
                    <a:pt x="27" y="48"/>
                    <a:pt x="27" y="48"/>
                  </a:cubicBezTo>
                  <a:cubicBezTo>
                    <a:pt x="28" y="49"/>
                    <a:pt x="28" y="50"/>
                    <a:pt x="30" y="49"/>
                  </a:cubicBezTo>
                  <a:cubicBezTo>
                    <a:pt x="32" y="48"/>
                    <a:pt x="34" y="46"/>
                    <a:pt x="34" y="44"/>
                  </a:cubicBezTo>
                  <a:cubicBezTo>
                    <a:pt x="34" y="42"/>
                    <a:pt x="34" y="40"/>
                    <a:pt x="35" y="39"/>
                  </a:cubicBezTo>
                  <a:cubicBezTo>
                    <a:pt x="36" y="37"/>
                    <a:pt x="38" y="34"/>
                    <a:pt x="3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D915B765-205B-480A-938D-FA609E455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2283" y="3879408"/>
              <a:ext cx="48415" cy="44205"/>
            </a:xfrm>
            <a:custGeom>
              <a:avLst/>
              <a:gdLst>
                <a:gd name="T0" fmla="*/ 5 w 10"/>
                <a:gd name="T1" fmla="*/ 1 h 9"/>
                <a:gd name="T2" fmla="*/ 1 w 10"/>
                <a:gd name="T3" fmla="*/ 3 h 9"/>
                <a:gd name="T4" fmla="*/ 1 w 10"/>
                <a:gd name="T5" fmla="*/ 8 h 9"/>
                <a:gd name="T6" fmla="*/ 8 w 10"/>
                <a:gd name="T7" fmla="*/ 7 h 9"/>
                <a:gd name="T8" fmla="*/ 9 w 10"/>
                <a:gd name="T9" fmla="*/ 4 h 9"/>
                <a:gd name="T10" fmla="*/ 8 w 10"/>
                <a:gd name="T11" fmla="*/ 1 h 9"/>
                <a:gd name="T12" fmla="*/ 5 w 10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5" y="1"/>
                  </a:moveTo>
                  <a:cubicBezTo>
                    <a:pt x="3" y="1"/>
                    <a:pt x="2" y="3"/>
                    <a:pt x="1" y="3"/>
                  </a:cubicBezTo>
                  <a:cubicBezTo>
                    <a:pt x="0" y="4"/>
                    <a:pt x="0" y="8"/>
                    <a:pt x="1" y="8"/>
                  </a:cubicBezTo>
                  <a:cubicBezTo>
                    <a:pt x="5" y="9"/>
                    <a:pt x="8" y="7"/>
                    <a:pt x="8" y="7"/>
                  </a:cubicBezTo>
                  <a:cubicBezTo>
                    <a:pt x="8" y="6"/>
                    <a:pt x="8" y="4"/>
                    <a:pt x="9" y="4"/>
                  </a:cubicBezTo>
                  <a:cubicBezTo>
                    <a:pt x="9" y="4"/>
                    <a:pt x="10" y="2"/>
                    <a:pt x="8" y="1"/>
                  </a:cubicBezTo>
                  <a:cubicBezTo>
                    <a:pt x="7" y="0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30EBEEF6-F1FC-4756-A7E9-8CF6B2AAE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5415" y="3759424"/>
              <a:ext cx="39995" cy="84201"/>
            </a:xfrm>
            <a:custGeom>
              <a:avLst/>
              <a:gdLst>
                <a:gd name="T0" fmla="*/ 5 w 8"/>
                <a:gd name="T1" fmla="*/ 1 h 17"/>
                <a:gd name="T2" fmla="*/ 1 w 8"/>
                <a:gd name="T3" fmla="*/ 5 h 17"/>
                <a:gd name="T4" fmla="*/ 1 w 8"/>
                <a:gd name="T5" fmla="*/ 10 h 17"/>
                <a:gd name="T6" fmla="*/ 4 w 8"/>
                <a:gd name="T7" fmla="*/ 16 h 17"/>
                <a:gd name="T8" fmla="*/ 5 w 8"/>
                <a:gd name="T9" fmla="*/ 15 h 17"/>
                <a:gd name="T10" fmla="*/ 7 w 8"/>
                <a:gd name="T11" fmla="*/ 9 h 17"/>
                <a:gd name="T12" fmla="*/ 7 w 8"/>
                <a:gd name="T13" fmla="*/ 4 h 17"/>
                <a:gd name="T14" fmla="*/ 5 w 8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7">
                  <a:moveTo>
                    <a:pt x="5" y="1"/>
                  </a:moveTo>
                  <a:cubicBezTo>
                    <a:pt x="5" y="0"/>
                    <a:pt x="1" y="4"/>
                    <a:pt x="1" y="5"/>
                  </a:cubicBezTo>
                  <a:cubicBezTo>
                    <a:pt x="1" y="5"/>
                    <a:pt x="0" y="9"/>
                    <a:pt x="1" y="10"/>
                  </a:cubicBezTo>
                  <a:cubicBezTo>
                    <a:pt x="1" y="12"/>
                    <a:pt x="3" y="15"/>
                    <a:pt x="4" y="16"/>
                  </a:cubicBezTo>
                  <a:cubicBezTo>
                    <a:pt x="5" y="17"/>
                    <a:pt x="5" y="17"/>
                    <a:pt x="5" y="15"/>
                  </a:cubicBezTo>
                  <a:cubicBezTo>
                    <a:pt x="6" y="13"/>
                    <a:pt x="6" y="10"/>
                    <a:pt x="7" y="9"/>
                  </a:cubicBezTo>
                  <a:cubicBezTo>
                    <a:pt x="7" y="9"/>
                    <a:pt x="8" y="5"/>
                    <a:pt x="7" y="4"/>
                  </a:cubicBezTo>
                  <a:cubicBezTo>
                    <a:pt x="6" y="3"/>
                    <a:pt x="6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B9AACBB2-1B72-4D2E-9C63-8E6D22793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1185" y="3569969"/>
              <a:ext cx="54731" cy="69467"/>
            </a:xfrm>
            <a:custGeom>
              <a:avLst/>
              <a:gdLst>
                <a:gd name="T0" fmla="*/ 8 w 11"/>
                <a:gd name="T1" fmla="*/ 3 h 14"/>
                <a:gd name="T2" fmla="*/ 7 w 11"/>
                <a:gd name="T3" fmla="*/ 1 h 14"/>
                <a:gd name="T4" fmla="*/ 5 w 11"/>
                <a:gd name="T5" fmla="*/ 1 h 14"/>
                <a:gd name="T6" fmla="*/ 2 w 11"/>
                <a:gd name="T7" fmla="*/ 1 h 14"/>
                <a:gd name="T8" fmla="*/ 0 w 11"/>
                <a:gd name="T9" fmla="*/ 3 h 14"/>
                <a:gd name="T10" fmla="*/ 0 w 11"/>
                <a:gd name="T11" fmla="*/ 5 h 14"/>
                <a:gd name="T12" fmla="*/ 3 w 11"/>
                <a:gd name="T13" fmla="*/ 7 h 14"/>
                <a:gd name="T14" fmla="*/ 2 w 11"/>
                <a:gd name="T15" fmla="*/ 5 h 14"/>
                <a:gd name="T16" fmla="*/ 4 w 11"/>
                <a:gd name="T17" fmla="*/ 6 h 14"/>
                <a:gd name="T18" fmla="*/ 4 w 11"/>
                <a:gd name="T19" fmla="*/ 9 h 14"/>
                <a:gd name="T20" fmla="*/ 4 w 11"/>
                <a:gd name="T21" fmla="*/ 11 h 14"/>
                <a:gd name="T22" fmla="*/ 6 w 11"/>
                <a:gd name="T23" fmla="*/ 14 h 14"/>
                <a:gd name="T24" fmla="*/ 6 w 11"/>
                <a:gd name="T25" fmla="*/ 12 h 14"/>
                <a:gd name="T26" fmla="*/ 8 w 11"/>
                <a:gd name="T27" fmla="*/ 14 h 14"/>
                <a:gd name="T28" fmla="*/ 9 w 11"/>
                <a:gd name="T29" fmla="*/ 13 h 14"/>
                <a:gd name="T30" fmla="*/ 9 w 11"/>
                <a:gd name="T31" fmla="*/ 9 h 14"/>
                <a:gd name="T32" fmla="*/ 10 w 11"/>
                <a:gd name="T33" fmla="*/ 5 h 14"/>
                <a:gd name="T34" fmla="*/ 8 w 11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14">
                  <a:moveTo>
                    <a:pt x="8" y="3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6" y="2"/>
                    <a:pt x="6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1" y="3"/>
                    <a:pt x="0" y="3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0" y="5"/>
                    <a:pt x="2" y="7"/>
                    <a:pt x="3" y="7"/>
                  </a:cubicBezTo>
                  <a:cubicBezTo>
                    <a:pt x="3" y="7"/>
                    <a:pt x="2" y="5"/>
                    <a:pt x="2" y="5"/>
                  </a:cubicBezTo>
                  <a:cubicBezTo>
                    <a:pt x="3" y="4"/>
                    <a:pt x="4" y="5"/>
                    <a:pt x="4" y="6"/>
                  </a:cubicBezTo>
                  <a:cubicBezTo>
                    <a:pt x="5" y="7"/>
                    <a:pt x="4" y="9"/>
                    <a:pt x="4" y="9"/>
                  </a:cubicBezTo>
                  <a:cubicBezTo>
                    <a:pt x="3" y="9"/>
                    <a:pt x="4" y="11"/>
                    <a:pt x="4" y="11"/>
                  </a:cubicBezTo>
                  <a:cubicBezTo>
                    <a:pt x="4" y="12"/>
                    <a:pt x="5" y="14"/>
                    <a:pt x="6" y="14"/>
                  </a:cubicBezTo>
                  <a:cubicBezTo>
                    <a:pt x="6" y="14"/>
                    <a:pt x="6" y="12"/>
                    <a:pt x="6" y="12"/>
                  </a:cubicBezTo>
                  <a:cubicBezTo>
                    <a:pt x="6" y="12"/>
                    <a:pt x="7" y="14"/>
                    <a:pt x="8" y="14"/>
                  </a:cubicBezTo>
                  <a:cubicBezTo>
                    <a:pt x="8" y="14"/>
                    <a:pt x="9" y="13"/>
                    <a:pt x="9" y="13"/>
                  </a:cubicBezTo>
                  <a:cubicBezTo>
                    <a:pt x="10" y="12"/>
                    <a:pt x="9" y="11"/>
                    <a:pt x="9" y="9"/>
                  </a:cubicBezTo>
                  <a:cubicBezTo>
                    <a:pt x="9" y="8"/>
                    <a:pt x="10" y="6"/>
                    <a:pt x="10" y="5"/>
                  </a:cubicBezTo>
                  <a:cubicBezTo>
                    <a:pt x="11" y="5"/>
                    <a:pt x="9" y="4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FE61A2FD-5CBE-42D6-81D2-4964B7B33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5917" y="3559446"/>
              <a:ext cx="48415" cy="44205"/>
            </a:xfrm>
            <a:custGeom>
              <a:avLst/>
              <a:gdLst>
                <a:gd name="T0" fmla="*/ 3 w 10"/>
                <a:gd name="T1" fmla="*/ 9 h 9"/>
                <a:gd name="T2" fmla="*/ 5 w 10"/>
                <a:gd name="T3" fmla="*/ 5 h 9"/>
                <a:gd name="T4" fmla="*/ 8 w 10"/>
                <a:gd name="T5" fmla="*/ 5 h 9"/>
                <a:gd name="T6" fmla="*/ 9 w 10"/>
                <a:gd name="T7" fmla="*/ 2 h 9"/>
                <a:gd name="T8" fmla="*/ 6 w 10"/>
                <a:gd name="T9" fmla="*/ 1 h 9"/>
                <a:gd name="T10" fmla="*/ 4 w 10"/>
                <a:gd name="T11" fmla="*/ 3 h 9"/>
                <a:gd name="T12" fmla="*/ 2 w 10"/>
                <a:gd name="T13" fmla="*/ 3 h 9"/>
                <a:gd name="T14" fmla="*/ 0 w 10"/>
                <a:gd name="T15" fmla="*/ 5 h 9"/>
                <a:gd name="T16" fmla="*/ 1 w 10"/>
                <a:gd name="T17" fmla="*/ 6 h 9"/>
                <a:gd name="T18" fmla="*/ 3 w 10"/>
                <a:gd name="T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9">
                  <a:moveTo>
                    <a:pt x="3" y="9"/>
                  </a:moveTo>
                  <a:cubicBezTo>
                    <a:pt x="4" y="9"/>
                    <a:pt x="5" y="6"/>
                    <a:pt x="5" y="5"/>
                  </a:cubicBezTo>
                  <a:cubicBezTo>
                    <a:pt x="6" y="4"/>
                    <a:pt x="8" y="5"/>
                    <a:pt x="8" y="5"/>
                  </a:cubicBezTo>
                  <a:cubicBezTo>
                    <a:pt x="9" y="5"/>
                    <a:pt x="10" y="2"/>
                    <a:pt x="9" y="2"/>
                  </a:cubicBezTo>
                  <a:cubicBezTo>
                    <a:pt x="9" y="1"/>
                    <a:pt x="7" y="0"/>
                    <a:pt x="6" y="1"/>
                  </a:cubicBezTo>
                  <a:cubicBezTo>
                    <a:pt x="5" y="1"/>
                    <a:pt x="6" y="3"/>
                    <a:pt x="4" y="3"/>
                  </a:cubicBezTo>
                  <a:cubicBezTo>
                    <a:pt x="3" y="3"/>
                    <a:pt x="2" y="2"/>
                    <a:pt x="2" y="3"/>
                  </a:cubicBezTo>
                  <a:cubicBezTo>
                    <a:pt x="1" y="3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2" y="6"/>
                    <a:pt x="2" y="8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9FC3E112-B1CC-4ED2-A7DF-786674B4A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0131" y="3395255"/>
              <a:ext cx="204187" cy="189452"/>
            </a:xfrm>
            <a:custGeom>
              <a:avLst/>
              <a:gdLst>
                <a:gd name="T0" fmla="*/ 37 w 41"/>
                <a:gd name="T1" fmla="*/ 27 h 38"/>
                <a:gd name="T2" fmla="*/ 36 w 41"/>
                <a:gd name="T3" fmla="*/ 30 h 38"/>
                <a:gd name="T4" fmla="*/ 39 w 41"/>
                <a:gd name="T5" fmla="*/ 28 h 38"/>
                <a:gd name="T6" fmla="*/ 39 w 41"/>
                <a:gd name="T7" fmla="*/ 24 h 38"/>
                <a:gd name="T8" fmla="*/ 38 w 41"/>
                <a:gd name="T9" fmla="*/ 16 h 38"/>
                <a:gd name="T10" fmla="*/ 39 w 41"/>
                <a:gd name="T11" fmla="*/ 14 h 38"/>
                <a:gd name="T12" fmla="*/ 40 w 41"/>
                <a:gd name="T13" fmla="*/ 9 h 38"/>
                <a:gd name="T14" fmla="*/ 35 w 41"/>
                <a:gd name="T15" fmla="*/ 1 h 38"/>
                <a:gd name="T16" fmla="*/ 33 w 41"/>
                <a:gd name="T17" fmla="*/ 1 h 38"/>
                <a:gd name="T18" fmla="*/ 35 w 41"/>
                <a:gd name="T19" fmla="*/ 2 h 38"/>
                <a:gd name="T20" fmla="*/ 32 w 41"/>
                <a:gd name="T21" fmla="*/ 1 h 38"/>
                <a:gd name="T22" fmla="*/ 31 w 41"/>
                <a:gd name="T23" fmla="*/ 2 h 38"/>
                <a:gd name="T24" fmla="*/ 31 w 41"/>
                <a:gd name="T25" fmla="*/ 5 h 38"/>
                <a:gd name="T26" fmla="*/ 32 w 41"/>
                <a:gd name="T27" fmla="*/ 8 h 38"/>
                <a:gd name="T28" fmla="*/ 31 w 41"/>
                <a:gd name="T29" fmla="*/ 16 h 38"/>
                <a:gd name="T30" fmla="*/ 25 w 41"/>
                <a:gd name="T31" fmla="*/ 21 h 38"/>
                <a:gd name="T32" fmla="*/ 22 w 41"/>
                <a:gd name="T33" fmla="*/ 20 h 38"/>
                <a:gd name="T34" fmla="*/ 21 w 41"/>
                <a:gd name="T35" fmla="*/ 20 h 38"/>
                <a:gd name="T36" fmla="*/ 20 w 41"/>
                <a:gd name="T37" fmla="*/ 25 h 38"/>
                <a:gd name="T38" fmla="*/ 19 w 41"/>
                <a:gd name="T39" fmla="*/ 28 h 38"/>
                <a:gd name="T40" fmla="*/ 15 w 41"/>
                <a:gd name="T41" fmla="*/ 27 h 38"/>
                <a:gd name="T42" fmla="*/ 7 w 41"/>
                <a:gd name="T43" fmla="*/ 28 h 38"/>
                <a:gd name="T44" fmla="*/ 2 w 41"/>
                <a:gd name="T45" fmla="*/ 33 h 38"/>
                <a:gd name="T46" fmla="*/ 3 w 41"/>
                <a:gd name="T47" fmla="*/ 35 h 38"/>
                <a:gd name="T48" fmla="*/ 7 w 41"/>
                <a:gd name="T49" fmla="*/ 34 h 38"/>
                <a:gd name="T50" fmla="*/ 11 w 41"/>
                <a:gd name="T51" fmla="*/ 33 h 38"/>
                <a:gd name="T52" fmla="*/ 15 w 41"/>
                <a:gd name="T53" fmla="*/ 32 h 38"/>
                <a:gd name="T54" fmla="*/ 18 w 41"/>
                <a:gd name="T55" fmla="*/ 34 h 38"/>
                <a:gd name="T56" fmla="*/ 21 w 41"/>
                <a:gd name="T57" fmla="*/ 38 h 38"/>
                <a:gd name="T58" fmla="*/ 25 w 41"/>
                <a:gd name="T59" fmla="*/ 34 h 38"/>
                <a:gd name="T60" fmla="*/ 27 w 41"/>
                <a:gd name="T61" fmla="*/ 33 h 38"/>
                <a:gd name="T62" fmla="*/ 32 w 41"/>
                <a:gd name="T63" fmla="*/ 32 h 38"/>
                <a:gd name="T64" fmla="*/ 34 w 41"/>
                <a:gd name="T65" fmla="*/ 32 h 38"/>
                <a:gd name="T66" fmla="*/ 35 w 41"/>
                <a:gd name="T67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38">
                  <a:moveTo>
                    <a:pt x="35" y="28"/>
                  </a:moveTo>
                  <a:cubicBezTo>
                    <a:pt x="36" y="28"/>
                    <a:pt x="36" y="27"/>
                    <a:pt x="37" y="27"/>
                  </a:cubicBezTo>
                  <a:cubicBezTo>
                    <a:pt x="37" y="27"/>
                    <a:pt x="37" y="28"/>
                    <a:pt x="37" y="28"/>
                  </a:cubicBezTo>
                  <a:cubicBezTo>
                    <a:pt x="37" y="28"/>
                    <a:pt x="36" y="29"/>
                    <a:pt x="36" y="30"/>
                  </a:cubicBezTo>
                  <a:cubicBezTo>
                    <a:pt x="37" y="31"/>
                    <a:pt x="38" y="31"/>
                    <a:pt x="39" y="31"/>
                  </a:cubicBezTo>
                  <a:cubicBezTo>
                    <a:pt x="39" y="31"/>
                    <a:pt x="39" y="30"/>
                    <a:pt x="39" y="28"/>
                  </a:cubicBezTo>
                  <a:cubicBezTo>
                    <a:pt x="39" y="27"/>
                    <a:pt x="41" y="28"/>
                    <a:pt x="40" y="27"/>
                  </a:cubicBezTo>
                  <a:cubicBezTo>
                    <a:pt x="39" y="26"/>
                    <a:pt x="39" y="24"/>
                    <a:pt x="39" y="24"/>
                  </a:cubicBezTo>
                  <a:cubicBezTo>
                    <a:pt x="39" y="23"/>
                    <a:pt x="39" y="21"/>
                    <a:pt x="39" y="20"/>
                  </a:cubicBezTo>
                  <a:cubicBezTo>
                    <a:pt x="39" y="19"/>
                    <a:pt x="38" y="16"/>
                    <a:pt x="38" y="16"/>
                  </a:cubicBezTo>
                  <a:cubicBezTo>
                    <a:pt x="38" y="15"/>
                    <a:pt x="38" y="14"/>
                    <a:pt x="38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4"/>
                    <a:pt x="39" y="13"/>
                    <a:pt x="39" y="12"/>
                  </a:cubicBezTo>
                  <a:cubicBezTo>
                    <a:pt x="39" y="11"/>
                    <a:pt x="40" y="10"/>
                    <a:pt x="40" y="9"/>
                  </a:cubicBezTo>
                  <a:cubicBezTo>
                    <a:pt x="40" y="9"/>
                    <a:pt x="38" y="4"/>
                    <a:pt x="37" y="4"/>
                  </a:cubicBezTo>
                  <a:cubicBezTo>
                    <a:pt x="37" y="4"/>
                    <a:pt x="36" y="1"/>
                    <a:pt x="35" y="1"/>
                  </a:cubicBezTo>
                  <a:cubicBezTo>
                    <a:pt x="35" y="0"/>
                    <a:pt x="34" y="0"/>
                    <a:pt x="34" y="0"/>
                  </a:cubicBezTo>
                  <a:cubicBezTo>
                    <a:pt x="33" y="0"/>
                    <a:pt x="33" y="1"/>
                    <a:pt x="33" y="1"/>
                  </a:cubicBezTo>
                  <a:cubicBezTo>
                    <a:pt x="33" y="1"/>
                    <a:pt x="34" y="1"/>
                    <a:pt x="34" y="1"/>
                  </a:cubicBezTo>
                  <a:cubicBezTo>
                    <a:pt x="35" y="1"/>
                    <a:pt x="35" y="2"/>
                    <a:pt x="35" y="2"/>
                  </a:cubicBezTo>
                  <a:cubicBezTo>
                    <a:pt x="35" y="3"/>
                    <a:pt x="34" y="2"/>
                    <a:pt x="33" y="2"/>
                  </a:cubicBezTo>
                  <a:cubicBezTo>
                    <a:pt x="33" y="2"/>
                    <a:pt x="33" y="2"/>
                    <a:pt x="32" y="1"/>
                  </a:cubicBezTo>
                  <a:cubicBezTo>
                    <a:pt x="32" y="1"/>
                    <a:pt x="32" y="0"/>
                    <a:pt x="31" y="0"/>
                  </a:cubicBezTo>
                  <a:cubicBezTo>
                    <a:pt x="31" y="1"/>
                    <a:pt x="31" y="1"/>
                    <a:pt x="31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30" y="4"/>
                    <a:pt x="31" y="4"/>
                    <a:pt x="31" y="5"/>
                  </a:cubicBezTo>
                  <a:cubicBezTo>
                    <a:pt x="32" y="6"/>
                    <a:pt x="32" y="6"/>
                    <a:pt x="31" y="7"/>
                  </a:cubicBezTo>
                  <a:cubicBezTo>
                    <a:pt x="31" y="7"/>
                    <a:pt x="32" y="7"/>
                    <a:pt x="32" y="8"/>
                  </a:cubicBezTo>
                  <a:cubicBezTo>
                    <a:pt x="33" y="8"/>
                    <a:pt x="32" y="11"/>
                    <a:pt x="32" y="12"/>
                  </a:cubicBezTo>
                  <a:cubicBezTo>
                    <a:pt x="32" y="13"/>
                    <a:pt x="32" y="15"/>
                    <a:pt x="31" y="16"/>
                  </a:cubicBezTo>
                  <a:cubicBezTo>
                    <a:pt x="30" y="17"/>
                    <a:pt x="29" y="19"/>
                    <a:pt x="28" y="19"/>
                  </a:cubicBezTo>
                  <a:cubicBezTo>
                    <a:pt x="27" y="19"/>
                    <a:pt x="25" y="21"/>
                    <a:pt x="25" y="21"/>
                  </a:cubicBezTo>
                  <a:cubicBezTo>
                    <a:pt x="25" y="22"/>
                    <a:pt x="24" y="22"/>
                    <a:pt x="23" y="22"/>
                  </a:cubicBezTo>
                  <a:cubicBezTo>
                    <a:pt x="23" y="22"/>
                    <a:pt x="22" y="21"/>
                    <a:pt x="22" y="20"/>
                  </a:cubicBezTo>
                  <a:cubicBezTo>
                    <a:pt x="23" y="20"/>
                    <a:pt x="23" y="19"/>
                    <a:pt x="23" y="19"/>
                  </a:cubicBezTo>
                  <a:cubicBezTo>
                    <a:pt x="22" y="19"/>
                    <a:pt x="21" y="19"/>
                    <a:pt x="21" y="20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3"/>
                    <a:pt x="20" y="24"/>
                    <a:pt x="20" y="25"/>
                  </a:cubicBezTo>
                  <a:cubicBezTo>
                    <a:pt x="19" y="26"/>
                    <a:pt x="20" y="26"/>
                    <a:pt x="20" y="27"/>
                  </a:cubicBezTo>
                  <a:cubicBezTo>
                    <a:pt x="20" y="28"/>
                    <a:pt x="19" y="28"/>
                    <a:pt x="19" y="28"/>
                  </a:cubicBezTo>
                  <a:cubicBezTo>
                    <a:pt x="18" y="28"/>
                    <a:pt x="18" y="27"/>
                    <a:pt x="17" y="27"/>
                  </a:cubicBezTo>
                  <a:cubicBezTo>
                    <a:pt x="17" y="27"/>
                    <a:pt x="17" y="27"/>
                    <a:pt x="15" y="27"/>
                  </a:cubicBezTo>
                  <a:cubicBezTo>
                    <a:pt x="13" y="27"/>
                    <a:pt x="13" y="27"/>
                    <a:pt x="12" y="28"/>
                  </a:cubicBezTo>
                  <a:cubicBezTo>
                    <a:pt x="11" y="28"/>
                    <a:pt x="8" y="28"/>
                    <a:pt x="7" y="28"/>
                  </a:cubicBezTo>
                  <a:cubicBezTo>
                    <a:pt x="6" y="28"/>
                    <a:pt x="5" y="30"/>
                    <a:pt x="4" y="31"/>
                  </a:cubicBezTo>
                  <a:cubicBezTo>
                    <a:pt x="3" y="31"/>
                    <a:pt x="3" y="32"/>
                    <a:pt x="2" y="33"/>
                  </a:cubicBezTo>
                  <a:cubicBezTo>
                    <a:pt x="2" y="33"/>
                    <a:pt x="0" y="33"/>
                    <a:pt x="0" y="34"/>
                  </a:cubicBezTo>
                  <a:cubicBezTo>
                    <a:pt x="0" y="35"/>
                    <a:pt x="2" y="35"/>
                    <a:pt x="3" y="35"/>
                  </a:cubicBezTo>
                  <a:cubicBezTo>
                    <a:pt x="4" y="35"/>
                    <a:pt x="5" y="35"/>
                    <a:pt x="5" y="34"/>
                  </a:cubicBezTo>
                  <a:cubicBezTo>
                    <a:pt x="5" y="34"/>
                    <a:pt x="6" y="34"/>
                    <a:pt x="7" y="34"/>
                  </a:cubicBezTo>
                  <a:cubicBezTo>
                    <a:pt x="7" y="35"/>
                    <a:pt x="9" y="34"/>
                    <a:pt x="9" y="34"/>
                  </a:cubicBezTo>
                  <a:cubicBezTo>
                    <a:pt x="10" y="34"/>
                    <a:pt x="10" y="33"/>
                    <a:pt x="11" y="33"/>
                  </a:cubicBezTo>
                  <a:cubicBezTo>
                    <a:pt x="11" y="33"/>
                    <a:pt x="12" y="33"/>
                    <a:pt x="13" y="32"/>
                  </a:cubicBezTo>
                  <a:cubicBezTo>
                    <a:pt x="13" y="32"/>
                    <a:pt x="15" y="32"/>
                    <a:pt x="15" y="32"/>
                  </a:cubicBezTo>
                  <a:cubicBezTo>
                    <a:pt x="16" y="32"/>
                    <a:pt x="17" y="32"/>
                    <a:pt x="18" y="32"/>
                  </a:cubicBezTo>
                  <a:cubicBezTo>
                    <a:pt x="19" y="33"/>
                    <a:pt x="18" y="34"/>
                    <a:pt x="18" y="34"/>
                  </a:cubicBezTo>
                  <a:cubicBezTo>
                    <a:pt x="17" y="34"/>
                    <a:pt x="18" y="36"/>
                    <a:pt x="19" y="36"/>
                  </a:cubicBezTo>
                  <a:cubicBezTo>
                    <a:pt x="20" y="37"/>
                    <a:pt x="20" y="38"/>
                    <a:pt x="21" y="38"/>
                  </a:cubicBezTo>
                  <a:cubicBezTo>
                    <a:pt x="23" y="38"/>
                    <a:pt x="23" y="35"/>
                    <a:pt x="24" y="35"/>
                  </a:cubicBezTo>
                  <a:cubicBezTo>
                    <a:pt x="24" y="34"/>
                    <a:pt x="25" y="34"/>
                    <a:pt x="25" y="34"/>
                  </a:cubicBezTo>
                  <a:cubicBezTo>
                    <a:pt x="25" y="34"/>
                    <a:pt x="25" y="32"/>
                    <a:pt x="25" y="32"/>
                  </a:cubicBezTo>
                  <a:cubicBezTo>
                    <a:pt x="26" y="32"/>
                    <a:pt x="26" y="33"/>
                    <a:pt x="27" y="33"/>
                  </a:cubicBezTo>
                  <a:cubicBezTo>
                    <a:pt x="27" y="33"/>
                    <a:pt x="28" y="33"/>
                    <a:pt x="29" y="33"/>
                  </a:cubicBezTo>
                  <a:cubicBezTo>
                    <a:pt x="30" y="33"/>
                    <a:pt x="31" y="32"/>
                    <a:pt x="32" y="32"/>
                  </a:cubicBezTo>
                  <a:cubicBezTo>
                    <a:pt x="32" y="31"/>
                    <a:pt x="32" y="30"/>
                    <a:pt x="33" y="30"/>
                  </a:cubicBezTo>
                  <a:cubicBezTo>
                    <a:pt x="33" y="30"/>
                    <a:pt x="33" y="32"/>
                    <a:pt x="34" y="32"/>
                  </a:cubicBezTo>
                  <a:cubicBezTo>
                    <a:pt x="34" y="32"/>
                    <a:pt x="34" y="29"/>
                    <a:pt x="34" y="29"/>
                  </a:cubicBezTo>
                  <a:cubicBezTo>
                    <a:pt x="34" y="28"/>
                    <a:pt x="35" y="28"/>
                    <a:pt x="3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27AAB023-F052-4BAC-AE9C-949F879B3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4853" y="3290004"/>
              <a:ext cx="113671" cy="105251"/>
            </a:xfrm>
            <a:custGeom>
              <a:avLst/>
              <a:gdLst>
                <a:gd name="T0" fmla="*/ 20 w 23"/>
                <a:gd name="T1" fmla="*/ 9 h 21"/>
                <a:gd name="T2" fmla="*/ 20 w 23"/>
                <a:gd name="T3" fmla="*/ 7 h 21"/>
                <a:gd name="T4" fmla="*/ 17 w 23"/>
                <a:gd name="T5" fmla="*/ 8 h 21"/>
                <a:gd name="T6" fmla="*/ 16 w 23"/>
                <a:gd name="T7" fmla="*/ 6 h 21"/>
                <a:gd name="T8" fmla="*/ 14 w 23"/>
                <a:gd name="T9" fmla="*/ 7 h 21"/>
                <a:gd name="T10" fmla="*/ 10 w 23"/>
                <a:gd name="T11" fmla="*/ 4 h 21"/>
                <a:gd name="T12" fmla="*/ 6 w 23"/>
                <a:gd name="T13" fmla="*/ 1 h 21"/>
                <a:gd name="T14" fmla="*/ 5 w 23"/>
                <a:gd name="T15" fmla="*/ 1 h 21"/>
                <a:gd name="T16" fmla="*/ 5 w 23"/>
                <a:gd name="T17" fmla="*/ 3 h 21"/>
                <a:gd name="T18" fmla="*/ 6 w 23"/>
                <a:gd name="T19" fmla="*/ 8 h 21"/>
                <a:gd name="T20" fmla="*/ 6 w 23"/>
                <a:gd name="T21" fmla="*/ 10 h 21"/>
                <a:gd name="T22" fmla="*/ 5 w 23"/>
                <a:gd name="T23" fmla="*/ 13 h 21"/>
                <a:gd name="T24" fmla="*/ 3 w 23"/>
                <a:gd name="T25" fmla="*/ 12 h 21"/>
                <a:gd name="T26" fmla="*/ 2 w 23"/>
                <a:gd name="T27" fmla="*/ 14 h 21"/>
                <a:gd name="T28" fmla="*/ 1 w 23"/>
                <a:gd name="T29" fmla="*/ 15 h 21"/>
                <a:gd name="T30" fmla="*/ 2 w 23"/>
                <a:gd name="T31" fmla="*/ 18 h 21"/>
                <a:gd name="T32" fmla="*/ 2 w 23"/>
                <a:gd name="T33" fmla="*/ 19 h 21"/>
                <a:gd name="T34" fmla="*/ 3 w 23"/>
                <a:gd name="T35" fmla="*/ 20 h 21"/>
                <a:gd name="T36" fmla="*/ 5 w 23"/>
                <a:gd name="T37" fmla="*/ 19 h 21"/>
                <a:gd name="T38" fmla="*/ 6 w 23"/>
                <a:gd name="T39" fmla="*/ 19 h 21"/>
                <a:gd name="T40" fmla="*/ 5 w 23"/>
                <a:gd name="T41" fmla="*/ 17 h 21"/>
                <a:gd name="T42" fmla="*/ 3 w 23"/>
                <a:gd name="T43" fmla="*/ 17 h 21"/>
                <a:gd name="T44" fmla="*/ 3 w 23"/>
                <a:gd name="T45" fmla="*/ 15 h 21"/>
                <a:gd name="T46" fmla="*/ 5 w 23"/>
                <a:gd name="T47" fmla="*/ 16 h 21"/>
                <a:gd name="T48" fmla="*/ 7 w 23"/>
                <a:gd name="T49" fmla="*/ 15 h 21"/>
                <a:gd name="T50" fmla="*/ 10 w 23"/>
                <a:gd name="T51" fmla="*/ 16 h 21"/>
                <a:gd name="T52" fmla="*/ 14 w 23"/>
                <a:gd name="T53" fmla="*/ 18 h 21"/>
                <a:gd name="T54" fmla="*/ 15 w 23"/>
                <a:gd name="T55" fmla="*/ 16 h 21"/>
                <a:gd name="T56" fmla="*/ 18 w 23"/>
                <a:gd name="T57" fmla="*/ 12 h 21"/>
                <a:gd name="T58" fmla="*/ 23 w 23"/>
                <a:gd name="T59" fmla="*/ 11 h 21"/>
                <a:gd name="T60" fmla="*/ 21 w 23"/>
                <a:gd name="T61" fmla="*/ 11 h 21"/>
                <a:gd name="T62" fmla="*/ 20 w 23"/>
                <a:gd name="T63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" h="21">
                  <a:moveTo>
                    <a:pt x="20" y="9"/>
                  </a:moveTo>
                  <a:cubicBezTo>
                    <a:pt x="20" y="8"/>
                    <a:pt x="20" y="7"/>
                    <a:pt x="20" y="7"/>
                  </a:cubicBezTo>
                  <a:cubicBezTo>
                    <a:pt x="19" y="6"/>
                    <a:pt x="18" y="8"/>
                    <a:pt x="17" y="8"/>
                  </a:cubicBezTo>
                  <a:cubicBezTo>
                    <a:pt x="16" y="8"/>
                    <a:pt x="16" y="7"/>
                    <a:pt x="16" y="6"/>
                  </a:cubicBezTo>
                  <a:cubicBezTo>
                    <a:pt x="16" y="6"/>
                    <a:pt x="15" y="6"/>
                    <a:pt x="14" y="7"/>
                  </a:cubicBezTo>
                  <a:cubicBezTo>
                    <a:pt x="13" y="7"/>
                    <a:pt x="11" y="5"/>
                    <a:pt x="10" y="4"/>
                  </a:cubicBezTo>
                  <a:cubicBezTo>
                    <a:pt x="8" y="3"/>
                    <a:pt x="6" y="1"/>
                    <a:pt x="6" y="1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4" y="2"/>
                    <a:pt x="5" y="2"/>
                    <a:pt x="5" y="3"/>
                  </a:cubicBezTo>
                  <a:cubicBezTo>
                    <a:pt x="6" y="3"/>
                    <a:pt x="6" y="7"/>
                    <a:pt x="6" y="8"/>
                  </a:cubicBezTo>
                  <a:cubicBezTo>
                    <a:pt x="6" y="8"/>
                    <a:pt x="6" y="10"/>
                    <a:pt x="6" y="10"/>
                  </a:cubicBezTo>
                  <a:cubicBezTo>
                    <a:pt x="7" y="11"/>
                    <a:pt x="6" y="12"/>
                    <a:pt x="5" y="13"/>
                  </a:cubicBezTo>
                  <a:cubicBezTo>
                    <a:pt x="5" y="13"/>
                    <a:pt x="4" y="12"/>
                    <a:pt x="3" y="12"/>
                  </a:cubicBezTo>
                  <a:cubicBezTo>
                    <a:pt x="2" y="12"/>
                    <a:pt x="3" y="13"/>
                    <a:pt x="2" y="14"/>
                  </a:cubicBezTo>
                  <a:cubicBezTo>
                    <a:pt x="2" y="14"/>
                    <a:pt x="1" y="15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19"/>
                    <a:pt x="2" y="19"/>
                    <a:pt x="2" y="19"/>
                  </a:cubicBezTo>
                  <a:cubicBezTo>
                    <a:pt x="2" y="20"/>
                    <a:pt x="2" y="20"/>
                    <a:pt x="3" y="20"/>
                  </a:cubicBezTo>
                  <a:cubicBezTo>
                    <a:pt x="4" y="21"/>
                    <a:pt x="4" y="20"/>
                    <a:pt x="5" y="19"/>
                  </a:cubicBezTo>
                  <a:cubicBezTo>
                    <a:pt x="5" y="19"/>
                    <a:pt x="6" y="19"/>
                    <a:pt x="6" y="19"/>
                  </a:cubicBezTo>
                  <a:cubicBezTo>
                    <a:pt x="7" y="19"/>
                    <a:pt x="6" y="17"/>
                    <a:pt x="5" y="17"/>
                  </a:cubicBezTo>
                  <a:cubicBezTo>
                    <a:pt x="4" y="17"/>
                    <a:pt x="4" y="17"/>
                    <a:pt x="3" y="17"/>
                  </a:cubicBezTo>
                  <a:cubicBezTo>
                    <a:pt x="2" y="16"/>
                    <a:pt x="3" y="15"/>
                    <a:pt x="3" y="15"/>
                  </a:cubicBezTo>
                  <a:cubicBezTo>
                    <a:pt x="4" y="15"/>
                    <a:pt x="5" y="16"/>
                    <a:pt x="5" y="16"/>
                  </a:cubicBezTo>
                  <a:cubicBezTo>
                    <a:pt x="5" y="17"/>
                    <a:pt x="7" y="15"/>
                    <a:pt x="7" y="15"/>
                  </a:cubicBezTo>
                  <a:cubicBezTo>
                    <a:pt x="8" y="15"/>
                    <a:pt x="9" y="16"/>
                    <a:pt x="10" y="16"/>
                  </a:cubicBezTo>
                  <a:cubicBezTo>
                    <a:pt x="11" y="16"/>
                    <a:pt x="14" y="17"/>
                    <a:pt x="14" y="18"/>
                  </a:cubicBezTo>
                  <a:cubicBezTo>
                    <a:pt x="15" y="19"/>
                    <a:pt x="15" y="17"/>
                    <a:pt x="15" y="16"/>
                  </a:cubicBezTo>
                  <a:cubicBezTo>
                    <a:pt x="16" y="14"/>
                    <a:pt x="17" y="13"/>
                    <a:pt x="18" y="12"/>
                  </a:cubicBezTo>
                  <a:cubicBezTo>
                    <a:pt x="19" y="12"/>
                    <a:pt x="23" y="11"/>
                    <a:pt x="23" y="11"/>
                  </a:cubicBezTo>
                  <a:cubicBezTo>
                    <a:pt x="23" y="11"/>
                    <a:pt x="22" y="11"/>
                    <a:pt x="21" y="11"/>
                  </a:cubicBezTo>
                  <a:cubicBezTo>
                    <a:pt x="21" y="11"/>
                    <a:pt x="20" y="9"/>
                    <a:pt x="2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16F6BDD9-AC55-4170-B985-0D40CA1FE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4332" y="3039505"/>
              <a:ext cx="109461" cy="235763"/>
            </a:xfrm>
            <a:custGeom>
              <a:avLst/>
              <a:gdLst>
                <a:gd name="T0" fmla="*/ 2 w 22"/>
                <a:gd name="T1" fmla="*/ 9 h 47"/>
                <a:gd name="T2" fmla="*/ 5 w 22"/>
                <a:gd name="T3" fmla="*/ 13 h 47"/>
                <a:gd name="T4" fmla="*/ 7 w 22"/>
                <a:gd name="T5" fmla="*/ 18 h 47"/>
                <a:gd name="T6" fmla="*/ 8 w 22"/>
                <a:gd name="T7" fmla="*/ 22 h 47"/>
                <a:gd name="T8" fmla="*/ 9 w 22"/>
                <a:gd name="T9" fmla="*/ 25 h 47"/>
                <a:gd name="T10" fmla="*/ 9 w 22"/>
                <a:gd name="T11" fmla="*/ 26 h 47"/>
                <a:gd name="T12" fmla="*/ 9 w 22"/>
                <a:gd name="T13" fmla="*/ 30 h 47"/>
                <a:gd name="T14" fmla="*/ 12 w 22"/>
                <a:gd name="T15" fmla="*/ 37 h 47"/>
                <a:gd name="T16" fmla="*/ 14 w 22"/>
                <a:gd name="T17" fmla="*/ 47 h 47"/>
                <a:gd name="T18" fmla="*/ 16 w 22"/>
                <a:gd name="T19" fmla="*/ 44 h 47"/>
                <a:gd name="T20" fmla="*/ 20 w 22"/>
                <a:gd name="T21" fmla="*/ 46 h 47"/>
                <a:gd name="T22" fmla="*/ 18 w 22"/>
                <a:gd name="T23" fmla="*/ 42 h 47"/>
                <a:gd name="T24" fmla="*/ 15 w 22"/>
                <a:gd name="T25" fmla="*/ 38 h 47"/>
                <a:gd name="T26" fmla="*/ 15 w 22"/>
                <a:gd name="T27" fmla="*/ 34 h 47"/>
                <a:gd name="T28" fmla="*/ 15 w 22"/>
                <a:gd name="T29" fmla="*/ 30 h 47"/>
                <a:gd name="T30" fmla="*/ 21 w 22"/>
                <a:gd name="T31" fmla="*/ 33 h 47"/>
                <a:gd name="T32" fmla="*/ 19 w 22"/>
                <a:gd name="T33" fmla="*/ 30 h 47"/>
                <a:gd name="T34" fmla="*/ 19 w 22"/>
                <a:gd name="T35" fmla="*/ 29 h 47"/>
                <a:gd name="T36" fmla="*/ 19 w 22"/>
                <a:gd name="T37" fmla="*/ 29 h 47"/>
                <a:gd name="T38" fmla="*/ 18 w 22"/>
                <a:gd name="T39" fmla="*/ 28 h 47"/>
                <a:gd name="T40" fmla="*/ 18 w 22"/>
                <a:gd name="T41" fmla="*/ 28 h 47"/>
                <a:gd name="T42" fmla="*/ 18 w 22"/>
                <a:gd name="T43" fmla="*/ 27 h 47"/>
                <a:gd name="T44" fmla="*/ 18 w 22"/>
                <a:gd name="T45" fmla="*/ 27 h 47"/>
                <a:gd name="T46" fmla="*/ 17 w 22"/>
                <a:gd name="T47" fmla="*/ 26 h 47"/>
                <a:gd name="T48" fmla="*/ 17 w 22"/>
                <a:gd name="T49" fmla="*/ 24 h 47"/>
                <a:gd name="T50" fmla="*/ 14 w 22"/>
                <a:gd name="T51" fmla="*/ 21 h 47"/>
                <a:gd name="T52" fmla="*/ 10 w 22"/>
                <a:gd name="T53" fmla="*/ 13 h 47"/>
                <a:gd name="T54" fmla="*/ 8 w 22"/>
                <a:gd name="T55" fmla="*/ 10 h 47"/>
                <a:gd name="T56" fmla="*/ 6 w 22"/>
                <a:gd name="T57" fmla="*/ 4 h 47"/>
                <a:gd name="T58" fmla="*/ 5 w 22"/>
                <a:gd name="T59" fmla="*/ 2 h 47"/>
                <a:gd name="T60" fmla="*/ 1 w 22"/>
                <a:gd name="T61" fmla="*/ 1 h 47"/>
                <a:gd name="T62" fmla="*/ 4 w 22"/>
                <a:gd name="T63" fmla="*/ 4 h 47"/>
                <a:gd name="T64" fmla="*/ 2 w 22"/>
                <a:gd name="T65" fmla="*/ 5 h 47"/>
                <a:gd name="T66" fmla="*/ 2 w 22"/>
                <a:gd name="T67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47">
                  <a:moveTo>
                    <a:pt x="2" y="9"/>
                  </a:moveTo>
                  <a:cubicBezTo>
                    <a:pt x="3" y="10"/>
                    <a:pt x="4" y="11"/>
                    <a:pt x="5" y="13"/>
                  </a:cubicBezTo>
                  <a:cubicBezTo>
                    <a:pt x="6" y="14"/>
                    <a:pt x="6" y="18"/>
                    <a:pt x="7" y="18"/>
                  </a:cubicBezTo>
                  <a:cubicBezTo>
                    <a:pt x="8" y="19"/>
                    <a:pt x="8" y="21"/>
                    <a:pt x="8" y="22"/>
                  </a:cubicBezTo>
                  <a:cubicBezTo>
                    <a:pt x="8" y="22"/>
                    <a:pt x="9" y="24"/>
                    <a:pt x="9" y="25"/>
                  </a:cubicBezTo>
                  <a:cubicBezTo>
                    <a:pt x="9" y="25"/>
                    <a:pt x="9" y="26"/>
                    <a:pt x="9" y="26"/>
                  </a:cubicBezTo>
                  <a:cubicBezTo>
                    <a:pt x="9" y="27"/>
                    <a:pt x="9" y="29"/>
                    <a:pt x="9" y="30"/>
                  </a:cubicBezTo>
                  <a:cubicBezTo>
                    <a:pt x="9" y="31"/>
                    <a:pt x="12" y="36"/>
                    <a:pt x="12" y="37"/>
                  </a:cubicBezTo>
                  <a:cubicBezTo>
                    <a:pt x="12" y="38"/>
                    <a:pt x="13" y="46"/>
                    <a:pt x="14" y="47"/>
                  </a:cubicBezTo>
                  <a:cubicBezTo>
                    <a:pt x="16" y="47"/>
                    <a:pt x="15" y="45"/>
                    <a:pt x="16" y="44"/>
                  </a:cubicBezTo>
                  <a:cubicBezTo>
                    <a:pt x="16" y="44"/>
                    <a:pt x="18" y="46"/>
                    <a:pt x="20" y="46"/>
                  </a:cubicBezTo>
                  <a:cubicBezTo>
                    <a:pt x="22" y="47"/>
                    <a:pt x="18" y="42"/>
                    <a:pt x="18" y="42"/>
                  </a:cubicBezTo>
                  <a:cubicBezTo>
                    <a:pt x="18" y="41"/>
                    <a:pt x="16" y="39"/>
                    <a:pt x="15" y="38"/>
                  </a:cubicBezTo>
                  <a:cubicBezTo>
                    <a:pt x="14" y="37"/>
                    <a:pt x="14" y="35"/>
                    <a:pt x="15" y="34"/>
                  </a:cubicBezTo>
                  <a:cubicBezTo>
                    <a:pt x="15" y="33"/>
                    <a:pt x="15" y="31"/>
                    <a:pt x="15" y="30"/>
                  </a:cubicBezTo>
                  <a:cubicBezTo>
                    <a:pt x="16" y="30"/>
                    <a:pt x="20" y="32"/>
                    <a:pt x="21" y="33"/>
                  </a:cubicBezTo>
                  <a:cubicBezTo>
                    <a:pt x="22" y="33"/>
                    <a:pt x="20" y="31"/>
                    <a:pt x="19" y="30"/>
                  </a:cubicBezTo>
                  <a:cubicBezTo>
                    <a:pt x="19" y="30"/>
                    <a:pt x="19" y="30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8" y="26"/>
                    <a:pt x="17" y="26"/>
                  </a:cubicBezTo>
                  <a:cubicBezTo>
                    <a:pt x="17" y="25"/>
                    <a:pt x="17" y="25"/>
                    <a:pt x="17" y="24"/>
                  </a:cubicBezTo>
                  <a:cubicBezTo>
                    <a:pt x="17" y="23"/>
                    <a:pt x="15" y="22"/>
                    <a:pt x="14" y="21"/>
                  </a:cubicBezTo>
                  <a:cubicBezTo>
                    <a:pt x="13" y="19"/>
                    <a:pt x="11" y="14"/>
                    <a:pt x="10" y="13"/>
                  </a:cubicBezTo>
                  <a:cubicBezTo>
                    <a:pt x="9" y="12"/>
                    <a:pt x="9" y="12"/>
                    <a:pt x="8" y="10"/>
                  </a:cubicBezTo>
                  <a:cubicBezTo>
                    <a:pt x="8" y="9"/>
                    <a:pt x="6" y="5"/>
                    <a:pt x="6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1"/>
                    <a:pt x="2" y="0"/>
                    <a:pt x="1" y="1"/>
                  </a:cubicBezTo>
                  <a:cubicBezTo>
                    <a:pt x="0" y="1"/>
                    <a:pt x="3" y="3"/>
                    <a:pt x="4" y="4"/>
                  </a:cubicBezTo>
                  <a:cubicBezTo>
                    <a:pt x="4" y="5"/>
                    <a:pt x="3" y="4"/>
                    <a:pt x="2" y="5"/>
                  </a:cubicBezTo>
                  <a:cubicBezTo>
                    <a:pt x="1" y="6"/>
                    <a:pt x="2" y="8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420EA9C6-647A-4865-BD47-F70D69E7A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464" y="3908880"/>
              <a:ext cx="119987" cy="134721"/>
            </a:xfrm>
            <a:custGeom>
              <a:avLst/>
              <a:gdLst>
                <a:gd name="T0" fmla="*/ 5 w 24"/>
                <a:gd name="T1" fmla="*/ 1 h 27"/>
                <a:gd name="T2" fmla="*/ 3 w 24"/>
                <a:gd name="T3" fmla="*/ 4 h 27"/>
                <a:gd name="T4" fmla="*/ 4 w 24"/>
                <a:gd name="T5" fmla="*/ 12 h 27"/>
                <a:gd name="T6" fmla="*/ 1 w 24"/>
                <a:gd name="T7" fmla="*/ 11 h 27"/>
                <a:gd name="T8" fmla="*/ 1 w 24"/>
                <a:gd name="T9" fmla="*/ 14 h 27"/>
                <a:gd name="T10" fmla="*/ 3 w 24"/>
                <a:gd name="T11" fmla="*/ 17 h 27"/>
                <a:gd name="T12" fmla="*/ 6 w 24"/>
                <a:gd name="T13" fmla="*/ 19 h 27"/>
                <a:gd name="T14" fmla="*/ 6 w 24"/>
                <a:gd name="T15" fmla="*/ 21 h 27"/>
                <a:gd name="T16" fmla="*/ 9 w 24"/>
                <a:gd name="T17" fmla="*/ 22 h 27"/>
                <a:gd name="T18" fmla="*/ 12 w 24"/>
                <a:gd name="T19" fmla="*/ 21 h 27"/>
                <a:gd name="T20" fmla="*/ 12 w 24"/>
                <a:gd name="T21" fmla="*/ 22 h 27"/>
                <a:gd name="T22" fmla="*/ 14 w 24"/>
                <a:gd name="T23" fmla="*/ 23 h 27"/>
                <a:gd name="T24" fmla="*/ 17 w 24"/>
                <a:gd name="T25" fmla="*/ 24 h 27"/>
                <a:gd name="T26" fmla="*/ 17 w 24"/>
                <a:gd name="T27" fmla="*/ 22 h 27"/>
                <a:gd name="T28" fmla="*/ 19 w 24"/>
                <a:gd name="T29" fmla="*/ 24 h 27"/>
                <a:gd name="T30" fmla="*/ 18 w 24"/>
                <a:gd name="T31" fmla="*/ 26 h 27"/>
                <a:gd name="T32" fmla="*/ 23 w 24"/>
                <a:gd name="T33" fmla="*/ 27 h 27"/>
                <a:gd name="T34" fmla="*/ 23 w 24"/>
                <a:gd name="T35" fmla="*/ 26 h 27"/>
                <a:gd name="T36" fmla="*/ 21 w 24"/>
                <a:gd name="T37" fmla="*/ 24 h 27"/>
                <a:gd name="T38" fmla="*/ 21 w 24"/>
                <a:gd name="T39" fmla="*/ 22 h 27"/>
                <a:gd name="T40" fmla="*/ 19 w 24"/>
                <a:gd name="T41" fmla="*/ 21 h 27"/>
                <a:gd name="T42" fmla="*/ 17 w 24"/>
                <a:gd name="T43" fmla="*/ 20 h 27"/>
                <a:gd name="T44" fmla="*/ 12 w 24"/>
                <a:gd name="T45" fmla="*/ 20 h 27"/>
                <a:gd name="T46" fmla="*/ 11 w 24"/>
                <a:gd name="T47" fmla="*/ 17 h 27"/>
                <a:gd name="T48" fmla="*/ 13 w 24"/>
                <a:gd name="T49" fmla="*/ 18 h 27"/>
                <a:gd name="T50" fmla="*/ 12 w 24"/>
                <a:gd name="T51" fmla="*/ 16 h 27"/>
                <a:gd name="T52" fmla="*/ 10 w 24"/>
                <a:gd name="T53" fmla="*/ 14 h 27"/>
                <a:gd name="T54" fmla="*/ 12 w 24"/>
                <a:gd name="T55" fmla="*/ 12 h 27"/>
                <a:gd name="T56" fmla="*/ 11 w 24"/>
                <a:gd name="T57" fmla="*/ 7 h 27"/>
                <a:gd name="T58" fmla="*/ 10 w 24"/>
                <a:gd name="T59" fmla="*/ 4 h 27"/>
                <a:gd name="T60" fmla="*/ 8 w 24"/>
                <a:gd name="T61" fmla="*/ 2 h 27"/>
                <a:gd name="T62" fmla="*/ 5 w 24"/>
                <a:gd name="T63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27">
                  <a:moveTo>
                    <a:pt x="5" y="1"/>
                  </a:moveTo>
                  <a:cubicBezTo>
                    <a:pt x="3" y="1"/>
                    <a:pt x="2" y="2"/>
                    <a:pt x="3" y="4"/>
                  </a:cubicBezTo>
                  <a:cubicBezTo>
                    <a:pt x="3" y="5"/>
                    <a:pt x="4" y="11"/>
                    <a:pt x="4" y="12"/>
                  </a:cubicBezTo>
                  <a:cubicBezTo>
                    <a:pt x="3" y="13"/>
                    <a:pt x="2" y="11"/>
                    <a:pt x="1" y="11"/>
                  </a:cubicBezTo>
                  <a:cubicBezTo>
                    <a:pt x="0" y="11"/>
                    <a:pt x="2" y="14"/>
                    <a:pt x="1" y="14"/>
                  </a:cubicBezTo>
                  <a:cubicBezTo>
                    <a:pt x="1" y="15"/>
                    <a:pt x="2" y="16"/>
                    <a:pt x="3" y="17"/>
                  </a:cubicBezTo>
                  <a:cubicBezTo>
                    <a:pt x="4" y="18"/>
                    <a:pt x="7" y="18"/>
                    <a:pt x="6" y="19"/>
                  </a:cubicBezTo>
                  <a:cubicBezTo>
                    <a:pt x="4" y="20"/>
                    <a:pt x="5" y="20"/>
                    <a:pt x="6" y="21"/>
                  </a:cubicBezTo>
                  <a:cubicBezTo>
                    <a:pt x="7" y="21"/>
                    <a:pt x="8" y="22"/>
                    <a:pt x="9" y="22"/>
                  </a:cubicBezTo>
                  <a:cubicBezTo>
                    <a:pt x="11" y="23"/>
                    <a:pt x="11" y="22"/>
                    <a:pt x="12" y="21"/>
                  </a:cubicBezTo>
                  <a:cubicBezTo>
                    <a:pt x="13" y="21"/>
                    <a:pt x="12" y="22"/>
                    <a:pt x="12" y="22"/>
                  </a:cubicBezTo>
                  <a:cubicBezTo>
                    <a:pt x="12" y="23"/>
                    <a:pt x="13" y="23"/>
                    <a:pt x="14" y="23"/>
                  </a:cubicBezTo>
                  <a:cubicBezTo>
                    <a:pt x="16" y="23"/>
                    <a:pt x="16" y="24"/>
                    <a:pt x="17" y="24"/>
                  </a:cubicBezTo>
                  <a:cubicBezTo>
                    <a:pt x="17" y="25"/>
                    <a:pt x="17" y="23"/>
                    <a:pt x="17" y="22"/>
                  </a:cubicBezTo>
                  <a:cubicBezTo>
                    <a:pt x="17" y="22"/>
                    <a:pt x="18" y="23"/>
                    <a:pt x="19" y="24"/>
                  </a:cubicBezTo>
                  <a:cubicBezTo>
                    <a:pt x="19" y="25"/>
                    <a:pt x="18" y="25"/>
                    <a:pt x="18" y="26"/>
                  </a:cubicBezTo>
                  <a:cubicBezTo>
                    <a:pt x="19" y="26"/>
                    <a:pt x="22" y="27"/>
                    <a:pt x="23" y="27"/>
                  </a:cubicBezTo>
                  <a:cubicBezTo>
                    <a:pt x="24" y="27"/>
                    <a:pt x="23" y="26"/>
                    <a:pt x="23" y="26"/>
                  </a:cubicBezTo>
                  <a:cubicBezTo>
                    <a:pt x="23" y="25"/>
                    <a:pt x="22" y="24"/>
                    <a:pt x="21" y="24"/>
                  </a:cubicBezTo>
                  <a:cubicBezTo>
                    <a:pt x="21" y="23"/>
                    <a:pt x="22" y="23"/>
                    <a:pt x="21" y="22"/>
                  </a:cubicBezTo>
                  <a:cubicBezTo>
                    <a:pt x="21" y="21"/>
                    <a:pt x="20" y="21"/>
                    <a:pt x="19" y="21"/>
                  </a:cubicBezTo>
                  <a:cubicBezTo>
                    <a:pt x="18" y="21"/>
                    <a:pt x="18" y="21"/>
                    <a:pt x="17" y="20"/>
                  </a:cubicBezTo>
                  <a:cubicBezTo>
                    <a:pt x="16" y="20"/>
                    <a:pt x="14" y="20"/>
                    <a:pt x="12" y="20"/>
                  </a:cubicBezTo>
                  <a:cubicBezTo>
                    <a:pt x="11" y="20"/>
                    <a:pt x="11" y="18"/>
                    <a:pt x="11" y="17"/>
                  </a:cubicBezTo>
                  <a:cubicBezTo>
                    <a:pt x="11" y="16"/>
                    <a:pt x="12" y="18"/>
                    <a:pt x="13" y="18"/>
                  </a:cubicBezTo>
                  <a:cubicBezTo>
                    <a:pt x="15" y="19"/>
                    <a:pt x="13" y="16"/>
                    <a:pt x="12" y="16"/>
                  </a:cubicBezTo>
                  <a:cubicBezTo>
                    <a:pt x="11" y="15"/>
                    <a:pt x="10" y="14"/>
                    <a:pt x="10" y="14"/>
                  </a:cubicBezTo>
                  <a:cubicBezTo>
                    <a:pt x="10" y="13"/>
                    <a:pt x="12" y="12"/>
                    <a:pt x="12" y="12"/>
                  </a:cubicBezTo>
                  <a:cubicBezTo>
                    <a:pt x="12" y="11"/>
                    <a:pt x="13" y="8"/>
                    <a:pt x="11" y="7"/>
                  </a:cubicBezTo>
                  <a:cubicBezTo>
                    <a:pt x="9" y="5"/>
                    <a:pt x="9" y="4"/>
                    <a:pt x="10" y="4"/>
                  </a:cubicBezTo>
                  <a:cubicBezTo>
                    <a:pt x="10" y="3"/>
                    <a:pt x="10" y="2"/>
                    <a:pt x="8" y="2"/>
                  </a:cubicBezTo>
                  <a:cubicBezTo>
                    <a:pt x="6" y="2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97307F32-7C49-4038-A106-ADF761F89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449" y="4043599"/>
              <a:ext cx="37891" cy="54731"/>
            </a:xfrm>
            <a:custGeom>
              <a:avLst/>
              <a:gdLst>
                <a:gd name="T0" fmla="*/ 1 w 8"/>
                <a:gd name="T1" fmla="*/ 1 h 11"/>
                <a:gd name="T2" fmla="*/ 2 w 8"/>
                <a:gd name="T3" fmla="*/ 2 h 11"/>
                <a:gd name="T4" fmla="*/ 4 w 8"/>
                <a:gd name="T5" fmla="*/ 5 h 11"/>
                <a:gd name="T6" fmla="*/ 4 w 8"/>
                <a:gd name="T7" fmla="*/ 7 h 11"/>
                <a:gd name="T8" fmla="*/ 3 w 8"/>
                <a:gd name="T9" fmla="*/ 8 h 11"/>
                <a:gd name="T10" fmla="*/ 5 w 8"/>
                <a:gd name="T11" fmla="*/ 11 h 11"/>
                <a:gd name="T12" fmla="*/ 6 w 8"/>
                <a:gd name="T13" fmla="*/ 8 h 11"/>
                <a:gd name="T14" fmla="*/ 7 w 8"/>
                <a:gd name="T15" fmla="*/ 6 h 11"/>
                <a:gd name="T16" fmla="*/ 6 w 8"/>
                <a:gd name="T17" fmla="*/ 3 h 11"/>
                <a:gd name="T18" fmla="*/ 4 w 8"/>
                <a:gd name="T19" fmla="*/ 1 h 11"/>
                <a:gd name="T20" fmla="*/ 1 w 8"/>
                <a:gd name="T2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1">
                  <a:moveTo>
                    <a:pt x="1" y="1"/>
                  </a:moveTo>
                  <a:cubicBezTo>
                    <a:pt x="1" y="2"/>
                    <a:pt x="0" y="1"/>
                    <a:pt x="2" y="2"/>
                  </a:cubicBezTo>
                  <a:cubicBezTo>
                    <a:pt x="3" y="3"/>
                    <a:pt x="4" y="4"/>
                    <a:pt x="4" y="5"/>
                  </a:cubicBezTo>
                  <a:cubicBezTo>
                    <a:pt x="4" y="6"/>
                    <a:pt x="5" y="7"/>
                    <a:pt x="4" y="7"/>
                  </a:cubicBezTo>
                  <a:cubicBezTo>
                    <a:pt x="4" y="7"/>
                    <a:pt x="3" y="7"/>
                    <a:pt x="3" y="8"/>
                  </a:cubicBezTo>
                  <a:cubicBezTo>
                    <a:pt x="4" y="9"/>
                    <a:pt x="5" y="11"/>
                    <a:pt x="5" y="11"/>
                  </a:cubicBezTo>
                  <a:cubicBezTo>
                    <a:pt x="6" y="10"/>
                    <a:pt x="5" y="8"/>
                    <a:pt x="6" y="8"/>
                  </a:cubicBezTo>
                  <a:cubicBezTo>
                    <a:pt x="7" y="7"/>
                    <a:pt x="8" y="8"/>
                    <a:pt x="7" y="6"/>
                  </a:cubicBezTo>
                  <a:cubicBezTo>
                    <a:pt x="7" y="5"/>
                    <a:pt x="7" y="3"/>
                    <a:pt x="6" y="3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2" y="0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CF4C3F04-400E-4021-BAA5-B981F2B1E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1191" y="4102541"/>
              <a:ext cx="109461" cy="90516"/>
            </a:xfrm>
            <a:custGeom>
              <a:avLst/>
              <a:gdLst>
                <a:gd name="T0" fmla="*/ 20 w 22"/>
                <a:gd name="T1" fmla="*/ 9 h 18"/>
                <a:gd name="T2" fmla="*/ 14 w 22"/>
                <a:gd name="T3" fmla="*/ 1 h 18"/>
                <a:gd name="T4" fmla="*/ 14 w 22"/>
                <a:gd name="T5" fmla="*/ 5 h 18"/>
                <a:gd name="T6" fmla="*/ 11 w 22"/>
                <a:gd name="T7" fmla="*/ 6 h 18"/>
                <a:gd name="T8" fmla="*/ 8 w 22"/>
                <a:gd name="T9" fmla="*/ 8 h 18"/>
                <a:gd name="T10" fmla="*/ 6 w 22"/>
                <a:gd name="T11" fmla="*/ 7 h 18"/>
                <a:gd name="T12" fmla="*/ 4 w 22"/>
                <a:gd name="T13" fmla="*/ 8 h 18"/>
                <a:gd name="T14" fmla="*/ 3 w 22"/>
                <a:gd name="T15" fmla="*/ 8 h 18"/>
                <a:gd name="T16" fmla="*/ 0 w 22"/>
                <a:gd name="T17" fmla="*/ 10 h 18"/>
                <a:gd name="T18" fmla="*/ 1 w 22"/>
                <a:gd name="T19" fmla="*/ 12 h 18"/>
                <a:gd name="T20" fmla="*/ 3 w 22"/>
                <a:gd name="T21" fmla="*/ 10 h 18"/>
                <a:gd name="T22" fmla="*/ 5 w 22"/>
                <a:gd name="T23" fmla="*/ 12 h 18"/>
                <a:gd name="T24" fmla="*/ 8 w 22"/>
                <a:gd name="T25" fmla="*/ 10 h 18"/>
                <a:gd name="T26" fmla="*/ 10 w 22"/>
                <a:gd name="T27" fmla="*/ 12 h 18"/>
                <a:gd name="T28" fmla="*/ 11 w 22"/>
                <a:gd name="T29" fmla="*/ 16 h 18"/>
                <a:gd name="T30" fmla="*/ 15 w 22"/>
                <a:gd name="T31" fmla="*/ 18 h 18"/>
                <a:gd name="T32" fmla="*/ 17 w 22"/>
                <a:gd name="T33" fmla="*/ 16 h 18"/>
                <a:gd name="T34" fmla="*/ 16 w 22"/>
                <a:gd name="T35" fmla="*/ 14 h 18"/>
                <a:gd name="T36" fmla="*/ 18 w 22"/>
                <a:gd name="T37" fmla="*/ 13 h 18"/>
                <a:gd name="T38" fmla="*/ 21 w 22"/>
                <a:gd name="T39" fmla="*/ 14 h 18"/>
                <a:gd name="T40" fmla="*/ 20 w 22"/>
                <a:gd name="T41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18">
                  <a:moveTo>
                    <a:pt x="20" y="9"/>
                  </a:moveTo>
                  <a:cubicBezTo>
                    <a:pt x="19" y="7"/>
                    <a:pt x="16" y="1"/>
                    <a:pt x="14" y="1"/>
                  </a:cubicBezTo>
                  <a:cubicBezTo>
                    <a:pt x="14" y="0"/>
                    <a:pt x="14" y="5"/>
                    <a:pt x="14" y="5"/>
                  </a:cubicBezTo>
                  <a:cubicBezTo>
                    <a:pt x="13" y="5"/>
                    <a:pt x="11" y="5"/>
                    <a:pt x="11" y="6"/>
                  </a:cubicBezTo>
                  <a:cubicBezTo>
                    <a:pt x="11" y="7"/>
                    <a:pt x="9" y="9"/>
                    <a:pt x="8" y="8"/>
                  </a:cubicBezTo>
                  <a:cubicBezTo>
                    <a:pt x="8" y="8"/>
                    <a:pt x="7" y="7"/>
                    <a:pt x="6" y="7"/>
                  </a:cubicBezTo>
                  <a:cubicBezTo>
                    <a:pt x="6" y="7"/>
                    <a:pt x="4" y="7"/>
                    <a:pt x="4" y="8"/>
                  </a:cubicBezTo>
                  <a:cubicBezTo>
                    <a:pt x="5" y="8"/>
                    <a:pt x="4" y="8"/>
                    <a:pt x="3" y="8"/>
                  </a:cubicBezTo>
                  <a:cubicBezTo>
                    <a:pt x="2" y="9"/>
                    <a:pt x="0" y="9"/>
                    <a:pt x="0" y="10"/>
                  </a:cubicBezTo>
                  <a:cubicBezTo>
                    <a:pt x="1" y="11"/>
                    <a:pt x="0" y="13"/>
                    <a:pt x="1" y="12"/>
                  </a:cubicBezTo>
                  <a:cubicBezTo>
                    <a:pt x="2" y="11"/>
                    <a:pt x="2" y="10"/>
                    <a:pt x="3" y="10"/>
                  </a:cubicBezTo>
                  <a:cubicBezTo>
                    <a:pt x="3" y="11"/>
                    <a:pt x="3" y="12"/>
                    <a:pt x="5" y="12"/>
                  </a:cubicBezTo>
                  <a:cubicBezTo>
                    <a:pt x="6" y="11"/>
                    <a:pt x="8" y="10"/>
                    <a:pt x="8" y="10"/>
                  </a:cubicBezTo>
                  <a:cubicBezTo>
                    <a:pt x="9" y="11"/>
                    <a:pt x="11" y="12"/>
                    <a:pt x="10" y="12"/>
                  </a:cubicBezTo>
                  <a:cubicBezTo>
                    <a:pt x="10" y="13"/>
                    <a:pt x="9" y="15"/>
                    <a:pt x="11" y="16"/>
                  </a:cubicBezTo>
                  <a:cubicBezTo>
                    <a:pt x="13" y="18"/>
                    <a:pt x="14" y="18"/>
                    <a:pt x="15" y="18"/>
                  </a:cubicBezTo>
                  <a:cubicBezTo>
                    <a:pt x="16" y="18"/>
                    <a:pt x="18" y="17"/>
                    <a:pt x="17" y="16"/>
                  </a:cubicBezTo>
                  <a:cubicBezTo>
                    <a:pt x="16" y="15"/>
                    <a:pt x="16" y="14"/>
                    <a:pt x="16" y="14"/>
                  </a:cubicBezTo>
                  <a:cubicBezTo>
                    <a:pt x="16" y="13"/>
                    <a:pt x="17" y="13"/>
                    <a:pt x="18" y="13"/>
                  </a:cubicBezTo>
                  <a:cubicBezTo>
                    <a:pt x="19" y="14"/>
                    <a:pt x="20" y="15"/>
                    <a:pt x="21" y="14"/>
                  </a:cubicBezTo>
                  <a:cubicBezTo>
                    <a:pt x="22" y="13"/>
                    <a:pt x="20" y="11"/>
                    <a:pt x="2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40D1E3DE-7A41-4C58-8492-04DA467BF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929" y="4064649"/>
              <a:ext cx="39995" cy="33680"/>
            </a:xfrm>
            <a:custGeom>
              <a:avLst/>
              <a:gdLst>
                <a:gd name="T0" fmla="*/ 5 w 8"/>
                <a:gd name="T1" fmla="*/ 5 h 7"/>
                <a:gd name="T2" fmla="*/ 7 w 8"/>
                <a:gd name="T3" fmla="*/ 3 h 7"/>
                <a:gd name="T4" fmla="*/ 5 w 8"/>
                <a:gd name="T5" fmla="*/ 1 h 7"/>
                <a:gd name="T6" fmla="*/ 2 w 8"/>
                <a:gd name="T7" fmla="*/ 0 h 7"/>
                <a:gd name="T8" fmla="*/ 3 w 8"/>
                <a:gd name="T9" fmla="*/ 3 h 7"/>
                <a:gd name="T10" fmla="*/ 2 w 8"/>
                <a:gd name="T11" fmla="*/ 6 h 7"/>
                <a:gd name="T12" fmla="*/ 5 w 8"/>
                <a:gd name="T1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5" y="5"/>
                  </a:moveTo>
                  <a:cubicBezTo>
                    <a:pt x="6" y="4"/>
                    <a:pt x="6" y="4"/>
                    <a:pt x="7" y="3"/>
                  </a:cubicBezTo>
                  <a:cubicBezTo>
                    <a:pt x="8" y="3"/>
                    <a:pt x="7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2" y="2"/>
                    <a:pt x="3" y="3"/>
                  </a:cubicBezTo>
                  <a:cubicBezTo>
                    <a:pt x="4" y="4"/>
                    <a:pt x="2" y="4"/>
                    <a:pt x="2" y="6"/>
                  </a:cubicBezTo>
                  <a:cubicBezTo>
                    <a:pt x="2" y="7"/>
                    <a:pt x="4" y="6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30FC4700-ADF4-412B-A167-20D5A4B06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1191" y="4083595"/>
              <a:ext cx="25260" cy="50520"/>
            </a:xfrm>
            <a:custGeom>
              <a:avLst/>
              <a:gdLst>
                <a:gd name="T0" fmla="*/ 4 w 5"/>
                <a:gd name="T1" fmla="*/ 0 h 10"/>
                <a:gd name="T2" fmla="*/ 1 w 5"/>
                <a:gd name="T3" fmla="*/ 3 h 10"/>
                <a:gd name="T4" fmla="*/ 1 w 5"/>
                <a:gd name="T5" fmla="*/ 6 h 10"/>
                <a:gd name="T6" fmla="*/ 4 w 5"/>
                <a:gd name="T7" fmla="*/ 9 h 10"/>
                <a:gd name="T8" fmla="*/ 4 w 5"/>
                <a:gd name="T9" fmla="*/ 4 h 10"/>
                <a:gd name="T10" fmla="*/ 4 w 5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0">
                  <a:moveTo>
                    <a:pt x="4" y="0"/>
                  </a:moveTo>
                  <a:cubicBezTo>
                    <a:pt x="3" y="0"/>
                    <a:pt x="2" y="2"/>
                    <a:pt x="1" y="3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2" y="7"/>
                    <a:pt x="4" y="10"/>
                    <a:pt x="4" y="9"/>
                  </a:cubicBezTo>
                  <a:cubicBezTo>
                    <a:pt x="4" y="8"/>
                    <a:pt x="4" y="6"/>
                    <a:pt x="4" y="4"/>
                  </a:cubicBezTo>
                  <a:cubicBezTo>
                    <a:pt x="4" y="3"/>
                    <a:pt x="5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CD0A1B39-CB34-4C76-8741-DEB50759B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451" y="4098331"/>
              <a:ext cx="33680" cy="14735"/>
            </a:xfrm>
            <a:custGeom>
              <a:avLst/>
              <a:gdLst>
                <a:gd name="T0" fmla="*/ 1 w 7"/>
                <a:gd name="T1" fmla="*/ 3 h 3"/>
                <a:gd name="T2" fmla="*/ 3 w 7"/>
                <a:gd name="T3" fmla="*/ 1 h 3"/>
                <a:gd name="T4" fmla="*/ 1 w 7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3"/>
                  </a:moveTo>
                  <a:cubicBezTo>
                    <a:pt x="2" y="3"/>
                    <a:pt x="7" y="2"/>
                    <a:pt x="3" y="1"/>
                  </a:cubicBezTo>
                  <a:cubicBezTo>
                    <a:pt x="1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05CD67C7-BFA5-4905-821D-1C7D231A9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5934" y="4028865"/>
              <a:ext cx="29471" cy="25260"/>
            </a:xfrm>
            <a:custGeom>
              <a:avLst/>
              <a:gdLst>
                <a:gd name="T0" fmla="*/ 4 w 6"/>
                <a:gd name="T1" fmla="*/ 0 h 5"/>
                <a:gd name="T2" fmla="*/ 0 w 6"/>
                <a:gd name="T3" fmla="*/ 0 h 5"/>
                <a:gd name="T4" fmla="*/ 2 w 6"/>
                <a:gd name="T5" fmla="*/ 2 h 5"/>
                <a:gd name="T6" fmla="*/ 5 w 6"/>
                <a:gd name="T7" fmla="*/ 5 h 5"/>
                <a:gd name="T8" fmla="*/ 6 w 6"/>
                <a:gd name="T9" fmla="*/ 3 h 5"/>
                <a:gd name="T10" fmla="*/ 4 w 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5">
                  <a:moveTo>
                    <a:pt x="4" y="0"/>
                  </a:moveTo>
                  <a:cubicBezTo>
                    <a:pt x="3" y="0"/>
                    <a:pt x="0" y="0"/>
                    <a:pt x="0" y="0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3" y="2"/>
                    <a:pt x="3" y="5"/>
                    <a:pt x="5" y="5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2"/>
                    <a:pt x="6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FF5A08F-56EC-494B-B56E-2F288417C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5415" y="4079385"/>
              <a:ext cx="50520" cy="58940"/>
            </a:xfrm>
            <a:custGeom>
              <a:avLst/>
              <a:gdLst>
                <a:gd name="T0" fmla="*/ 4 w 10"/>
                <a:gd name="T1" fmla="*/ 7 h 12"/>
                <a:gd name="T2" fmla="*/ 1 w 10"/>
                <a:gd name="T3" fmla="*/ 12 h 12"/>
                <a:gd name="T4" fmla="*/ 6 w 10"/>
                <a:gd name="T5" fmla="*/ 8 h 12"/>
                <a:gd name="T6" fmla="*/ 10 w 10"/>
                <a:gd name="T7" fmla="*/ 4 h 12"/>
                <a:gd name="T8" fmla="*/ 8 w 10"/>
                <a:gd name="T9" fmla="*/ 1 h 12"/>
                <a:gd name="T10" fmla="*/ 8 w 10"/>
                <a:gd name="T11" fmla="*/ 3 h 12"/>
                <a:gd name="T12" fmla="*/ 4 w 10"/>
                <a:gd name="T13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2">
                  <a:moveTo>
                    <a:pt x="4" y="7"/>
                  </a:moveTo>
                  <a:cubicBezTo>
                    <a:pt x="4" y="7"/>
                    <a:pt x="0" y="12"/>
                    <a:pt x="1" y="12"/>
                  </a:cubicBezTo>
                  <a:cubicBezTo>
                    <a:pt x="2" y="12"/>
                    <a:pt x="5" y="8"/>
                    <a:pt x="6" y="8"/>
                  </a:cubicBezTo>
                  <a:cubicBezTo>
                    <a:pt x="7" y="7"/>
                    <a:pt x="10" y="5"/>
                    <a:pt x="10" y="4"/>
                  </a:cubicBezTo>
                  <a:cubicBezTo>
                    <a:pt x="10" y="3"/>
                    <a:pt x="9" y="0"/>
                    <a:pt x="8" y="1"/>
                  </a:cubicBezTo>
                  <a:cubicBezTo>
                    <a:pt x="8" y="1"/>
                    <a:pt x="9" y="3"/>
                    <a:pt x="8" y="3"/>
                  </a:cubicBezTo>
                  <a:cubicBezTo>
                    <a:pt x="7" y="4"/>
                    <a:pt x="5" y="6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Freeform 45">
              <a:extLst>
                <a:ext uri="{FF2B5EF4-FFF2-40B4-BE49-F238E27FC236}">
                  <a16:creationId xmlns:a16="http://schemas.microsoft.com/office/drawing/2014/main" id="{76989E2E-D223-4E02-89A8-30CBA63FB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0638" y="4327777"/>
              <a:ext cx="532569" cy="244183"/>
            </a:xfrm>
            <a:custGeom>
              <a:avLst/>
              <a:gdLst>
                <a:gd name="T0" fmla="*/ 80 w 107"/>
                <a:gd name="T1" fmla="*/ 36 h 49"/>
                <a:gd name="T2" fmla="*/ 87 w 107"/>
                <a:gd name="T3" fmla="*/ 44 h 49"/>
                <a:gd name="T4" fmla="*/ 100 w 107"/>
                <a:gd name="T5" fmla="*/ 47 h 49"/>
                <a:gd name="T6" fmla="*/ 105 w 107"/>
                <a:gd name="T7" fmla="*/ 48 h 49"/>
                <a:gd name="T8" fmla="*/ 93 w 107"/>
                <a:gd name="T9" fmla="*/ 40 h 49"/>
                <a:gd name="T10" fmla="*/ 83 w 107"/>
                <a:gd name="T11" fmla="*/ 29 h 49"/>
                <a:gd name="T12" fmla="*/ 82 w 107"/>
                <a:gd name="T13" fmla="*/ 25 h 49"/>
                <a:gd name="T14" fmla="*/ 73 w 107"/>
                <a:gd name="T15" fmla="*/ 20 h 49"/>
                <a:gd name="T16" fmla="*/ 65 w 107"/>
                <a:gd name="T17" fmla="*/ 15 h 49"/>
                <a:gd name="T18" fmla="*/ 51 w 107"/>
                <a:gd name="T19" fmla="*/ 11 h 49"/>
                <a:gd name="T20" fmla="*/ 50 w 107"/>
                <a:gd name="T21" fmla="*/ 10 h 49"/>
                <a:gd name="T22" fmla="*/ 48 w 107"/>
                <a:gd name="T23" fmla="*/ 9 h 49"/>
                <a:gd name="T24" fmla="*/ 48 w 107"/>
                <a:gd name="T25" fmla="*/ 9 h 49"/>
                <a:gd name="T26" fmla="*/ 47 w 107"/>
                <a:gd name="T27" fmla="*/ 9 h 49"/>
                <a:gd name="T28" fmla="*/ 45 w 107"/>
                <a:gd name="T29" fmla="*/ 9 h 49"/>
                <a:gd name="T30" fmla="*/ 33 w 107"/>
                <a:gd name="T31" fmla="*/ 5 h 49"/>
                <a:gd name="T32" fmla="*/ 28 w 107"/>
                <a:gd name="T33" fmla="*/ 7 h 49"/>
                <a:gd name="T34" fmla="*/ 28 w 107"/>
                <a:gd name="T35" fmla="*/ 10 h 49"/>
                <a:gd name="T36" fmla="*/ 25 w 107"/>
                <a:gd name="T37" fmla="*/ 14 h 49"/>
                <a:gd name="T38" fmla="*/ 19 w 107"/>
                <a:gd name="T39" fmla="*/ 9 h 49"/>
                <a:gd name="T40" fmla="*/ 14 w 107"/>
                <a:gd name="T41" fmla="*/ 3 h 49"/>
                <a:gd name="T42" fmla="*/ 5 w 107"/>
                <a:gd name="T43" fmla="*/ 2 h 49"/>
                <a:gd name="T44" fmla="*/ 2 w 107"/>
                <a:gd name="T45" fmla="*/ 3 h 49"/>
                <a:gd name="T46" fmla="*/ 9 w 107"/>
                <a:gd name="T47" fmla="*/ 7 h 49"/>
                <a:gd name="T48" fmla="*/ 13 w 107"/>
                <a:gd name="T49" fmla="*/ 11 h 49"/>
                <a:gd name="T50" fmla="*/ 15 w 107"/>
                <a:gd name="T51" fmla="*/ 15 h 49"/>
                <a:gd name="T52" fmla="*/ 18 w 107"/>
                <a:gd name="T53" fmla="*/ 16 h 49"/>
                <a:gd name="T54" fmla="*/ 21 w 107"/>
                <a:gd name="T55" fmla="*/ 17 h 49"/>
                <a:gd name="T56" fmla="*/ 36 w 107"/>
                <a:gd name="T57" fmla="*/ 23 h 49"/>
                <a:gd name="T58" fmla="*/ 48 w 107"/>
                <a:gd name="T59" fmla="*/ 34 h 49"/>
                <a:gd name="T60" fmla="*/ 42 w 107"/>
                <a:gd name="T61" fmla="*/ 38 h 49"/>
                <a:gd name="T62" fmla="*/ 49 w 107"/>
                <a:gd name="T63" fmla="*/ 37 h 49"/>
                <a:gd name="T64" fmla="*/ 54 w 107"/>
                <a:gd name="T65" fmla="*/ 37 h 49"/>
                <a:gd name="T66" fmla="*/ 54 w 107"/>
                <a:gd name="T67" fmla="*/ 38 h 49"/>
                <a:gd name="T68" fmla="*/ 55 w 107"/>
                <a:gd name="T69" fmla="*/ 39 h 49"/>
                <a:gd name="T70" fmla="*/ 56 w 107"/>
                <a:gd name="T71" fmla="*/ 40 h 49"/>
                <a:gd name="T72" fmla="*/ 57 w 107"/>
                <a:gd name="T73" fmla="*/ 41 h 49"/>
                <a:gd name="T74" fmla="*/ 58 w 107"/>
                <a:gd name="T75" fmla="*/ 41 h 49"/>
                <a:gd name="T76" fmla="*/ 59 w 107"/>
                <a:gd name="T77" fmla="*/ 42 h 49"/>
                <a:gd name="T78" fmla="*/ 59 w 107"/>
                <a:gd name="T79" fmla="*/ 42 h 49"/>
                <a:gd name="T80" fmla="*/ 66 w 107"/>
                <a:gd name="T81" fmla="*/ 42 h 49"/>
                <a:gd name="T82" fmla="*/ 66 w 107"/>
                <a:gd name="T83" fmla="*/ 37 h 49"/>
                <a:gd name="T84" fmla="*/ 70 w 107"/>
                <a:gd name="T85" fmla="*/ 35 h 49"/>
                <a:gd name="T86" fmla="*/ 76 w 107"/>
                <a:gd name="T87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" h="49">
                  <a:moveTo>
                    <a:pt x="76" y="35"/>
                  </a:moveTo>
                  <a:cubicBezTo>
                    <a:pt x="78" y="36"/>
                    <a:pt x="79" y="36"/>
                    <a:pt x="80" y="36"/>
                  </a:cubicBezTo>
                  <a:cubicBezTo>
                    <a:pt x="80" y="36"/>
                    <a:pt x="83" y="39"/>
                    <a:pt x="83" y="39"/>
                  </a:cubicBezTo>
                  <a:cubicBezTo>
                    <a:pt x="83" y="39"/>
                    <a:pt x="86" y="43"/>
                    <a:pt x="87" y="44"/>
                  </a:cubicBezTo>
                  <a:cubicBezTo>
                    <a:pt x="88" y="45"/>
                    <a:pt x="91" y="45"/>
                    <a:pt x="92" y="45"/>
                  </a:cubicBezTo>
                  <a:cubicBezTo>
                    <a:pt x="94" y="45"/>
                    <a:pt x="98" y="47"/>
                    <a:pt x="100" y="47"/>
                  </a:cubicBezTo>
                  <a:cubicBezTo>
                    <a:pt x="101" y="48"/>
                    <a:pt x="101" y="49"/>
                    <a:pt x="103" y="49"/>
                  </a:cubicBezTo>
                  <a:cubicBezTo>
                    <a:pt x="105" y="49"/>
                    <a:pt x="107" y="49"/>
                    <a:pt x="105" y="48"/>
                  </a:cubicBezTo>
                  <a:cubicBezTo>
                    <a:pt x="103" y="47"/>
                    <a:pt x="103" y="46"/>
                    <a:pt x="100" y="44"/>
                  </a:cubicBezTo>
                  <a:cubicBezTo>
                    <a:pt x="98" y="43"/>
                    <a:pt x="95" y="41"/>
                    <a:pt x="93" y="40"/>
                  </a:cubicBezTo>
                  <a:cubicBezTo>
                    <a:pt x="92" y="40"/>
                    <a:pt x="91" y="38"/>
                    <a:pt x="89" y="36"/>
                  </a:cubicBezTo>
                  <a:cubicBezTo>
                    <a:pt x="87" y="34"/>
                    <a:pt x="81" y="29"/>
                    <a:pt x="83" y="29"/>
                  </a:cubicBezTo>
                  <a:cubicBezTo>
                    <a:pt x="84" y="29"/>
                    <a:pt x="88" y="30"/>
                    <a:pt x="87" y="29"/>
                  </a:cubicBezTo>
                  <a:cubicBezTo>
                    <a:pt x="86" y="28"/>
                    <a:pt x="84" y="26"/>
                    <a:pt x="82" y="25"/>
                  </a:cubicBezTo>
                  <a:cubicBezTo>
                    <a:pt x="80" y="25"/>
                    <a:pt x="76" y="24"/>
                    <a:pt x="75" y="23"/>
                  </a:cubicBezTo>
                  <a:cubicBezTo>
                    <a:pt x="75" y="22"/>
                    <a:pt x="76" y="22"/>
                    <a:pt x="73" y="20"/>
                  </a:cubicBezTo>
                  <a:cubicBezTo>
                    <a:pt x="70" y="19"/>
                    <a:pt x="69" y="18"/>
                    <a:pt x="68" y="17"/>
                  </a:cubicBezTo>
                  <a:cubicBezTo>
                    <a:pt x="67" y="16"/>
                    <a:pt x="68" y="16"/>
                    <a:pt x="65" y="15"/>
                  </a:cubicBezTo>
                  <a:cubicBezTo>
                    <a:pt x="63" y="15"/>
                    <a:pt x="62" y="14"/>
                    <a:pt x="59" y="13"/>
                  </a:cubicBezTo>
                  <a:cubicBezTo>
                    <a:pt x="57" y="12"/>
                    <a:pt x="53" y="12"/>
                    <a:pt x="51" y="11"/>
                  </a:cubicBezTo>
                  <a:cubicBezTo>
                    <a:pt x="51" y="11"/>
                    <a:pt x="51" y="10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10"/>
                    <a:pt x="49" y="10"/>
                    <a:pt x="48" y="10"/>
                  </a:cubicBezTo>
                  <a:cubicBezTo>
                    <a:pt x="48" y="10"/>
                    <a:pt x="48" y="10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8" y="8"/>
                    <a:pt x="46" y="7"/>
                    <a:pt x="46" y="7"/>
                  </a:cubicBezTo>
                  <a:cubicBezTo>
                    <a:pt x="46" y="8"/>
                    <a:pt x="46" y="9"/>
                    <a:pt x="45" y="9"/>
                  </a:cubicBezTo>
                  <a:cubicBezTo>
                    <a:pt x="44" y="9"/>
                    <a:pt x="42" y="8"/>
                    <a:pt x="40" y="8"/>
                  </a:cubicBezTo>
                  <a:cubicBezTo>
                    <a:pt x="38" y="8"/>
                    <a:pt x="34" y="5"/>
                    <a:pt x="33" y="5"/>
                  </a:cubicBezTo>
                  <a:cubicBezTo>
                    <a:pt x="33" y="5"/>
                    <a:pt x="32" y="8"/>
                    <a:pt x="31" y="8"/>
                  </a:cubicBezTo>
                  <a:cubicBezTo>
                    <a:pt x="31" y="8"/>
                    <a:pt x="30" y="7"/>
                    <a:pt x="28" y="7"/>
                  </a:cubicBezTo>
                  <a:cubicBezTo>
                    <a:pt x="27" y="7"/>
                    <a:pt x="25" y="8"/>
                    <a:pt x="25" y="8"/>
                  </a:cubicBezTo>
                  <a:cubicBezTo>
                    <a:pt x="26" y="8"/>
                    <a:pt x="28" y="9"/>
                    <a:pt x="28" y="10"/>
                  </a:cubicBezTo>
                  <a:cubicBezTo>
                    <a:pt x="27" y="10"/>
                    <a:pt x="28" y="12"/>
                    <a:pt x="27" y="12"/>
                  </a:cubicBezTo>
                  <a:cubicBezTo>
                    <a:pt x="27" y="12"/>
                    <a:pt x="26" y="14"/>
                    <a:pt x="25" y="14"/>
                  </a:cubicBezTo>
                  <a:cubicBezTo>
                    <a:pt x="23" y="13"/>
                    <a:pt x="24" y="12"/>
                    <a:pt x="24" y="11"/>
                  </a:cubicBezTo>
                  <a:cubicBezTo>
                    <a:pt x="23" y="11"/>
                    <a:pt x="20" y="9"/>
                    <a:pt x="19" y="9"/>
                  </a:cubicBezTo>
                  <a:cubicBezTo>
                    <a:pt x="17" y="9"/>
                    <a:pt x="20" y="8"/>
                    <a:pt x="18" y="6"/>
                  </a:cubicBezTo>
                  <a:cubicBezTo>
                    <a:pt x="17" y="4"/>
                    <a:pt x="15" y="3"/>
                    <a:pt x="14" y="3"/>
                  </a:cubicBezTo>
                  <a:cubicBezTo>
                    <a:pt x="14" y="3"/>
                    <a:pt x="9" y="2"/>
                    <a:pt x="8" y="1"/>
                  </a:cubicBezTo>
                  <a:cubicBezTo>
                    <a:pt x="7" y="1"/>
                    <a:pt x="5" y="2"/>
                    <a:pt x="5" y="2"/>
                  </a:cubicBezTo>
                  <a:cubicBezTo>
                    <a:pt x="4" y="2"/>
                    <a:pt x="0" y="0"/>
                    <a:pt x="1" y="1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3" y="3"/>
                    <a:pt x="3" y="2"/>
                    <a:pt x="4" y="3"/>
                  </a:cubicBezTo>
                  <a:cubicBezTo>
                    <a:pt x="5" y="5"/>
                    <a:pt x="5" y="6"/>
                    <a:pt x="9" y="7"/>
                  </a:cubicBezTo>
                  <a:cubicBezTo>
                    <a:pt x="12" y="9"/>
                    <a:pt x="16" y="8"/>
                    <a:pt x="15" y="9"/>
                  </a:cubicBezTo>
                  <a:cubicBezTo>
                    <a:pt x="15" y="9"/>
                    <a:pt x="14" y="11"/>
                    <a:pt x="13" y="11"/>
                  </a:cubicBezTo>
                  <a:cubicBezTo>
                    <a:pt x="12" y="11"/>
                    <a:pt x="9" y="11"/>
                    <a:pt x="11" y="12"/>
                  </a:cubicBezTo>
                  <a:cubicBezTo>
                    <a:pt x="13" y="13"/>
                    <a:pt x="16" y="15"/>
                    <a:pt x="15" y="15"/>
                  </a:cubicBezTo>
                  <a:cubicBezTo>
                    <a:pt x="14" y="15"/>
                    <a:pt x="13" y="16"/>
                    <a:pt x="15" y="17"/>
                  </a:cubicBezTo>
                  <a:cubicBezTo>
                    <a:pt x="17" y="18"/>
                    <a:pt x="18" y="17"/>
                    <a:pt x="18" y="16"/>
                  </a:cubicBezTo>
                  <a:cubicBezTo>
                    <a:pt x="17" y="15"/>
                    <a:pt x="16" y="13"/>
                    <a:pt x="18" y="14"/>
                  </a:cubicBezTo>
                  <a:cubicBezTo>
                    <a:pt x="19" y="15"/>
                    <a:pt x="19" y="16"/>
                    <a:pt x="21" y="17"/>
                  </a:cubicBezTo>
                  <a:cubicBezTo>
                    <a:pt x="24" y="18"/>
                    <a:pt x="29" y="19"/>
                    <a:pt x="31" y="20"/>
                  </a:cubicBezTo>
                  <a:cubicBezTo>
                    <a:pt x="32" y="21"/>
                    <a:pt x="35" y="23"/>
                    <a:pt x="36" y="23"/>
                  </a:cubicBezTo>
                  <a:cubicBezTo>
                    <a:pt x="37" y="23"/>
                    <a:pt x="40" y="24"/>
                    <a:pt x="42" y="26"/>
                  </a:cubicBezTo>
                  <a:cubicBezTo>
                    <a:pt x="44" y="29"/>
                    <a:pt x="49" y="34"/>
                    <a:pt x="48" y="34"/>
                  </a:cubicBezTo>
                  <a:cubicBezTo>
                    <a:pt x="47" y="34"/>
                    <a:pt x="45" y="33"/>
                    <a:pt x="44" y="34"/>
                  </a:cubicBezTo>
                  <a:cubicBezTo>
                    <a:pt x="44" y="35"/>
                    <a:pt x="41" y="38"/>
                    <a:pt x="42" y="38"/>
                  </a:cubicBezTo>
                  <a:cubicBezTo>
                    <a:pt x="43" y="38"/>
                    <a:pt x="47" y="35"/>
                    <a:pt x="47" y="36"/>
                  </a:cubicBezTo>
                  <a:cubicBezTo>
                    <a:pt x="47" y="36"/>
                    <a:pt x="48" y="38"/>
                    <a:pt x="49" y="37"/>
                  </a:cubicBezTo>
                  <a:cubicBezTo>
                    <a:pt x="50" y="36"/>
                    <a:pt x="51" y="35"/>
                    <a:pt x="51" y="36"/>
                  </a:cubicBezTo>
                  <a:cubicBezTo>
                    <a:pt x="52" y="36"/>
                    <a:pt x="53" y="36"/>
                    <a:pt x="54" y="37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5" y="38"/>
                    <a:pt x="55" y="39"/>
                    <a:pt x="55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6" y="40"/>
                    <a:pt x="56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6" y="40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2"/>
                    <a:pt x="58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1" y="42"/>
                    <a:pt x="64" y="42"/>
                    <a:pt x="66" y="42"/>
                  </a:cubicBezTo>
                  <a:cubicBezTo>
                    <a:pt x="67" y="42"/>
                    <a:pt x="69" y="41"/>
                    <a:pt x="68" y="40"/>
                  </a:cubicBezTo>
                  <a:cubicBezTo>
                    <a:pt x="67" y="39"/>
                    <a:pt x="65" y="37"/>
                    <a:pt x="66" y="37"/>
                  </a:cubicBezTo>
                  <a:cubicBezTo>
                    <a:pt x="67" y="36"/>
                    <a:pt x="69" y="37"/>
                    <a:pt x="69" y="36"/>
                  </a:cubicBezTo>
                  <a:cubicBezTo>
                    <a:pt x="69" y="36"/>
                    <a:pt x="69" y="35"/>
                    <a:pt x="70" y="35"/>
                  </a:cubicBezTo>
                  <a:cubicBezTo>
                    <a:pt x="71" y="34"/>
                    <a:pt x="74" y="36"/>
                    <a:pt x="74" y="35"/>
                  </a:cubicBezTo>
                  <a:cubicBezTo>
                    <a:pt x="75" y="35"/>
                    <a:pt x="73" y="34"/>
                    <a:pt x="7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A6639AE-A4F1-4F8E-81DE-FB4190695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2691" y="4433027"/>
              <a:ext cx="79991" cy="29471"/>
            </a:xfrm>
            <a:custGeom>
              <a:avLst/>
              <a:gdLst>
                <a:gd name="T0" fmla="*/ 12 w 16"/>
                <a:gd name="T1" fmla="*/ 1 h 6"/>
                <a:gd name="T2" fmla="*/ 8 w 16"/>
                <a:gd name="T3" fmla="*/ 4 h 6"/>
                <a:gd name="T4" fmla="*/ 6 w 16"/>
                <a:gd name="T5" fmla="*/ 3 h 6"/>
                <a:gd name="T6" fmla="*/ 1 w 16"/>
                <a:gd name="T7" fmla="*/ 5 h 6"/>
                <a:gd name="T8" fmla="*/ 11 w 16"/>
                <a:gd name="T9" fmla="*/ 6 h 6"/>
                <a:gd name="T10" fmla="*/ 15 w 16"/>
                <a:gd name="T11" fmla="*/ 2 h 6"/>
                <a:gd name="T12" fmla="*/ 12 w 16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">
                  <a:moveTo>
                    <a:pt x="12" y="1"/>
                  </a:moveTo>
                  <a:cubicBezTo>
                    <a:pt x="11" y="1"/>
                    <a:pt x="9" y="4"/>
                    <a:pt x="8" y="4"/>
                  </a:cubicBezTo>
                  <a:cubicBezTo>
                    <a:pt x="7" y="4"/>
                    <a:pt x="7" y="2"/>
                    <a:pt x="6" y="3"/>
                  </a:cubicBezTo>
                  <a:cubicBezTo>
                    <a:pt x="6" y="3"/>
                    <a:pt x="0" y="4"/>
                    <a:pt x="1" y="5"/>
                  </a:cubicBezTo>
                  <a:cubicBezTo>
                    <a:pt x="2" y="5"/>
                    <a:pt x="10" y="6"/>
                    <a:pt x="11" y="6"/>
                  </a:cubicBezTo>
                  <a:cubicBezTo>
                    <a:pt x="12" y="5"/>
                    <a:pt x="16" y="3"/>
                    <a:pt x="15" y="2"/>
                  </a:cubicBezTo>
                  <a:cubicBezTo>
                    <a:pt x="15" y="1"/>
                    <a:pt x="12" y="0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DE03AD92-52FF-4FAD-8D12-A4ABEDF43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621" y="4454078"/>
              <a:ext cx="54731" cy="29471"/>
            </a:xfrm>
            <a:custGeom>
              <a:avLst/>
              <a:gdLst>
                <a:gd name="T0" fmla="*/ 5 w 11"/>
                <a:gd name="T1" fmla="*/ 5 h 6"/>
                <a:gd name="T2" fmla="*/ 2 w 11"/>
                <a:gd name="T3" fmla="*/ 0 h 6"/>
                <a:gd name="T4" fmla="*/ 5 w 11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5" y="5"/>
                  </a:moveTo>
                  <a:cubicBezTo>
                    <a:pt x="11" y="6"/>
                    <a:pt x="4" y="1"/>
                    <a:pt x="2" y="0"/>
                  </a:cubicBezTo>
                  <a:cubicBezTo>
                    <a:pt x="0" y="0"/>
                    <a:pt x="4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46E8C6A1-5E9B-4F53-AFF3-8313ECB73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1585" y="4807720"/>
              <a:ext cx="88411" cy="54731"/>
            </a:xfrm>
            <a:custGeom>
              <a:avLst/>
              <a:gdLst>
                <a:gd name="T0" fmla="*/ 11 w 18"/>
                <a:gd name="T1" fmla="*/ 7 h 11"/>
                <a:gd name="T2" fmla="*/ 1 w 18"/>
                <a:gd name="T3" fmla="*/ 1 h 11"/>
                <a:gd name="T4" fmla="*/ 8 w 18"/>
                <a:gd name="T5" fmla="*/ 7 h 11"/>
                <a:gd name="T6" fmla="*/ 17 w 18"/>
                <a:gd name="T7" fmla="*/ 11 h 11"/>
                <a:gd name="T8" fmla="*/ 11 w 18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">
                  <a:moveTo>
                    <a:pt x="11" y="7"/>
                  </a:moveTo>
                  <a:cubicBezTo>
                    <a:pt x="10" y="6"/>
                    <a:pt x="2" y="1"/>
                    <a:pt x="1" y="1"/>
                  </a:cubicBezTo>
                  <a:cubicBezTo>
                    <a:pt x="0" y="0"/>
                    <a:pt x="6" y="6"/>
                    <a:pt x="8" y="7"/>
                  </a:cubicBezTo>
                  <a:cubicBezTo>
                    <a:pt x="11" y="9"/>
                    <a:pt x="16" y="11"/>
                    <a:pt x="17" y="11"/>
                  </a:cubicBezTo>
                  <a:cubicBezTo>
                    <a:pt x="18" y="11"/>
                    <a:pt x="13" y="8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35C7D448-E80C-480D-AF7E-90411E7CE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027" y="4727730"/>
              <a:ext cx="33680" cy="29471"/>
            </a:xfrm>
            <a:custGeom>
              <a:avLst/>
              <a:gdLst>
                <a:gd name="T0" fmla="*/ 5 w 7"/>
                <a:gd name="T1" fmla="*/ 3 h 6"/>
                <a:gd name="T2" fmla="*/ 2 w 7"/>
                <a:gd name="T3" fmla="*/ 1 h 6"/>
                <a:gd name="T4" fmla="*/ 0 w 7"/>
                <a:gd name="T5" fmla="*/ 4 h 6"/>
                <a:gd name="T6" fmla="*/ 6 w 7"/>
                <a:gd name="T7" fmla="*/ 6 h 6"/>
                <a:gd name="T8" fmla="*/ 5 w 7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5" y="3"/>
                  </a:moveTo>
                  <a:cubicBezTo>
                    <a:pt x="4" y="2"/>
                    <a:pt x="2" y="0"/>
                    <a:pt x="2" y="1"/>
                  </a:cubicBezTo>
                  <a:cubicBezTo>
                    <a:pt x="3" y="2"/>
                    <a:pt x="1" y="2"/>
                    <a:pt x="0" y="4"/>
                  </a:cubicBezTo>
                  <a:cubicBezTo>
                    <a:pt x="0" y="6"/>
                    <a:pt x="4" y="6"/>
                    <a:pt x="6" y="6"/>
                  </a:cubicBezTo>
                  <a:cubicBezTo>
                    <a:pt x="7" y="6"/>
                    <a:pt x="7" y="4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9B9933B2-B8D7-4B2E-9E6E-1B66D7958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9447" y="4698259"/>
              <a:ext cx="31575" cy="29471"/>
            </a:xfrm>
            <a:custGeom>
              <a:avLst/>
              <a:gdLst>
                <a:gd name="T0" fmla="*/ 2 w 6"/>
                <a:gd name="T1" fmla="*/ 4 h 6"/>
                <a:gd name="T2" fmla="*/ 5 w 6"/>
                <a:gd name="T3" fmla="*/ 1 h 6"/>
                <a:gd name="T4" fmla="*/ 2 w 6"/>
                <a:gd name="T5" fmla="*/ 3 h 6"/>
                <a:gd name="T6" fmla="*/ 2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2" y="4"/>
                  </a:moveTo>
                  <a:cubicBezTo>
                    <a:pt x="4" y="6"/>
                    <a:pt x="6" y="2"/>
                    <a:pt x="5" y="1"/>
                  </a:cubicBezTo>
                  <a:cubicBezTo>
                    <a:pt x="5" y="0"/>
                    <a:pt x="4" y="2"/>
                    <a:pt x="2" y="3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2E161982-E834-42D2-B209-2D04F38F4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109" y="4668790"/>
              <a:ext cx="33680" cy="29471"/>
            </a:xfrm>
            <a:custGeom>
              <a:avLst/>
              <a:gdLst>
                <a:gd name="T0" fmla="*/ 6 w 7"/>
                <a:gd name="T1" fmla="*/ 3 h 6"/>
                <a:gd name="T2" fmla="*/ 2 w 7"/>
                <a:gd name="T3" fmla="*/ 0 h 6"/>
                <a:gd name="T4" fmla="*/ 5 w 7"/>
                <a:gd name="T5" fmla="*/ 5 h 6"/>
                <a:gd name="T6" fmla="*/ 6 w 7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6" y="3"/>
                  </a:moveTo>
                  <a:cubicBezTo>
                    <a:pt x="6" y="2"/>
                    <a:pt x="5" y="1"/>
                    <a:pt x="2" y="0"/>
                  </a:cubicBezTo>
                  <a:cubicBezTo>
                    <a:pt x="0" y="0"/>
                    <a:pt x="4" y="4"/>
                    <a:pt x="5" y="5"/>
                  </a:cubicBezTo>
                  <a:cubicBezTo>
                    <a:pt x="6" y="6"/>
                    <a:pt x="7" y="4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15EB6CD6-0584-45E1-8D0A-004752E1F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7948" y="4418293"/>
              <a:ext cx="18945" cy="18945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0 h 4"/>
                <a:gd name="T4" fmla="*/ 2 w 4"/>
                <a:gd name="T5" fmla="*/ 3 h 4"/>
                <a:gd name="T6" fmla="*/ 3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cubicBezTo>
                    <a:pt x="4" y="4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0BA4B84-C91E-4B1C-9621-506F5EFF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6459" y="4571960"/>
              <a:ext cx="1014619" cy="795697"/>
            </a:xfrm>
            <a:custGeom>
              <a:avLst/>
              <a:gdLst>
                <a:gd name="T0" fmla="*/ 195 w 204"/>
                <a:gd name="T1" fmla="*/ 79 h 159"/>
                <a:gd name="T2" fmla="*/ 180 w 204"/>
                <a:gd name="T3" fmla="*/ 62 h 159"/>
                <a:gd name="T4" fmla="*/ 173 w 204"/>
                <a:gd name="T5" fmla="*/ 57 h 159"/>
                <a:gd name="T6" fmla="*/ 159 w 204"/>
                <a:gd name="T7" fmla="*/ 44 h 159"/>
                <a:gd name="T8" fmla="*/ 148 w 204"/>
                <a:gd name="T9" fmla="*/ 31 h 159"/>
                <a:gd name="T10" fmla="*/ 137 w 204"/>
                <a:gd name="T11" fmla="*/ 17 h 159"/>
                <a:gd name="T12" fmla="*/ 129 w 204"/>
                <a:gd name="T13" fmla="*/ 6 h 159"/>
                <a:gd name="T14" fmla="*/ 123 w 204"/>
                <a:gd name="T15" fmla="*/ 6 h 159"/>
                <a:gd name="T16" fmla="*/ 126 w 204"/>
                <a:gd name="T17" fmla="*/ 23 h 159"/>
                <a:gd name="T18" fmla="*/ 119 w 204"/>
                <a:gd name="T19" fmla="*/ 33 h 159"/>
                <a:gd name="T20" fmla="*/ 108 w 204"/>
                <a:gd name="T21" fmla="*/ 26 h 159"/>
                <a:gd name="T22" fmla="*/ 96 w 204"/>
                <a:gd name="T23" fmla="*/ 20 h 159"/>
                <a:gd name="T24" fmla="*/ 97 w 204"/>
                <a:gd name="T25" fmla="*/ 12 h 159"/>
                <a:gd name="T26" fmla="*/ 96 w 204"/>
                <a:gd name="T27" fmla="*/ 6 h 159"/>
                <a:gd name="T28" fmla="*/ 91 w 204"/>
                <a:gd name="T29" fmla="*/ 7 h 159"/>
                <a:gd name="T30" fmla="*/ 79 w 204"/>
                <a:gd name="T31" fmla="*/ 3 h 159"/>
                <a:gd name="T32" fmla="*/ 71 w 204"/>
                <a:gd name="T33" fmla="*/ 7 h 159"/>
                <a:gd name="T34" fmla="*/ 67 w 204"/>
                <a:gd name="T35" fmla="*/ 14 h 159"/>
                <a:gd name="T36" fmla="*/ 69 w 204"/>
                <a:gd name="T37" fmla="*/ 22 h 159"/>
                <a:gd name="T38" fmla="*/ 61 w 204"/>
                <a:gd name="T39" fmla="*/ 21 h 159"/>
                <a:gd name="T40" fmla="*/ 52 w 204"/>
                <a:gd name="T41" fmla="*/ 17 h 159"/>
                <a:gd name="T42" fmla="*/ 48 w 204"/>
                <a:gd name="T43" fmla="*/ 21 h 159"/>
                <a:gd name="T44" fmla="*/ 45 w 204"/>
                <a:gd name="T45" fmla="*/ 26 h 159"/>
                <a:gd name="T46" fmla="*/ 42 w 204"/>
                <a:gd name="T47" fmla="*/ 30 h 159"/>
                <a:gd name="T48" fmla="*/ 35 w 204"/>
                <a:gd name="T49" fmla="*/ 33 h 159"/>
                <a:gd name="T50" fmla="*/ 32 w 204"/>
                <a:gd name="T51" fmla="*/ 44 h 159"/>
                <a:gd name="T52" fmla="*/ 9 w 204"/>
                <a:gd name="T53" fmla="*/ 52 h 159"/>
                <a:gd name="T54" fmla="*/ 3 w 204"/>
                <a:gd name="T55" fmla="*/ 58 h 159"/>
                <a:gd name="T56" fmla="*/ 2 w 204"/>
                <a:gd name="T57" fmla="*/ 70 h 159"/>
                <a:gd name="T58" fmla="*/ 4 w 204"/>
                <a:gd name="T59" fmla="*/ 76 h 159"/>
                <a:gd name="T60" fmla="*/ 4 w 204"/>
                <a:gd name="T61" fmla="*/ 81 h 159"/>
                <a:gd name="T62" fmla="*/ 9 w 204"/>
                <a:gd name="T63" fmla="*/ 90 h 159"/>
                <a:gd name="T64" fmla="*/ 20 w 204"/>
                <a:gd name="T65" fmla="*/ 112 h 159"/>
                <a:gd name="T66" fmla="*/ 19 w 204"/>
                <a:gd name="T67" fmla="*/ 123 h 159"/>
                <a:gd name="T68" fmla="*/ 25 w 204"/>
                <a:gd name="T69" fmla="*/ 132 h 159"/>
                <a:gd name="T70" fmla="*/ 43 w 204"/>
                <a:gd name="T71" fmla="*/ 126 h 159"/>
                <a:gd name="T72" fmla="*/ 57 w 204"/>
                <a:gd name="T73" fmla="*/ 125 h 159"/>
                <a:gd name="T74" fmla="*/ 74 w 204"/>
                <a:gd name="T75" fmla="*/ 119 h 159"/>
                <a:gd name="T76" fmla="*/ 98 w 204"/>
                <a:gd name="T77" fmla="*/ 114 h 159"/>
                <a:gd name="T78" fmla="*/ 112 w 204"/>
                <a:gd name="T79" fmla="*/ 121 h 159"/>
                <a:gd name="T80" fmla="*/ 120 w 204"/>
                <a:gd name="T81" fmla="*/ 132 h 159"/>
                <a:gd name="T82" fmla="*/ 125 w 204"/>
                <a:gd name="T83" fmla="*/ 125 h 159"/>
                <a:gd name="T84" fmla="*/ 129 w 204"/>
                <a:gd name="T85" fmla="*/ 125 h 159"/>
                <a:gd name="T86" fmla="*/ 129 w 204"/>
                <a:gd name="T87" fmla="*/ 134 h 159"/>
                <a:gd name="T88" fmla="*/ 136 w 204"/>
                <a:gd name="T89" fmla="*/ 134 h 159"/>
                <a:gd name="T90" fmla="*/ 139 w 204"/>
                <a:gd name="T91" fmla="*/ 138 h 159"/>
                <a:gd name="T92" fmla="*/ 153 w 204"/>
                <a:gd name="T93" fmla="*/ 154 h 159"/>
                <a:gd name="T94" fmla="*/ 166 w 204"/>
                <a:gd name="T95" fmla="*/ 158 h 159"/>
                <a:gd name="T96" fmla="*/ 175 w 204"/>
                <a:gd name="T97" fmla="*/ 156 h 159"/>
                <a:gd name="T98" fmla="*/ 187 w 204"/>
                <a:gd name="T99" fmla="*/ 154 h 159"/>
                <a:gd name="T100" fmla="*/ 196 w 204"/>
                <a:gd name="T101" fmla="*/ 141 h 159"/>
                <a:gd name="T102" fmla="*/ 199 w 204"/>
                <a:gd name="T103" fmla="*/ 122 h 159"/>
                <a:gd name="T104" fmla="*/ 201 w 204"/>
                <a:gd name="T105" fmla="*/ 9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" h="159">
                  <a:moveTo>
                    <a:pt x="201" y="92"/>
                  </a:moveTo>
                  <a:cubicBezTo>
                    <a:pt x="200" y="90"/>
                    <a:pt x="199" y="89"/>
                    <a:pt x="199" y="87"/>
                  </a:cubicBezTo>
                  <a:cubicBezTo>
                    <a:pt x="198" y="84"/>
                    <a:pt x="195" y="80"/>
                    <a:pt x="195" y="79"/>
                  </a:cubicBezTo>
                  <a:cubicBezTo>
                    <a:pt x="194" y="78"/>
                    <a:pt x="190" y="72"/>
                    <a:pt x="189" y="71"/>
                  </a:cubicBezTo>
                  <a:cubicBezTo>
                    <a:pt x="188" y="70"/>
                    <a:pt x="185" y="67"/>
                    <a:pt x="183" y="66"/>
                  </a:cubicBezTo>
                  <a:cubicBezTo>
                    <a:pt x="182" y="65"/>
                    <a:pt x="181" y="65"/>
                    <a:pt x="180" y="62"/>
                  </a:cubicBezTo>
                  <a:cubicBezTo>
                    <a:pt x="178" y="59"/>
                    <a:pt x="177" y="59"/>
                    <a:pt x="177" y="59"/>
                  </a:cubicBezTo>
                  <a:cubicBezTo>
                    <a:pt x="176" y="59"/>
                    <a:pt x="175" y="58"/>
                    <a:pt x="175" y="59"/>
                  </a:cubicBezTo>
                  <a:cubicBezTo>
                    <a:pt x="175" y="59"/>
                    <a:pt x="174" y="59"/>
                    <a:pt x="173" y="57"/>
                  </a:cubicBezTo>
                  <a:cubicBezTo>
                    <a:pt x="171" y="55"/>
                    <a:pt x="170" y="53"/>
                    <a:pt x="169" y="52"/>
                  </a:cubicBezTo>
                  <a:cubicBezTo>
                    <a:pt x="168" y="51"/>
                    <a:pt x="166" y="48"/>
                    <a:pt x="165" y="47"/>
                  </a:cubicBezTo>
                  <a:cubicBezTo>
                    <a:pt x="163" y="47"/>
                    <a:pt x="160" y="46"/>
                    <a:pt x="159" y="44"/>
                  </a:cubicBezTo>
                  <a:cubicBezTo>
                    <a:pt x="158" y="43"/>
                    <a:pt x="156" y="42"/>
                    <a:pt x="155" y="41"/>
                  </a:cubicBezTo>
                  <a:cubicBezTo>
                    <a:pt x="154" y="40"/>
                    <a:pt x="151" y="39"/>
                    <a:pt x="151" y="37"/>
                  </a:cubicBezTo>
                  <a:cubicBezTo>
                    <a:pt x="151" y="36"/>
                    <a:pt x="150" y="34"/>
                    <a:pt x="148" y="31"/>
                  </a:cubicBezTo>
                  <a:cubicBezTo>
                    <a:pt x="147" y="29"/>
                    <a:pt x="144" y="25"/>
                    <a:pt x="143" y="23"/>
                  </a:cubicBezTo>
                  <a:cubicBezTo>
                    <a:pt x="143" y="22"/>
                    <a:pt x="141" y="19"/>
                    <a:pt x="140" y="18"/>
                  </a:cubicBezTo>
                  <a:cubicBezTo>
                    <a:pt x="139" y="17"/>
                    <a:pt x="138" y="17"/>
                    <a:pt x="137" y="17"/>
                  </a:cubicBezTo>
                  <a:cubicBezTo>
                    <a:pt x="136" y="17"/>
                    <a:pt x="135" y="18"/>
                    <a:pt x="135" y="17"/>
                  </a:cubicBezTo>
                  <a:cubicBezTo>
                    <a:pt x="134" y="16"/>
                    <a:pt x="133" y="11"/>
                    <a:pt x="131" y="9"/>
                  </a:cubicBezTo>
                  <a:cubicBezTo>
                    <a:pt x="129" y="6"/>
                    <a:pt x="128" y="6"/>
                    <a:pt x="129" y="6"/>
                  </a:cubicBezTo>
                  <a:cubicBezTo>
                    <a:pt x="130" y="5"/>
                    <a:pt x="127" y="4"/>
                    <a:pt x="127" y="4"/>
                  </a:cubicBezTo>
                  <a:cubicBezTo>
                    <a:pt x="126" y="3"/>
                    <a:pt x="125" y="0"/>
                    <a:pt x="124" y="0"/>
                  </a:cubicBezTo>
                  <a:cubicBezTo>
                    <a:pt x="123" y="0"/>
                    <a:pt x="123" y="5"/>
                    <a:pt x="123" y="6"/>
                  </a:cubicBezTo>
                  <a:cubicBezTo>
                    <a:pt x="122" y="7"/>
                    <a:pt x="123" y="10"/>
                    <a:pt x="123" y="10"/>
                  </a:cubicBezTo>
                  <a:cubicBezTo>
                    <a:pt x="123" y="11"/>
                    <a:pt x="123" y="12"/>
                    <a:pt x="124" y="14"/>
                  </a:cubicBezTo>
                  <a:cubicBezTo>
                    <a:pt x="124" y="15"/>
                    <a:pt x="126" y="22"/>
                    <a:pt x="126" y="23"/>
                  </a:cubicBezTo>
                  <a:cubicBezTo>
                    <a:pt x="126" y="25"/>
                    <a:pt x="125" y="34"/>
                    <a:pt x="124" y="34"/>
                  </a:cubicBezTo>
                  <a:cubicBezTo>
                    <a:pt x="123" y="34"/>
                    <a:pt x="122" y="33"/>
                    <a:pt x="121" y="33"/>
                  </a:cubicBezTo>
                  <a:cubicBezTo>
                    <a:pt x="120" y="33"/>
                    <a:pt x="121" y="34"/>
                    <a:pt x="119" y="33"/>
                  </a:cubicBezTo>
                  <a:cubicBezTo>
                    <a:pt x="118" y="33"/>
                    <a:pt x="118" y="32"/>
                    <a:pt x="116" y="31"/>
                  </a:cubicBezTo>
                  <a:cubicBezTo>
                    <a:pt x="115" y="30"/>
                    <a:pt x="112" y="30"/>
                    <a:pt x="111" y="29"/>
                  </a:cubicBezTo>
                  <a:cubicBezTo>
                    <a:pt x="110" y="28"/>
                    <a:pt x="110" y="27"/>
                    <a:pt x="108" y="26"/>
                  </a:cubicBezTo>
                  <a:cubicBezTo>
                    <a:pt x="106" y="25"/>
                    <a:pt x="105" y="24"/>
                    <a:pt x="104" y="24"/>
                  </a:cubicBezTo>
                  <a:cubicBezTo>
                    <a:pt x="102" y="23"/>
                    <a:pt x="102" y="24"/>
                    <a:pt x="101" y="23"/>
                  </a:cubicBezTo>
                  <a:cubicBezTo>
                    <a:pt x="100" y="22"/>
                    <a:pt x="97" y="21"/>
                    <a:pt x="96" y="20"/>
                  </a:cubicBezTo>
                  <a:cubicBezTo>
                    <a:pt x="96" y="18"/>
                    <a:pt x="97" y="16"/>
                    <a:pt x="97" y="16"/>
                  </a:cubicBezTo>
                  <a:cubicBezTo>
                    <a:pt x="98" y="16"/>
                    <a:pt x="98" y="14"/>
                    <a:pt x="98" y="14"/>
                  </a:cubicBezTo>
                  <a:cubicBezTo>
                    <a:pt x="97" y="13"/>
                    <a:pt x="96" y="12"/>
                    <a:pt x="97" y="12"/>
                  </a:cubicBezTo>
                  <a:cubicBezTo>
                    <a:pt x="99" y="11"/>
                    <a:pt x="100" y="12"/>
                    <a:pt x="99" y="11"/>
                  </a:cubicBezTo>
                  <a:cubicBezTo>
                    <a:pt x="99" y="10"/>
                    <a:pt x="101" y="7"/>
                    <a:pt x="99" y="6"/>
                  </a:cubicBezTo>
                  <a:cubicBezTo>
                    <a:pt x="97" y="5"/>
                    <a:pt x="96" y="5"/>
                    <a:pt x="96" y="6"/>
                  </a:cubicBezTo>
                  <a:cubicBezTo>
                    <a:pt x="96" y="6"/>
                    <a:pt x="97" y="8"/>
                    <a:pt x="96" y="7"/>
                  </a:cubicBezTo>
                  <a:cubicBezTo>
                    <a:pt x="95" y="6"/>
                    <a:pt x="94" y="5"/>
                    <a:pt x="93" y="6"/>
                  </a:cubicBezTo>
                  <a:cubicBezTo>
                    <a:pt x="93" y="6"/>
                    <a:pt x="93" y="7"/>
                    <a:pt x="91" y="7"/>
                  </a:cubicBezTo>
                  <a:cubicBezTo>
                    <a:pt x="90" y="6"/>
                    <a:pt x="87" y="5"/>
                    <a:pt x="86" y="5"/>
                  </a:cubicBezTo>
                  <a:cubicBezTo>
                    <a:pt x="84" y="5"/>
                    <a:pt x="83" y="4"/>
                    <a:pt x="82" y="4"/>
                  </a:cubicBezTo>
                  <a:cubicBezTo>
                    <a:pt x="81" y="3"/>
                    <a:pt x="79" y="3"/>
                    <a:pt x="79" y="3"/>
                  </a:cubicBezTo>
                  <a:cubicBezTo>
                    <a:pt x="79" y="3"/>
                    <a:pt x="80" y="5"/>
                    <a:pt x="79" y="6"/>
                  </a:cubicBezTo>
                  <a:cubicBezTo>
                    <a:pt x="78" y="7"/>
                    <a:pt x="74" y="8"/>
                    <a:pt x="74" y="7"/>
                  </a:cubicBezTo>
                  <a:cubicBezTo>
                    <a:pt x="73" y="7"/>
                    <a:pt x="72" y="6"/>
                    <a:pt x="71" y="7"/>
                  </a:cubicBezTo>
                  <a:cubicBezTo>
                    <a:pt x="70" y="8"/>
                    <a:pt x="69" y="10"/>
                    <a:pt x="69" y="10"/>
                  </a:cubicBezTo>
                  <a:cubicBezTo>
                    <a:pt x="68" y="10"/>
                    <a:pt x="70" y="12"/>
                    <a:pt x="69" y="12"/>
                  </a:cubicBezTo>
                  <a:cubicBezTo>
                    <a:pt x="68" y="13"/>
                    <a:pt x="68" y="13"/>
                    <a:pt x="67" y="14"/>
                  </a:cubicBezTo>
                  <a:cubicBezTo>
                    <a:pt x="67" y="15"/>
                    <a:pt x="66" y="18"/>
                    <a:pt x="67" y="18"/>
                  </a:cubicBezTo>
                  <a:cubicBezTo>
                    <a:pt x="68" y="18"/>
                    <a:pt x="70" y="19"/>
                    <a:pt x="69" y="19"/>
                  </a:cubicBezTo>
                  <a:cubicBezTo>
                    <a:pt x="69" y="20"/>
                    <a:pt x="71" y="22"/>
                    <a:pt x="69" y="22"/>
                  </a:cubicBezTo>
                  <a:cubicBezTo>
                    <a:pt x="68" y="21"/>
                    <a:pt x="67" y="20"/>
                    <a:pt x="66" y="20"/>
                  </a:cubicBezTo>
                  <a:cubicBezTo>
                    <a:pt x="66" y="20"/>
                    <a:pt x="63" y="20"/>
                    <a:pt x="63" y="20"/>
                  </a:cubicBezTo>
                  <a:cubicBezTo>
                    <a:pt x="62" y="20"/>
                    <a:pt x="62" y="22"/>
                    <a:pt x="61" y="21"/>
                  </a:cubicBezTo>
                  <a:cubicBezTo>
                    <a:pt x="60" y="19"/>
                    <a:pt x="61" y="19"/>
                    <a:pt x="59" y="18"/>
                  </a:cubicBezTo>
                  <a:cubicBezTo>
                    <a:pt x="58" y="18"/>
                    <a:pt x="57" y="16"/>
                    <a:pt x="56" y="16"/>
                  </a:cubicBezTo>
                  <a:cubicBezTo>
                    <a:pt x="55" y="15"/>
                    <a:pt x="53" y="17"/>
                    <a:pt x="52" y="17"/>
                  </a:cubicBezTo>
                  <a:cubicBezTo>
                    <a:pt x="51" y="16"/>
                    <a:pt x="51" y="15"/>
                    <a:pt x="50" y="16"/>
                  </a:cubicBezTo>
                  <a:cubicBezTo>
                    <a:pt x="50" y="17"/>
                    <a:pt x="50" y="19"/>
                    <a:pt x="49" y="18"/>
                  </a:cubicBezTo>
                  <a:cubicBezTo>
                    <a:pt x="48" y="18"/>
                    <a:pt x="48" y="20"/>
                    <a:pt x="48" y="21"/>
                  </a:cubicBezTo>
                  <a:cubicBezTo>
                    <a:pt x="48" y="21"/>
                    <a:pt x="49" y="24"/>
                    <a:pt x="48" y="23"/>
                  </a:cubicBezTo>
                  <a:cubicBezTo>
                    <a:pt x="46" y="23"/>
                    <a:pt x="45" y="22"/>
                    <a:pt x="45" y="22"/>
                  </a:cubicBezTo>
                  <a:cubicBezTo>
                    <a:pt x="45" y="23"/>
                    <a:pt x="44" y="25"/>
                    <a:pt x="45" y="26"/>
                  </a:cubicBezTo>
                  <a:cubicBezTo>
                    <a:pt x="45" y="26"/>
                    <a:pt x="45" y="28"/>
                    <a:pt x="44" y="28"/>
                  </a:cubicBezTo>
                  <a:cubicBezTo>
                    <a:pt x="44" y="28"/>
                    <a:pt x="42" y="27"/>
                    <a:pt x="42" y="27"/>
                  </a:cubicBezTo>
                  <a:cubicBezTo>
                    <a:pt x="42" y="28"/>
                    <a:pt x="42" y="29"/>
                    <a:pt x="42" y="30"/>
                  </a:cubicBezTo>
                  <a:cubicBezTo>
                    <a:pt x="43" y="31"/>
                    <a:pt x="43" y="34"/>
                    <a:pt x="42" y="33"/>
                  </a:cubicBezTo>
                  <a:cubicBezTo>
                    <a:pt x="41" y="32"/>
                    <a:pt x="39" y="29"/>
                    <a:pt x="38" y="29"/>
                  </a:cubicBezTo>
                  <a:cubicBezTo>
                    <a:pt x="38" y="29"/>
                    <a:pt x="35" y="32"/>
                    <a:pt x="35" y="33"/>
                  </a:cubicBezTo>
                  <a:cubicBezTo>
                    <a:pt x="35" y="35"/>
                    <a:pt x="37" y="37"/>
                    <a:pt x="36" y="38"/>
                  </a:cubicBezTo>
                  <a:cubicBezTo>
                    <a:pt x="35" y="39"/>
                    <a:pt x="35" y="41"/>
                    <a:pt x="35" y="42"/>
                  </a:cubicBezTo>
                  <a:cubicBezTo>
                    <a:pt x="34" y="43"/>
                    <a:pt x="33" y="43"/>
                    <a:pt x="32" y="44"/>
                  </a:cubicBezTo>
                  <a:cubicBezTo>
                    <a:pt x="30" y="45"/>
                    <a:pt x="24" y="47"/>
                    <a:pt x="23" y="48"/>
                  </a:cubicBezTo>
                  <a:cubicBezTo>
                    <a:pt x="21" y="49"/>
                    <a:pt x="19" y="50"/>
                    <a:pt x="17" y="50"/>
                  </a:cubicBezTo>
                  <a:cubicBezTo>
                    <a:pt x="15" y="50"/>
                    <a:pt x="10" y="51"/>
                    <a:pt x="9" y="52"/>
                  </a:cubicBezTo>
                  <a:cubicBezTo>
                    <a:pt x="8" y="53"/>
                    <a:pt x="7" y="55"/>
                    <a:pt x="6" y="55"/>
                  </a:cubicBezTo>
                  <a:cubicBezTo>
                    <a:pt x="5" y="55"/>
                    <a:pt x="4" y="60"/>
                    <a:pt x="4" y="59"/>
                  </a:cubicBezTo>
                  <a:cubicBezTo>
                    <a:pt x="3" y="59"/>
                    <a:pt x="4" y="57"/>
                    <a:pt x="3" y="58"/>
                  </a:cubicBezTo>
                  <a:cubicBezTo>
                    <a:pt x="2" y="59"/>
                    <a:pt x="0" y="60"/>
                    <a:pt x="1" y="62"/>
                  </a:cubicBezTo>
                  <a:cubicBezTo>
                    <a:pt x="2" y="64"/>
                    <a:pt x="2" y="65"/>
                    <a:pt x="2" y="66"/>
                  </a:cubicBezTo>
                  <a:cubicBezTo>
                    <a:pt x="1" y="67"/>
                    <a:pt x="1" y="71"/>
                    <a:pt x="2" y="70"/>
                  </a:cubicBezTo>
                  <a:cubicBezTo>
                    <a:pt x="2" y="70"/>
                    <a:pt x="3" y="68"/>
                    <a:pt x="3" y="68"/>
                  </a:cubicBezTo>
                  <a:cubicBezTo>
                    <a:pt x="3" y="69"/>
                    <a:pt x="2" y="70"/>
                    <a:pt x="3" y="72"/>
                  </a:cubicBezTo>
                  <a:cubicBezTo>
                    <a:pt x="3" y="74"/>
                    <a:pt x="3" y="74"/>
                    <a:pt x="4" y="76"/>
                  </a:cubicBezTo>
                  <a:cubicBezTo>
                    <a:pt x="6" y="77"/>
                    <a:pt x="8" y="80"/>
                    <a:pt x="6" y="80"/>
                  </a:cubicBezTo>
                  <a:cubicBezTo>
                    <a:pt x="5" y="79"/>
                    <a:pt x="3" y="77"/>
                    <a:pt x="4" y="78"/>
                  </a:cubicBezTo>
                  <a:cubicBezTo>
                    <a:pt x="4" y="79"/>
                    <a:pt x="4" y="81"/>
                    <a:pt x="4" y="81"/>
                  </a:cubicBezTo>
                  <a:cubicBezTo>
                    <a:pt x="3" y="80"/>
                    <a:pt x="2" y="78"/>
                    <a:pt x="2" y="80"/>
                  </a:cubicBezTo>
                  <a:cubicBezTo>
                    <a:pt x="3" y="82"/>
                    <a:pt x="3" y="84"/>
                    <a:pt x="5" y="85"/>
                  </a:cubicBezTo>
                  <a:cubicBezTo>
                    <a:pt x="6" y="86"/>
                    <a:pt x="8" y="89"/>
                    <a:pt x="9" y="90"/>
                  </a:cubicBezTo>
                  <a:cubicBezTo>
                    <a:pt x="9" y="92"/>
                    <a:pt x="12" y="96"/>
                    <a:pt x="12" y="97"/>
                  </a:cubicBezTo>
                  <a:cubicBezTo>
                    <a:pt x="13" y="97"/>
                    <a:pt x="15" y="101"/>
                    <a:pt x="15" y="103"/>
                  </a:cubicBezTo>
                  <a:cubicBezTo>
                    <a:pt x="16" y="104"/>
                    <a:pt x="18" y="110"/>
                    <a:pt x="20" y="112"/>
                  </a:cubicBezTo>
                  <a:cubicBezTo>
                    <a:pt x="21" y="115"/>
                    <a:pt x="23" y="119"/>
                    <a:pt x="22" y="119"/>
                  </a:cubicBezTo>
                  <a:cubicBezTo>
                    <a:pt x="21" y="118"/>
                    <a:pt x="20" y="116"/>
                    <a:pt x="20" y="118"/>
                  </a:cubicBezTo>
                  <a:cubicBezTo>
                    <a:pt x="20" y="120"/>
                    <a:pt x="20" y="122"/>
                    <a:pt x="19" y="123"/>
                  </a:cubicBezTo>
                  <a:cubicBezTo>
                    <a:pt x="18" y="124"/>
                    <a:pt x="17" y="124"/>
                    <a:pt x="18" y="125"/>
                  </a:cubicBezTo>
                  <a:cubicBezTo>
                    <a:pt x="18" y="126"/>
                    <a:pt x="19" y="128"/>
                    <a:pt x="20" y="128"/>
                  </a:cubicBezTo>
                  <a:cubicBezTo>
                    <a:pt x="22" y="129"/>
                    <a:pt x="23" y="131"/>
                    <a:pt x="25" y="132"/>
                  </a:cubicBezTo>
                  <a:cubicBezTo>
                    <a:pt x="27" y="133"/>
                    <a:pt x="31" y="134"/>
                    <a:pt x="32" y="133"/>
                  </a:cubicBezTo>
                  <a:cubicBezTo>
                    <a:pt x="34" y="133"/>
                    <a:pt x="37" y="130"/>
                    <a:pt x="38" y="129"/>
                  </a:cubicBezTo>
                  <a:cubicBezTo>
                    <a:pt x="40" y="129"/>
                    <a:pt x="41" y="126"/>
                    <a:pt x="43" y="126"/>
                  </a:cubicBezTo>
                  <a:cubicBezTo>
                    <a:pt x="44" y="126"/>
                    <a:pt x="49" y="125"/>
                    <a:pt x="51" y="126"/>
                  </a:cubicBezTo>
                  <a:cubicBezTo>
                    <a:pt x="52" y="126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5"/>
                  </a:cubicBezTo>
                  <a:cubicBezTo>
                    <a:pt x="58" y="126"/>
                    <a:pt x="59" y="127"/>
                    <a:pt x="60" y="126"/>
                  </a:cubicBezTo>
                  <a:cubicBezTo>
                    <a:pt x="61" y="124"/>
                    <a:pt x="61" y="120"/>
                    <a:pt x="63" y="120"/>
                  </a:cubicBezTo>
                  <a:cubicBezTo>
                    <a:pt x="65" y="119"/>
                    <a:pt x="70" y="119"/>
                    <a:pt x="74" y="119"/>
                  </a:cubicBezTo>
                  <a:cubicBezTo>
                    <a:pt x="79" y="119"/>
                    <a:pt x="79" y="120"/>
                    <a:pt x="82" y="118"/>
                  </a:cubicBezTo>
                  <a:cubicBezTo>
                    <a:pt x="85" y="116"/>
                    <a:pt x="90" y="115"/>
                    <a:pt x="92" y="114"/>
                  </a:cubicBezTo>
                  <a:cubicBezTo>
                    <a:pt x="94" y="114"/>
                    <a:pt x="96" y="113"/>
                    <a:pt x="98" y="114"/>
                  </a:cubicBezTo>
                  <a:cubicBezTo>
                    <a:pt x="100" y="115"/>
                    <a:pt x="101" y="117"/>
                    <a:pt x="105" y="117"/>
                  </a:cubicBezTo>
                  <a:cubicBezTo>
                    <a:pt x="108" y="117"/>
                    <a:pt x="111" y="118"/>
                    <a:pt x="111" y="118"/>
                  </a:cubicBezTo>
                  <a:cubicBezTo>
                    <a:pt x="112" y="119"/>
                    <a:pt x="111" y="119"/>
                    <a:pt x="112" y="121"/>
                  </a:cubicBezTo>
                  <a:cubicBezTo>
                    <a:pt x="112" y="122"/>
                    <a:pt x="113" y="121"/>
                    <a:pt x="114" y="123"/>
                  </a:cubicBezTo>
                  <a:cubicBezTo>
                    <a:pt x="115" y="125"/>
                    <a:pt x="117" y="127"/>
                    <a:pt x="118" y="128"/>
                  </a:cubicBezTo>
                  <a:cubicBezTo>
                    <a:pt x="118" y="129"/>
                    <a:pt x="119" y="131"/>
                    <a:pt x="120" y="132"/>
                  </a:cubicBezTo>
                  <a:cubicBezTo>
                    <a:pt x="121" y="132"/>
                    <a:pt x="123" y="134"/>
                    <a:pt x="123" y="133"/>
                  </a:cubicBezTo>
                  <a:cubicBezTo>
                    <a:pt x="123" y="131"/>
                    <a:pt x="122" y="131"/>
                    <a:pt x="123" y="130"/>
                  </a:cubicBezTo>
                  <a:cubicBezTo>
                    <a:pt x="124" y="129"/>
                    <a:pt x="123" y="125"/>
                    <a:pt x="125" y="125"/>
                  </a:cubicBezTo>
                  <a:cubicBezTo>
                    <a:pt x="127" y="124"/>
                    <a:pt x="127" y="124"/>
                    <a:pt x="127" y="123"/>
                  </a:cubicBezTo>
                  <a:cubicBezTo>
                    <a:pt x="127" y="122"/>
                    <a:pt x="129" y="120"/>
                    <a:pt x="129" y="121"/>
                  </a:cubicBezTo>
                  <a:cubicBezTo>
                    <a:pt x="129" y="121"/>
                    <a:pt x="130" y="123"/>
                    <a:pt x="129" y="125"/>
                  </a:cubicBezTo>
                  <a:cubicBezTo>
                    <a:pt x="129" y="126"/>
                    <a:pt x="130" y="131"/>
                    <a:pt x="129" y="132"/>
                  </a:cubicBezTo>
                  <a:cubicBezTo>
                    <a:pt x="129" y="132"/>
                    <a:pt x="128" y="133"/>
                    <a:pt x="128" y="134"/>
                  </a:cubicBezTo>
                  <a:cubicBezTo>
                    <a:pt x="128" y="135"/>
                    <a:pt x="129" y="135"/>
                    <a:pt x="129" y="134"/>
                  </a:cubicBezTo>
                  <a:cubicBezTo>
                    <a:pt x="130" y="134"/>
                    <a:pt x="132" y="133"/>
                    <a:pt x="132" y="132"/>
                  </a:cubicBezTo>
                  <a:cubicBezTo>
                    <a:pt x="132" y="131"/>
                    <a:pt x="132" y="128"/>
                    <a:pt x="133" y="129"/>
                  </a:cubicBezTo>
                  <a:cubicBezTo>
                    <a:pt x="133" y="130"/>
                    <a:pt x="135" y="133"/>
                    <a:pt x="136" y="134"/>
                  </a:cubicBezTo>
                  <a:cubicBezTo>
                    <a:pt x="137" y="136"/>
                    <a:pt x="134" y="137"/>
                    <a:pt x="134" y="137"/>
                  </a:cubicBezTo>
                  <a:cubicBezTo>
                    <a:pt x="135" y="138"/>
                    <a:pt x="136" y="138"/>
                    <a:pt x="137" y="138"/>
                  </a:cubicBezTo>
                  <a:cubicBezTo>
                    <a:pt x="138" y="137"/>
                    <a:pt x="137" y="135"/>
                    <a:pt x="139" y="138"/>
                  </a:cubicBezTo>
                  <a:cubicBezTo>
                    <a:pt x="141" y="140"/>
                    <a:pt x="144" y="143"/>
                    <a:pt x="145" y="145"/>
                  </a:cubicBezTo>
                  <a:cubicBezTo>
                    <a:pt x="145" y="147"/>
                    <a:pt x="146" y="149"/>
                    <a:pt x="148" y="151"/>
                  </a:cubicBezTo>
                  <a:cubicBezTo>
                    <a:pt x="150" y="153"/>
                    <a:pt x="149" y="153"/>
                    <a:pt x="153" y="154"/>
                  </a:cubicBezTo>
                  <a:cubicBezTo>
                    <a:pt x="156" y="155"/>
                    <a:pt x="155" y="158"/>
                    <a:pt x="157" y="157"/>
                  </a:cubicBezTo>
                  <a:cubicBezTo>
                    <a:pt x="158" y="156"/>
                    <a:pt x="157" y="154"/>
                    <a:pt x="159" y="155"/>
                  </a:cubicBezTo>
                  <a:cubicBezTo>
                    <a:pt x="161" y="156"/>
                    <a:pt x="165" y="159"/>
                    <a:pt x="166" y="158"/>
                  </a:cubicBezTo>
                  <a:cubicBezTo>
                    <a:pt x="167" y="158"/>
                    <a:pt x="169" y="156"/>
                    <a:pt x="171" y="156"/>
                  </a:cubicBezTo>
                  <a:cubicBezTo>
                    <a:pt x="172" y="156"/>
                    <a:pt x="172" y="153"/>
                    <a:pt x="172" y="153"/>
                  </a:cubicBezTo>
                  <a:cubicBezTo>
                    <a:pt x="172" y="153"/>
                    <a:pt x="173" y="153"/>
                    <a:pt x="175" y="156"/>
                  </a:cubicBezTo>
                  <a:cubicBezTo>
                    <a:pt x="178" y="158"/>
                    <a:pt x="178" y="159"/>
                    <a:pt x="180" y="159"/>
                  </a:cubicBezTo>
                  <a:cubicBezTo>
                    <a:pt x="182" y="158"/>
                    <a:pt x="184" y="159"/>
                    <a:pt x="185" y="158"/>
                  </a:cubicBezTo>
                  <a:cubicBezTo>
                    <a:pt x="186" y="156"/>
                    <a:pt x="185" y="154"/>
                    <a:pt x="187" y="154"/>
                  </a:cubicBezTo>
                  <a:cubicBezTo>
                    <a:pt x="190" y="153"/>
                    <a:pt x="191" y="153"/>
                    <a:pt x="193" y="152"/>
                  </a:cubicBezTo>
                  <a:cubicBezTo>
                    <a:pt x="195" y="151"/>
                    <a:pt x="197" y="152"/>
                    <a:pt x="197" y="150"/>
                  </a:cubicBezTo>
                  <a:cubicBezTo>
                    <a:pt x="197" y="148"/>
                    <a:pt x="195" y="142"/>
                    <a:pt x="196" y="141"/>
                  </a:cubicBezTo>
                  <a:cubicBezTo>
                    <a:pt x="196" y="141"/>
                    <a:pt x="195" y="137"/>
                    <a:pt x="196" y="135"/>
                  </a:cubicBezTo>
                  <a:cubicBezTo>
                    <a:pt x="196" y="133"/>
                    <a:pt x="195" y="130"/>
                    <a:pt x="196" y="129"/>
                  </a:cubicBezTo>
                  <a:cubicBezTo>
                    <a:pt x="197" y="128"/>
                    <a:pt x="198" y="123"/>
                    <a:pt x="199" y="122"/>
                  </a:cubicBezTo>
                  <a:cubicBezTo>
                    <a:pt x="200" y="121"/>
                    <a:pt x="201" y="121"/>
                    <a:pt x="203" y="119"/>
                  </a:cubicBezTo>
                  <a:cubicBezTo>
                    <a:pt x="204" y="118"/>
                    <a:pt x="204" y="105"/>
                    <a:pt x="203" y="102"/>
                  </a:cubicBezTo>
                  <a:cubicBezTo>
                    <a:pt x="203" y="99"/>
                    <a:pt x="203" y="94"/>
                    <a:pt x="201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C0A6D162-E58A-488D-8D5D-C002EE66A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8462" y="5430807"/>
              <a:ext cx="109461" cy="115776"/>
            </a:xfrm>
            <a:custGeom>
              <a:avLst/>
              <a:gdLst>
                <a:gd name="T0" fmla="*/ 18 w 22"/>
                <a:gd name="T1" fmla="*/ 2 h 23"/>
                <a:gd name="T2" fmla="*/ 12 w 22"/>
                <a:gd name="T3" fmla="*/ 3 h 23"/>
                <a:gd name="T4" fmla="*/ 4 w 22"/>
                <a:gd name="T5" fmla="*/ 1 h 23"/>
                <a:gd name="T6" fmla="*/ 0 w 22"/>
                <a:gd name="T7" fmla="*/ 2 h 23"/>
                <a:gd name="T8" fmla="*/ 6 w 22"/>
                <a:gd name="T9" fmla="*/ 11 h 23"/>
                <a:gd name="T10" fmla="*/ 8 w 22"/>
                <a:gd name="T11" fmla="*/ 16 h 23"/>
                <a:gd name="T12" fmla="*/ 16 w 22"/>
                <a:gd name="T13" fmla="*/ 23 h 23"/>
                <a:gd name="T14" fmla="*/ 18 w 22"/>
                <a:gd name="T15" fmla="*/ 18 h 23"/>
                <a:gd name="T16" fmla="*/ 21 w 22"/>
                <a:gd name="T17" fmla="*/ 20 h 23"/>
                <a:gd name="T18" fmla="*/ 21 w 22"/>
                <a:gd name="T19" fmla="*/ 18 h 23"/>
                <a:gd name="T20" fmla="*/ 22 w 22"/>
                <a:gd name="T21" fmla="*/ 13 h 23"/>
                <a:gd name="T22" fmla="*/ 20 w 22"/>
                <a:gd name="T23" fmla="*/ 5 h 23"/>
                <a:gd name="T24" fmla="*/ 18 w 22"/>
                <a:gd name="T25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3">
                  <a:moveTo>
                    <a:pt x="18" y="2"/>
                  </a:moveTo>
                  <a:cubicBezTo>
                    <a:pt x="17" y="1"/>
                    <a:pt x="13" y="3"/>
                    <a:pt x="12" y="3"/>
                  </a:cubicBezTo>
                  <a:cubicBezTo>
                    <a:pt x="10" y="4"/>
                    <a:pt x="7" y="3"/>
                    <a:pt x="4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2"/>
                    <a:pt x="5" y="9"/>
                    <a:pt x="6" y="11"/>
                  </a:cubicBezTo>
                  <a:cubicBezTo>
                    <a:pt x="7" y="13"/>
                    <a:pt x="8" y="13"/>
                    <a:pt x="8" y="16"/>
                  </a:cubicBezTo>
                  <a:cubicBezTo>
                    <a:pt x="9" y="19"/>
                    <a:pt x="14" y="23"/>
                    <a:pt x="16" y="23"/>
                  </a:cubicBezTo>
                  <a:cubicBezTo>
                    <a:pt x="18" y="23"/>
                    <a:pt x="18" y="19"/>
                    <a:pt x="18" y="18"/>
                  </a:cubicBezTo>
                  <a:cubicBezTo>
                    <a:pt x="19" y="17"/>
                    <a:pt x="20" y="19"/>
                    <a:pt x="21" y="20"/>
                  </a:cubicBezTo>
                  <a:cubicBezTo>
                    <a:pt x="22" y="21"/>
                    <a:pt x="21" y="18"/>
                    <a:pt x="21" y="18"/>
                  </a:cubicBezTo>
                  <a:cubicBezTo>
                    <a:pt x="20" y="17"/>
                    <a:pt x="21" y="14"/>
                    <a:pt x="22" y="13"/>
                  </a:cubicBezTo>
                  <a:cubicBezTo>
                    <a:pt x="22" y="12"/>
                    <a:pt x="21" y="7"/>
                    <a:pt x="20" y="5"/>
                  </a:cubicBezTo>
                  <a:cubicBezTo>
                    <a:pt x="18" y="4"/>
                    <a:pt x="20" y="4"/>
                    <a:pt x="1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21FA8042-998B-4BA8-8DE1-422ECD209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5761" y="5426595"/>
              <a:ext cx="138931" cy="244183"/>
            </a:xfrm>
            <a:custGeom>
              <a:avLst/>
              <a:gdLst>
                <a:gd name="T0" fmla="*/ 27 w 28"/>
                <a:gd name="T1" fmla="*/ 14 h 49"/>
                <a:gd name="T2" fmla="*/ 25 w 28"/>
                <a:gd name="T3" fmla="*/ 6 h 49"/>
                <a:gd name="T4" fmla="*/ 23 w 28"/>
                <a:gd name="T5" fmla="*/ 3 h 49"/>
                <a:gd name="T6" fmla="*/ 21 w 28"/>
                <a:gd name="T7" fmla="*/ 5 h 49"/>
                <a:gd name="T8" fmla="*/ 19 w 28"/>
                <a:gd name="T9" fmla="*/ 3 h 49"/>
                <a:gd name="T10" fmla="*/ 17 w 28"/>
                <a:gd name="T11" fmla="*/ 1 h 49"/>
                <a:gd name="T12" fmla="*/ 14 w 28"/>
                <a:gd name="T13" fmla="*/ 2 h 49"/>
                <a:gd name="T14" fmla="*/ 13 w 28"/>
                <a:gd name="T15" fmla="*/ 9 h 49"/>
                <a:gd name="T16" fmla="*/ 13 w 28"/>
                <a:gd name="T17" fmla="*/ 14 h 49"/>
                <a:gd name="T18" fmla="*/ 9 w 28"/>
                <a:gd name="T19" fmla="*/ 23 h 49"/>
                <a:gd name="T20" fmla="*/ 4 w 28"/>
                <a:gd name="T21" fmla="*/ 28 h 49"/>
                <a:gd name="T22" fmla="*/ 4 w 28"/>
                <a:gd name="T23" fmla="*/ 34 h 49"/>
                <a:gd name="T24" fmla="*/ 2 w 28"/>
                <a:gd name="T25" fmla="*/ 38 h 49"/>
                <a:gd name="T26" fmla="*/ 0 w 28"/>
                <a:gd name="T27" fmla="*/ 42 h 49"/>
                <a:gd name="T28" fmla="*/ 7 w 28"/>
                <a:gd name="T29" fmla="*/ 45 h 49"/>
                <a:gd name="T30" fmla="*/ 10 w 28"/>
                <a:gd name="T31" fmla="*/ 48 h 49"/>
                <a:gd name="T32" fmla="*/ 15 w 28"/>
                <a:gd name="T33" fmla="*/ 48 h 49"/>
                <a:gd name="T34" fmla="*/ 19 w 28"/>
                <a:gd name="T35" fmla="*/ 44 h 49"/>
                <a:gd name="T36" fmla="*/ 20 w 28"/>
                <a:gd name="T37" fmla="*/ 38 h 49"/>
                <a:gd name="T38" fmla="*/ 18 w 28"/>
                <a:gd name="T39" fmla="*/ 31 h 49"/>
                <a:gd name="T40" fmla="*/ 24 w 28"/>
                <a:gd name="T41" fmla="*/ 26 h 49"/>
                <a:gd name="T42" fmla="*/ 27 w 28"/>
                <a:gd name="T43" fmla="*/ 26 h 49"/>
                <a:gd name="T44" fmla="*/ 25 w 28"/>
                <a:gd name="T45" fmla="*/ 21 h 49"/>
                <a:gd name="T46" fmla="*/ 27 w 28"/>
                <a:gd name="T47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49">
                  <a:moveTo>
                    <a:pt x="27" y="14"/>
                  </a:moveTo>
                  <a:cubicBezTo>
                    <a:pt x="27" y="12"/>
                    <a:pt x="26" y="9"/>
                    <a:pt x="25" y="6"/>
                  </a:cubicBezTo>
                  <a:cubicBezTo>
                    <a:pt x="24" y="3"/>
                    <a:pt x="24" y="4"/>
                    <a:pt x="23" y="3"/>
                  </a:cubicBezTo>
                  <a:cubicBezTo>
                    <a:pt x="22" y="3"/>
                    <a:pt x="21" y="4"/>
                    <a:pt x="21" y="5"/>
                  </a:cubicBezTo>
                  <a:cubicBezTo>
                    <a:pt x="21" y="6"/>
                    <a:pt x="20" y="4"/>
                    <a:pt x="19" y="3"/>
                  </a:cubicBez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4" y="0"/>
                    <a:pt x="14" y="2"/>
                  </a:cubicBezTo>
                  <a:cubicBezTo>
                    <a:pt x="14" y="4"/>
                    <a:pt x="14" y="8"/>
                    <a:pt x="13" y="9"/>
                  </a:cubicBezTo>
                  <a:cubicBezTo>
                    <a:pt x="12" y="10"/>
                    <a:pt x="12" y="12"/>
                    <a:pt x="13" y="14"/>
                  </a:cubicBezTo>
                  <a:cubicBezTo>
                    <a:pt x="14" y="17"/>
                    <a:pt x="10" y="21"/>
                    <a:pt x="9" y="23"/>
                  </a:cubicBezTo>
                  <a:cubicBezTo>
                    <a:pt x="8" y="25"/>
                    <a:pt x="6" y="27"/>
                    <a:pt x="4" y="28"/>
                  </a:cubicBezTo>
                  <a:cubicBezTo>
                    <a:pt x="3" y="28"/>
                    <a:pt x="5" y="33"/>
                    <a:pt x="4" y="34"/>
                  </a:cubicBezTo>
                  <a:cubicBezTo>
                    <a:pt x="2" y="35"/>
                    <a:pt x="2" y="36"/>
                    <a:pt x="2" y="38"/>
                  </a:cubicBezTo>
                  <a:cubicBezTo>
                    <a:pt x="1" y="39"/>
                    <a:pt x="0" y="40"/>
                    <a:pt x="0" y="42"/>
                  </a:cubicBezTo>
                  <a:cubicBezTo>
                    <a:pt x="1" y="44"/>
                    <a:pt x="6" y="45"/>
                    <a:pt x="7" y="45"/>
                  </a:cubicBezTo>
                  <a:cubicBezTo>
                    <a:pt x="8" y="45"/>
                    <a:pt x="8" y="46"/>
                    <a:pt x="10" y="48"/>
                  </a:cubicBezTo>
                  <a:cubicBezTo>
                    <a:pt x="11" y="49"/>
                    <a:pt x="14" y="49"/>
                    <a:pt x="15" y="48"/>
                  </a:cubicBezTo>
                  <a:cubicBezTo>
                    <a:pt x="16" y="48"/>
                    <a:pt x="18" y="45"/>
                    <a:pt x="19" y="44"/>
                  </a:cubicBezTo>
                  <a:cubicBezTo>
                    <a:pt x="20" y="42"/>
                    <a:pt x="20" y="40"/>
                    <a:pt x="20" y="38"/>
                  </a:cubicBezTo>
                  <a:cubicBezTo>
                    <a:pt x="20" y="37"/>
                    <a:pt x="19" y="32"/>
                    <a:pt x="18" y="31"/>
                  </a:cubicBezTo>
                  <a:cubicBezTo>
                    <a:pt x="18" y="30"/>
                    <a:pt x="23" y="27"/>
                    <a:pt x="24" y="26"/>
                  </a:cubicBezTo>
                  <a:cubicBezTo>
                    <a:pt x="25" y="25"/>
                    <a:pt x="26" y="26"/>
                    <a:pt x="27" y="26"/>
                  </a:cubicBezTo>
                  <a:cubicBezTo>
                    <a:pt x="28" y="25"/>
                    <a:pt x="25" y="23"/>
                    <a:pt x="25" y="21"/>
                  </a:cubicBezTo>
                  <a:cubicBezTo>
                    <a:pt x="25" y="19"/>
                    <a:pt x="26" y="15"/>
                    <a:pt x="2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041DABDF-4788-4597-8BAB-EBADEDD77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5762" y="5207675"/>
              <a:ext cx="193663" cy="254707"/>
            </a:xfrm>
            <a:custGeom>
              <a:avLst/>
              <a:gdLst>
                <a:gd name="T0" fmla="*/ 38 w 39"/>
                <a:gd name="T1" fmla="*/ 32 h 51"/>
                <a:gd name="T2" fmla="*/ 39 w 39"/>
                <a:gd name="T3" fmla="*/ 25 h 51"/>
                <a:gd name="T4" fmla="*/ 35 w 39"/>
                <a:gd name="T5" fmla="*/ 24 h 51"/>
                <a:gd name="T6" fmla="*/ 31 w 39"/>
                <a:gd name="T7" fmla="*/ 25 h 51"/>
                <a:gd name="T8" fmla="*/ 25 w 39"/>
                <a:gd name="T9" fmla="*/ 20 h 51"/>
                <a:gd name="T10" fmla="*/ 20 w 39"/>
                <a:gd name="T11" fmla="*/ 13 h 51"/>
                <a:gd name="T12" fmla="*/ 21 w 39"/>
                <a:gd name="T13" fmla="*/ 17 h 51"/>
                <a:gd name="T14" fmla="*/ 21 w 39"/>
                <a:gd name="T15" fmla="*/ 20 h 51"/>
                <a:gd name="T16" fmla="*/ 17 w 39"/>
                <a:gd name="T17" fmla="*/ 17 h 51"/>
                <a:gd name="T18" fmla="*/ 15 w 39"/>
                <a:gd name="T19" fmla="*/ 11 h 51"/>
                <a:gd name="T20" fmla="*/ 9 w 39"/>
                <a:gd name="T21" fmla="*/ 6 h 51"/>
                <a:gd name="T22" fmla="*/ 2 w 39"/>
                <a:gd name="T23" fmla="*/ 1 h 51"/>
                <a:gd name="T24" fmla="*/ 8 w 39"/>
                <a:gd name="T25" fmla="*/ 9 h 51"/>
                <a:gd name="T26" fmla="*/ 15 w 39"/>
                <a:gd name="T27" fmla="*/ 17 h 51"/>
                <a:gd name="T28" fmla="*/ 18 w 39"/>
                <a:gd name="T29" fmla="*/ 20 h 51"/>
                <a:gd name="T30" fmla="*/ 20 w 39"/>
                <a:gd name="T31" fmla="*/ 23 h 51"/>
                <a:gd name="T32" fmla="*/ 20 w 39"/>
                <a:gd name="T33" fmla="*/ 29 h 51"/>
                <a:gd name="T34" fmla="*/ 18 w 39"/>
                <a:gd name="T35" fmla="*/ 35 h 51"/>
                <a:gd name="T36" fmla="*/ 27 w 39"/>
                <a:gd name="T37" fmla="*/ 41 h 51"/>
                <a:gd name="T38" fmla="*/ 28 w 39"/>
                <a:gd name="T39" fmla="*/ 49 h 51"/>
                <a:gd name="T40" fmla="*/ 33 w 39"/>
                <a:gd name="T41" fmla="*/ 51 h 51"/>
                <a:gd name="T42" fmla="*/ 34 w 39"/>
                <a:gd name="T43" fmla="*/ 46 h 51"/>
                <a:gd name="T44" fmla="*/ 37 w 39"/>
                <a:gd name="T45" fmla="*/ 39 h 51"/>
                <a:gd name="T46" fmla="*/ 36 w 39"/>
                <a:gd name="T47" fmla="*/ 35 h 51"/>
                <a:gd name="T48" fmla="*/ 38 w 39"/>
                <a:gd name="T49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51">
                  <a:moveTo>
                    <a:pt x="38" y="32"/>
                  </a:moveTo>
                  <a:cubicBezTo>
                    <a:pt x="38" y="31"/>
                    <a:pt x="39" y="27"/>
                    <a:pt x="39" y="25"/>
                  </a:cubicBezTo>
                  <a:cubicBezTo>
                    <a:pt x="38" y="24"/>
                    <a:pt x="36" y="23"/>
                    <a:pt x="35" y="24"/>
                  </a:cubicBezTo>
                  <a:cubicBezTo>
                    <a:pt x="33" y="25"/>
                    <a:pt x="34" y="26"/>
                    <a:pt x="31" y="25"/>
                  </a:cubicBezTo>
                  <a:cubicBezTo>
                    <a:pt x="28" y="24"/>
                    <a:pt x="25" y="21"/>
                    <a:pt x="25" y="20"/>
                  </a:cubicBezTo>
                  <a:cubicBezTo>
                    <a:pt x="24" y="19"/>
                    <a:pt x="21" y="14"/>
                    <a:pt x="20" y="13"/>
                  </a:cubicBezTo>
                  <a:cubicBezTo>
                    <a:pt x="19" y="12"/>
                    <a:pt x="20" y="15"/>
                    <a:pt x="21" y="17"/>
                  </a:cubicBezTo>
                  <a:cubicBezTo>
                    <a:pt x="23" y="19"/>
                    <a:pt x="22" y="20"/>
                    <a:pt x="21" y="20"/>
                  </a:cubicBezTo>
                  <a:cubicBezTo>
                    <a:pt x="21" y="21"/>
                    <a:pt x="19" y="19"/>
                    <a:pt x="17" y="17"/>
                  </a:cubicBezTo>
                  <a:cubicBezTo>
                    <a:pt x="16" y="14"/>
                    <a:pt x="15" y="13"/>
                    <a:pt x="15" y="11"/>
                  </a:cubicBezTo>
                  <a:cubicBezTo>
                    <a:pt x="15" y="10"/>
                    <a:pt x="11" y="7"/>
                    <a:pt x="9" y="6"/>
                  </a:cubicBezTo>
                  <a:cubicBezTo>
                    <a:pt x="7" y="5"/>
                    <a:pt x="4" y="2"/>
                    <a:pt x="2" y="1"/>
                  </a:cubicBezTo>
                  <a:cubicBezTo>
                    <a:pt x="0" y="0"/>
                    <a:pt x="6" y="7"/>
                    <a:pt x="8" y="9"/>
                  </a:cubicBezTo>
                  <a:cubicBezTo>
                    <a:pt x="10" y="11"/>
                    <a:pt x="14" y="16"/>
                    <a:pt x="15" y="17"/>
                  </a:cubicBezTo>
                  <a:cubicBezTo>
                    <a:pt x="17" y="18"/>
                    <a:pt x="18" y="19"/>
                    <a:pt x="18" y="20"/>
                  </a:cubicBezTo>
                  <a:cubicBezTo>
                    <a:pt x="17" y="21"/>
                    <a:pt x="17" y="21"/>
                    <a:pt x="20" y="23"/>
                  </a:cubicBezTo>
                  <a:cubicBezTo>
                    <a:pt x="22" y="25"/>
                    <a:pt x="19" y="26"/>
                    <a:pt x="20" y="29"/>
                  </a:cubicBezTo>
                  <a:cubicBezTo>
                    <a:pt x="21" y="31"/>
                    <a:pt x="19" y="34"/>
                    <a:pt x="18" y="35"/>
                  </a:cubicBezTo>
                  <a:cubicBezTo>
                    <a:pt x="18" y="37"/>
                    <a:pt x="25" y="39"/>
                    <a:pt x="27" y="41"/>
                  </a:cubicBezTo>
                  <a:cubicBezTo>
                    <a:pt x="30" y="43"/>
                    <a:pt x="27" y="49"/>
                    <a:pt x="28" y="49"/>
                  </a:cubicBezTo>
                  <a:cubicBezTo>
                    <a:pt x="29" y="51"/>
                    <a:pt x="32" y="51"/>
                    <a:pt x="33" y="51"/>
                  </a:cubicBezTo>
                  <a:cubicBezTo>
                    <a:pt x="34" y="51"/>
                    <a:pt x="34" y="48"/>
                    <a:pt x="34" y="46"/>
                  </a:cubicBezTo>
                  <a:cubicBezTo>
                    <a:pt x="34" y="45"/>
                    <a:pt x="36" y="40"/>
                    <a:pt x="37" y="39"/>
                  </a:cubicBezTo>
                  <a:cubicBezTo>
                    <a:pt x="37" y="37"/>
                    <a:pt x="35" y="36"/>
                    <a:pt x="36" y="35"/>
                  </a:cubicBezTo>
                  <a:cubicBezTo>
                    <a:pt x="37" y="34"/>
                    <a:pt x="38" y="33"/>
                    <a:pt x="3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3E9E5B35-5126-425F-812F-7BB9925A2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131" y="2401687"/>
              <a:ext cx="2292364" cy="3574319"/>
            </a:xfrm>
            <a:custGeom>
              <a:avLst/>
              <a:gdLst>
                <a:gd name="T0" fmla="*/ 393 w 460"/>
                <a:gd name="T1" fmla="*/ 367 h 716"/>
                <a:gd name="T2" fmla="*/ 379 w 460"/>
                <a:gd name="T3" fmla="*/ 358 h 716"/>
                <a:gd name="T4" fmla="*/ 355 w 460"/>
                <a:gd name="T5" fmla="*/ 339 h 716"/>
                <a:gd name="T6" fmla="*/ 294 w 460"/>
                <a:gd name="T7" fmla="*/ 337 h 716"/>
                <a:gd name="T8" fmla="*/ 256 w 460"/>
                <a:gd name="T9" fmla="*/ 338 h 716"/>
                <a:gd name="T10" fmla="*/ 261 w 460"/>
                <a:gd name="T11" fmla="*/ 317 h 716"/>
                <a:gd name="T12" fmla="*/ 238 w 460"/>
                <a:gd name="T13" fmla="*/ 314 h 716"/>
                <a:gd name="T14" fmla="*/ 250 w 460"/>
                <a:gd name="T15" fmla="*/ 290 h 716"/>
                <a:gd name="T16" fmla="*/ 209 w 460"/>
                <a:gd name="T17" fmla="*/ 279 h 716"/>
                <a:gd name="T18" fmla="*/ 229 w 460"/>
                <a:gd name="T19" fmla="*/ 255 h 716"/>
                <a:gd name="T20" fmla="*/ 282 w 460"/>
                <a:gd name="T21" fmla="*/ 270 h 716"/>
                <a:gd name="T22" fmla="*/ 319 w 460"/>
                <a:gd name="T23" fmla="*/ 218 h 716"/>
                <a:gd name="T24" fmla="*/ 363 w 460"/>
                <a:gd name="T25" fmla="*/ 180 h 716"/>
                <a:gd name="T26" fmla="*/ 372 w 460"/>
                <a:gd name="T27" fmla="*/ 184 h 716"/>
                <a:gd name="T28" fmla="*/ 364 w 460"/>
                <a:gd name="T29" fmla="*/ 160 h 716"/>
                <a:gd name="T30" fmla="*/ 412 w 460"/>
                <a:gd name="T31" fmla="*/ 132 h 716"/>
                <a:gd name="T32" fmla="*/ 393 w 460"/>
                <a:gd name="T33" fmla="*/ 104 h 716"/>
                <a:gd name="T34" fmla="*/ 371 w 460"/>
                <a:gd name="T35" fmla="*/ 95 h 716"/>
                <a:gd name="T36" fmla="*/ 339 w 460"/>
                <a:gd name="T37" fmla="*/ 88 h 716"/>
                <a:gd name="T38" fmla="*/ 325 w 460"/>
                <a:gd name="T39" fmla="*/ 142 h 716"/>
                <a:gd name="T40" fmla="*/ 277 w 460"/>
                <a:gd name="T41" fmla="*/ 113 h 716"/>
                <a:gd name="T42" fmla="*/ 296 w 460"/>
                <a:gd name="T43" fmla="*/ 72 h 716"/>
                <a:gd name="T44" fmla="*/ 317 w 460"/>
                <a:gd name="T45" fmla="*/ 47 h 716"/>
                <a:gd name="T46" fmla="*/ 340 w 460"/>
                <a:gd name="T47" fmla="*/ 30 h 716"/>
                <a:gd name="T48" fmla="*/ 328 w 460"/>
                <a:gd name="T49" fmla="*/ 28 h 716"/>
                <a:gd name="T50" fmla="*/ 309 w 460"/>
                <a:gd name="T51" fmla="*/ 24 h 716"/>
                <a:gd name="T52" fmla="*/ 291 w 460"/>
                <a:gd name="T53" fmla="*/ 18 h 716"/>
                <a:gd name="T54" fmla="*/ 284 w 460"/>
                <a:gd name="T55" fmla="*/ 33 h 716"/>
                <a:gd name="T56" fmla="*/ 242 w 460"/>
                <a:gd name="T57" fmla="*/ 32 h 716"/>
                <a:gd name="T58" fmla="*/ 226 w 460"/>
                <a:gd name="T59" fmla="*/ 37 h 716"/>
                <a:gd name="T60" fmla="*/ 189 w 460"/>
                <a:gd name="T61" fmla="*/ 20 h 716"/>
                <a:gd name="T62" fmla="*/ 163 w 460"/>
                <a:gd name="T63" fmla="*/ 19 h 716"/>
                <a:gd name="T64" fmla="*/ 128 w 460"/>
                <a:gd name="T65" fmla="*/ 21 h 716"/>
                <a:gd name="T66" fmla="*/ 78 w 460"/>
                <a:gd name="T67" fmla="*/ 8 h 716"/>
                <a:gd name="T68" fmla="*/ 32 w 460"/>
                <a:gd name="T69" fmla="*/ 42 h 716"/>
                <a:gd name="T70" fmla="*/ 22 w 460"/>
                <a:gd name="T71" fmla="*/ 48 h 716"/>
                <a:gd name="T72" fmla="*/ 26 w 460"/>
                <a:gd name="T73" fmla="*/ 70 h 716"/>
                <a:gd name="T74" fmla="*/ 15 w 460"/>
                <a:gd name="T75" fmla="*/ 95 h 716"/>
                <a:gd name="T76" fmla="*/ 15 w 460"/>
                <a:gd name="T77" fmla="*/ 115 h 716"/>
                <a:gd name="T78" fmla="*/ 49 w 460"/>
                <a:gd name="T79" fmla="*/ 95 h 716"/>
                <a:gd name="T80" fmla="*/ 73 w 460"/>
                <a:gd name="T81" fmla="*/ 91 h 716"/>
                <a:gd name="T82" fmla="*/ 111 w 460"/>
                <a:gd name="T83" fmla="*/ 102 h 716"/>
                <a:gd name="T84" fmla="*/ 129 w 460"/>
                <a:gd name="T85" fmla="*/ 124 h 716"/>
                <a:gd name="T86" fmla="*/ 138 w 460"/>
                <a:gd name="T87" fmla="*/ 149 h 716"/>
                <a:gd name="T88" fmla="*/ 135 w 460"/>
                <a:gd name="T89" fmla="*/ 163 h 716"/>
                <a:gd name="T90" fmla="*/ 139 w 460"/>
                <a:gd name="T91" fmla="*/ 237 h 716"/>
                <a:gd name="T92" fmla="*/ 155 w 460"/>
                <a:gd name="T93" fmla="*/ 281 h 716"/>
                <a:gd name="T94" fmla="*/ 160 w 460"/>
                <a:gd name="T95" fmla="*/ 262 h 716"/>
                <a:gd name="T96" fmla="*/ 222 w 460"/>
                <a:gd name="T97" fmla="*/ 321 h 716"/>
                <a:gd name="T98" fmla="*/ 240 w 460"/>
                <a:gd name="T99" fmla="*/ 326 h 716"/>
                <a:gd name="T100" fmla="*/ 246 w 460"/>
                <a:gd name="T101" fmla="*/ 340 h 716"/>
                <a:gd name="T102" fmla="*/ 279 w 460"/>
                <a:gd name="T103" fmla="*/ 354 h 716"/>
                <a:gd name="T104" fmla="*/ 253 w 460"/>
                <a:gd name="T105" fmla="*/ 396 h 716"/>
                <a:gd name="T106" fmla="*/ 265 w 460"/>
                <a:gd name="T107" fmla="*/ 458 h 716"/>
                <a:gd name="T108" fmla="*/ 259 w 460"/>
                <a:gd name="T109" fmla="*/ 546 h 716"/>
                <a:gd name="T110" fmla="*/ 232 w 460"/>
                <a:gd name="T111" fmla="*/ 635 h 716"/>
                <a:gd name="T112" fmla="*/ 213 w 460"/>
                <a:gd name="T113" fmla="*/ 687 h 716"/>
                <a:gd name="T114" fmla="*/ 236 w 460"/>
                <a:gd name="T115" fmla="*/ 704 h 716"/>
                <a:gd name="T116" fmla="*/ 250 w 460"/>
                <a:gd name="T117" fmla="*/ 677 h 716"/>
                <a:gd name="T118" fmla="*/ 301 w 460"/>
                <a:gd name="T119" fmla="*/ 594 h 716"/>
                <a:gd name="T120" fmla="*/ 349 w 460"/>
                <a:gd name="T121" fmla="*/ 556 h 716"/>
                <a:gd name="T122" fmla="*/ 395 w 460"/>
                <a:gd name="T123" fmla="*/ 498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60" h="716">
                  <a:moveTo>
                    <a:pt x="458" y="407"/>
                  </a:moveTo>
                  <a:cubicBezTo>
                    <a:pt x="457" y="406"/>
                    <a:pt x="455" y="405"/>
                    <a:pt x="452" y="404"/>
                  </a:cubicBezTo>
                  <a:cubicBezTo>
                    <a:pt x="449" y="404"/>
                    <a:pt x="446" y="404"/>
                    <a:pt x="445" y="402"/>
                  </a:cubicBezTo>
                  <a:cubicBezTo>
                    <a:pt x="443" y="401"/>
                    <a:pt x="442" y="398"/>
                    <a:pt x="438" y="397"/>
                  </a:cubicBezTo>
                  <a:cubicBezTo>
                    <a:pt x="434" y="397"/>
                    <a:pt x="430" y="397"/>
                    <a:pt x="428" y="397"/>
                  </a:cubicBezTo>
                  <a:cubicBezTo>
                    <a:pt x="426" y="396"/>
                    <a:pt x="426" y="395"/>
                    <a:pt x="423" y="395"/>
                  </a:cubicBezTo>
                  <a:cubicBezTo>
                    <a:pt x="421" y="395"/>
                    <a:pt x="419" y="395"/>
                    <a:pt x="418" y="395"/>
                  </a:cubicBezTo>
                  <a:cubicBezTo>
                    <a:pt x="418" y="394"/>
                    <a:pt x="417" y="392"/>
                    <a:pt x="416" y="392"/>
                  </a:cubicBezTo>
                  <a:cubicBezTo>
                    <a:pt x="414" y="391"/>
                    <a:pt x="410" y="389"/>
                    <a:pt x="409" y="388"/>
                  </a:cubicBezTo>
                  <a:cubicBezTo>
                    <a:pt x="408" y="388"/>
                    <a:pt x="406" y="386"/>
                    <a:pt x="405" y="387"/>
                  </a:cubicBezTo>
                  <a:cubicBezTo>
                    <a:pt x="403" y="388"/>
                    <a:pt x="400" y="393"/>
                    <a:pt x="399" y="393"/>
                  </a:cubicBezTo>
                  <a:cubicBezTo>
                    <a:pt x="398" y="393"/>
                    <a:pt x="402" y="388"/>
                    <a:pt x="403" y="388"/>
                  </a:cubicBezTo>
                  <a:cubicBezTo>
                    <a:pt x="403" y="387"/>
                    <a:pt x="403" y="385"/>
                    <a:pt x="401" y="385"/>
                  </a:cubicBezTo>
                  <a:cubicBezTo>
                    <a:pt x="399" y="385"/>
                    <a:pt x="397" y="386"/>
                    <a:pt x="396" y="385"/>
                  </a:cubicBezTo>
                  <a:cubicBezTo>
                    <a:pt x="396" y="385"/>
                    <a:pt x="396" y="382"/>
                    <a:pt x="394" y="383"/>
                  </a:cubicBezTo>
                  <a:cubicBezTo>
                    <a:pt x="393" y="384"/>
                    <a:pt x="391" y="387"/>
                    <a:pt x="391" y="386"/>
                  </a:cubicBezTo>
                  <a:cubicBezTo>
                    <a:pt x="391" y="384"/>
                    <a:pt x="394" y="383"/>
                    <a:pt x="395" y="382"/>
                  </a:cubicBezTo>
                  <a:cubicBezTo>
                    <a:pt x="396" y="382"/>
                    <a:pt x="397" y="379"/>
                    <a:pt x="397" y="378"/>
                  </a:cubicBezTo>
                  <a:cubicBezTo>
                    <a:pt x="397" y="377"/>
                    <a:pt x="396" y="377"/>
                    <a:pt x="395" y="375"/>
                  </a:cubicBezTo>
                  <a:cubicBezTo>
                    <a:pt x="394" y="374"/>
                    <a:pt x="393" y="368"/>
                    <a:pt x="393" y="367"/>
                  </a:cubicBezTo>
                  <a:cubicBezTo>
                    <a:pt x="393" y="367"/>
                    <a:pt x="393" y="366"/>
                    <a:pt x="392" y="366"/>
                  </a:cubicBezTo>
                  <a:cubicBezTo>
                    <a:pt x="392" y="366"/>
                    <a:pt x="392" y="366"/>
                    <a:pt x="392" y="366"/>
                  </a:cubicBezTo>
                  <a:cubicBezTo>
                    <a:pt x="392" y="366"/>
                    <a:pt x="392" y="366"/>
                    <a:pt x="392" y="366"/>
                  </a:cubicBezTo>
                  <a:cubicBezTo>
                    <a:pt x="392" y="365"/>
                    <a:pt x="392" y="365"/>
                    <a:pt x="391" y="365"/>
                  </a:cubicBezTo>
                  <a:cubicBezTo>
                    <a:pt x="391" y="365"/>
                    <a:pt x="391" y="364"/>
                    <a:pt x="391" y="364"/>
                  </a:cubicBezTo>
                  <a:cubicBezTo>
                    <a:pt x="391" y="364"/>
                    <a:pt x="390" y="364"/>
                    <a:pt x="390" y="364"/>
                  </a:cubicBezTo>
                  <a:cubicBezTo>
                    <a:pt x="390" y="364"/>
                    <a:pt x="389" y="363"/>
                    <a:pt x="389" y="363"/>
                  </a:cubicBezTo>
                  <a:cubicBezTo>
                    <a:pt x="389" y="363"/>
                    <a:pt x="389" y="363"/>
                    <a:pt x="389" y="363"/>
                  </a:cubicBezTo>
                  <a:cubicBezTo>
                    <a:pt x="389" y="363"/>
                    <a:pt x="388" y="363"/>
                    <a:pt x="388" y="362"/>
                  </a:cubicBezTo>
                  <a:cubicBezTo>
                    <a:pt x="388" y="362"/>
                    <a:pt x="388" y="362"/>
                    <a:pt x="388" y="362"/>
                  </a:cubicBezTo>
                  <a:cubicBezTo>
                    <a:pt x="388" y="362"/>
                    <a:pt x="387" y="362"/>
                    <a:pt x="387" y="362"/>
                  </a:cubicBezTo>
                  <a:cubicBezTo>
                    <a:pt x="387" y="362"/>
                    <a:pt x="387" y="361"/>
                    <a:pt x="386" y="361"/>
                  </a:cubicBezTo>
                  <a:cubicBezTo>
                    <a:pt x="386" y="361"/>
                    <a:pt x="386" y="361"/>
                    <a:pt x="386" y="361"/>
                  </a:cubicBezTo>
                  <a:cubicBezTo>
                    <a:pt x="386" y="361"/>
                    <a:pt x="385" y="360"/>
                    <a:pt x="385" y="360"/>
                  </a:cubicBezTo>
                  <a:cubicBezTo>
                    <a:pt x="385" y="360"/>
                    <a:pt x="384" y="360"/>
                    <a:pt x="384" y="360"/>
                  </a:cubicBezTo>
                  <a:cubicBezTo>
                    <a:pt x="384" y="360"/>
                    <a:pt x="383" y="360"/>
                    <a:pt x="383" y="359"/>
                  </a:cubicBezTo>
                  <a:cubicBezTo>
                    <a:pt x="383" y="359"/>
                    <a:pt x="383" y="359"/>
                    <a:pt x="383" y="359"/>
                  </a:cubicBezTo>
                  <a:cubicBezTo>
                    <a:pt x="382" y="359"/>
                    <a:pt x="382" y="359"/>
                    <a:pt x="382" y="359"/>
                  </a:cubicBezTo>
                  <a:cubicBezTo>
                    <a:pt x="381" y="358"/>
                    <a:pt x="380" y="358"/>
                    <a:pt x="380" y="358"/>
                  </a:cubicBezTo>
                  <a:cubicBezTo>
                    <a:pt x="379" y="358"/>
                    <a:pt x="379" y="358"/>
                    <a:pt x="379" y="358"/>
                  </a:cubicBezTo>
                  <a:cubicBezTo>
                    <a:pt x="376" y="358"/>
                    <a:pt x="373" y="359"/>
                    <a:pt x="371" y="358"/>
                  </a:cubicBezTo>
                  <a:cubicBezTo>
                    <a:pt x="371" y="358"/>
                    <a:pt x="370" y="358"/>
                    <a:pt x="370" y="358"/>
                  </a:cubicBezTo>
                  <a:cubicBezTo>
                    <a:pt x="370" y="358"/>
                    <a:pt x="370" y="357"/>
                    <a:pt x="369" y="357"/>
                  </a:cubicBezTo>
                  <a:cubicBezTo>
                    <a:pt x="369" y="357"/>
                    <a:pt x="369" y="357"/>
                    <a:pt x="369" y="357"/>
                  </a:cubicBezTo>
                  <a:cubicBezTo>
                    <a:pt x="369" y="357"/>
                    <a:pt x="368" y="356"/>
                    <a:pt x="368" y="356"/>
                  </a:cubicBezTo>
                  <a:cubicBezTo>
                    <a:pt x="368" y="356"/>
                    <a:pt x="368" y="356"/>
                    <a:pt x="367" y="356"/>
                  </a:cubicBezTo>
                  <a:cubicBezTo>
                    <a:pt x="367" y="355"/>
                    <a:pt x="367" y="355"/>
                    <a:pt x="366" y="355"/>
                  </a:cubicBezTo>
                  <a:cubicBezTo>
                    <a:pt x="366" y="355"/>
                    <a:pt x="366" y="354"/>
                    <a:pt x="365" y="354"/>
                  </a:cubicBezTo>
                  <a:cubicBezTo>
                    <a:pt x="365" y="354"/>
                    <a:pt x="365" y="354"/>
                    <a:pt x="365" y="354"/>
                  </a:cubicBezTo>
                  <a:cubicBezTo>
                    <a:pt x="365" y="354"/>
                    <a:pt x="364" y="354"/>
                    <a:pt x="364" y="354"/>
                  </a:cubicBezTo>
                  <a:cubicBezTo>
                    <a:pt x="363" y="353"/>
                    <a:pt x="364" y="353"/>
                    <a:pt x="362" y="351"/>
                  </a:cubicBezTo>
                  <a:cubicBezTo>
                    <a:pt x="361" y="349"/>
                    <a:pt x="361" y="348"/>
                    <a:pt x="358" y="347"/>
                  </a:cubicBezTo>
                  <a:cubicBezTo>
                    <a:pt x="358" y="347"/>
                    <a:pt x="358" y="347"/>
                    <a:pt x="358" y="347"/>
                  </a:cubicBezTo>
                  <a:cubicBezTo>
                    <a:pt x="357" y="347"/>
                    <a:pt x="357" y="347"/>
                    <a:pt x="357" y="347"/>
                  </a:cubicBezTo>
                  <a:cubicBezTo>
                    <a:pt x="357" y="347"/>
                    <a:pt x="357" y="347"/>
                    <a:pt x="357" y="347"/>
                  </a:cubicBezTo>
                  <a:cubicBezTo>
                    <a:pt x="356" y="347"/>
                    <a:pt x="356" y="347"/>
                    <a:pt x="356" y="346"/>
                  </a:cubicBezTo>
                  <a:cubicBezTo>
                    <a:pt x="356" y="346"/>
                    <a:pt x="356" y="346"/>
                    <a:pt x="356" y="346"/>
                  </a:cubicBezTo>
                  <a:cubicBezTo>
                    <a:pt x="355" y="346"/>
                    <a:pt x="355" y="346"/>
                    <a:pt x="355" y="346"/>
                  </a:cubicBezTo>
                  <a:cubicBezTo>
                    <a:pt x="353" y="346"/>
                    <a:pt x="354" y="346"/>
                    <a:pt x="354" y="344"/>
                  </a:cubicBezTo>
                  <a:cubicBezTo>
                    <a:pt x="354" y="343"/>
                    <a:pt x="353" y="340"/>
                    <a:pt x="355" y="339"/>
                  </a:cubicBezTo>
                  <a:cubicBezTo>
                    <a:pt x="356" y="339"/>
                    <a:pt x="356" y="337"/>
                    <a:pt x="355" y="338"/>
                  </a:cubicBezTo>
                  <a:cubicBezTo>
                    <a:pt x="353" y="339"/>
                    <a:pt x="352" y="341"/>
                    <a:pt x="350" y="340"/>
                  </a:cubicBezTo>
                  <a:cubicBezTo>
                    <a:pt x="347" y="339"/>
                    <a:pt x="348" y="338"/>
                    <a:pt x="345" y="338"/>
                  </a:cubicBezTo>
                  <a:cubicBezTo>
                    <a:pt x="343" y="338"/>
                    <a:pt x="340" y="340"/>
                    <a:pt x="337" y="339"/>
                  </a:cubicBezTo>
                  <a:cubicBezTo>
                    <a:pt x="334" y="339"/>
                    <a:pt x="332" y="337"/>
                    <a:pt x="330" y="337"/>
                  </a:cubicBezTo>
                  <a:cubicBezTo>
                    <a:pt x="328" y="337"/>
                    <a:pt x="325" y="339"/>
                    <a:pt x="324" y="338"/>
                  </a:cubicBezTo>
                  <a:cubicBezTo>
                    <a:pt x="323" y="337"/>
                    <a:pt x="325" y="336"/>
                    <a:pt x="324" y="335"/>
                  </a:cubicBezTo>
                  <a:cubicBezTo>
                    <a:pt x="323" y="334"/>
                    <a:pt x="319" y="333"/>
                    <a:pt x="318" y="334"/>
                  </a:cubicBezTo>
                  <a:cubicBezTo>
                    <a:pt x="316" y="335"/>
                    <a:pt x="313" y="336"/>
                    <a:pt x="311" y="336"/>
                  </a:cubicBezTo>
                  <a:cubicBezTo>
                    <a:pt x="310" y="336"/>
                    <a:pt x="307" y="338"/>
                    <a:pt x="308" y="336"/>
                  </a:cubicBezTo>
                  <a:cubicBezTo>
                    <a:pt x="308" y="336"/>
                    <a:pt x="308" y="336"/>
                    <a:pt x="308" y="335"/>
                  </a:cubicBezTo>
                  <a:cubicBezTo>
                    <a:pt x="308" y="335"/>
                    <a:pt x="308" y="335"/>
                    <a:pt x="308" y="335"/>
                  </a:cubicBezTo>
                  <a:cubicBezTo>
                    <a:pt x="308" y="335"/>
                    <a:pt x="308" y="335"/>
                    <a:pt x="309" y="334"/>
                  </a:cubicBezTo>
                  <a:cubicBezTo>
                    <a:pt x="309" y="334"/>
                    <a:pt x="309" y="334"/>
                    <a:pt x="309" y="334"/>
                  </a:cubicBezTo>
                  <a:cubicBezTo>
                    <a:pt x="309" y="334"/>
                    <a:pt x="310" y="334"/>
                    <a:pt x="310" y="333"/>
                  </a:cubicBezTo>
                  <a:cubicBezTo>
                    <a:pt x="312" y="333"/>
                    <a:pt x="313" y="332"/>
                    <a:pt x="312" y="330"/>
                  </a:cubicBezTo>
                  <a:cubicBezTo>
                    <a:pt x="310" y="329"/>
                    <a:pt x="309" y="329"/>
                    <a:pt x="308" y="331"/>
                  </a:cubicBezTo>
                  <a:cubicBezTo>
                    <a:pt x="306" y="332"/>
                    <a:pt x="302" y="335"/>
                    <a:pt x="301" y="334"/>
                  </a:cubicBezTo>
                  <a:cubicBezTo>
                    <a:pt x="300" y="334"/>
                    <a:pt x="299" y="333"/>
                    <a:pt x="298" y="334"/>
                  </a:cubicBezTo>
                  <a:cubicBezTo>
                    <a:pt x="297" y="335"/>
                    <a:pt x="295" y="336"/>
                    <a:pt x="294" y="337"/>
                  </a:cubicBezTo>
                  <a:cubicBezTo>
                    <a:pt x="293" y="337"/>
                    <a:pt x="291" y="337"/>
                    <a:pt x="292" y="338"/>
                  </a:cubicBezTo>
                  <a:cubicBezTo>
                    <a:pt x="292" y="339"/>
                    <a:pt x="290" y="339"/>
                    <a:pt x="290" y="340"/>
                  </a:cubicBezTo>
                  <a:cubicBezTo>
                    <a:pt x="290" y="341"/>
                    <a:pt x="290" y="342"/>
                    <a:pt x="289" y="342"/>
                  </a:cubicBezTo>
                  <a:cubicBezTo>
                    <a:pt x="288" y="342"/>
                    <a:pt x="286" y="345"/>
                    <a:pt x="285" y="346"/>
                  </a:cubicBezTo>
                  <a:cubicBezTo>
                    <a:pt x="285" y="346"/>
                    <a:pt x="283" y="346"/>
                    <a:pt x="282" y="346"/>
                  </a:cubicBezTo>
                  <a:cubicBezTo>
                    <a:pt x="282" y="346"/>
                    <a:pt x="282" y="346"/>
                    <a:pt x="282" y="346"/>
                  </a:cubicBezTo>
                  <a:cubicBezTo>
                    <a:pt x="282" y="345"/>
                    <a:pt x="282" y="345"/>
                    <a:pt x="281" y="345"/>
                  </a:cubicBezTo>
                  <a:cubicBezTo>
                    <a:pt x="281" y="345"/>
                    <a:pt x="281" y="345"/>
                    <a:pt x="281" y="345"/>
                  </a:cubicBezTo>
                  <a:cubicBezTo>
                    <a:pt x="281" y="345"/>
                    <a:pt x="281" y="344"/>
                    <a:pt x="281" y="344"/>
                  </a:cubicBezTo>
                  <a:cubicBezTo>
                    <a:pt x="281" y="344"/>
                    <a:pt x="280" y="344"/>
                    <a:pt x="280" y="344"/>
                  </a:cubicBezTo>
                  <a:cubicBezTo>
                    <a:pt x="280" y="344"/>
                    <a:pt x="280" y="344"/>
                    <a:pt x="279" y="343"/>
                  </a:cubicBezTo>
                  <a:cubicBezTo>
                    <a:pt x="277" y="343"/>
                    <a:pt x="274" y="342"/>
                    <a:pt x="273" y="342"/>
                  </a:cubicBezTo>
                  <a:cubicBezTo>
                    <a:pt x="271" y="343"/>
                    <a:pt x="270" y="344"/>
                    <a:pt x="269" y="344"/>
                  </a:cubicBezTo>
                  <a:cubicBezTo>
                    <a:pt x="267" y="344"/>
                    <a:pt x="264" y="345"/>
                    <a:pt x="263" y="344"/>
                  </a:cubicBezTo>
                  <a:cubicBezTo>
                    <a:pt x="262" y="343"/>
                    <a:pt x="261" y="345"/>
                    <a:pt x="260" y="344"/>
                  </a:cubicBezTo>
                  <a:cubicBezTo>
                    <a:pt x="259" y="342"/>
                    <a:pt x="260" y="343"/>
                    <a:pt x="259" y="341"/>
                  </a:cubicBezTo>
                  <a:cubicBezTo>
                    <a:pt x="259" y="340"/>
                    <a:pt x="258" y="340"/>
                    <a:pt x="258" y="340"/>
                  </a:cubicBezTo>
                  <a:cubicBezTo>
                    <a:pt x="258" y="340"/>
                    <a:pt x="258" y="340"/>
                    <a:pt x="258" y="340"/>
                  </a:cubicBezTo>
                  <a:cubicBezTo>
                    <a:pt x="257" y="339"/>
                    <a:pt x="257" y="339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8"/>
                  </a:cubicBezTo>
                  <a:cubicBezTo>
                    <a:pt x="256" y="338"/>
                    <a:pt x="256" y="338"/>
                    <a:pt x="256" y="337"/>
                  </a:cubicBezTo>
                  <a:cubicBezTo>
                    <a:pt x="255" y="337"/>
                    <a:pt x="255" y="337"/>
                    <a:pt x="255" y="337"/>
                  </a:cubicBezTo>
                  <a:cubicBezTo>
                    <a:pt x="255" y="336"/>
                    <a:pt x="255" y="336"/>
                    <a:pt x="255" y="336"/>
                  </a:cubicBezTo>
                  <a:cubicBezTo>
                    <a:pt x="255" y="336"/>
                    <a:pt x="255" y="335"/>
                    <a:pt x="255" y="335"/>
                  </a:cubicBezTo>
                  <a:cubicBezTo>
                    <a:pt x="255" y="335"/>
                    <a:pt x="255" y="335"/>
                    <a:pt x="255" y="334"/>
                  </a:cubicBezTo>
                  <a:cubicBezTo>
                    <a:pt x="255" y="334"/>
                    <a:pt x="255" y="334"/>
                    <a:pt x="255" y="334"/>
                  </a:cubicBezTo>
                  <a:cubicBezTo>
                    <a:pt x="255" y="334"/>
                    <a:pt x="255" y="333"/>
                    <a:pt x="255" y="333"/>
                  </a:cubicBezTo>
                  <a:cubicBezTo>
                    <a:pt x="255" y="333"/>
                    <a:pt x="255" y="333"/>
                    <a:pt x="255" y="333"/>
                  </a:cubicBezTo>
                  <a:cubicBezTo>
                    <a:pt x="255" y="333"/>
                    <a:pt x="255" y="333"/>
                    <a:pt x="256" y="332"/>
                  </a:cubicBezTo>
                  <a:cubicBezTo>
                    <a:pt x="257" y="332"/>
                    <a:pt x="256" y="331"/>
                    <a:pt x="257" y="330"/>
                  </a:cubicBezTo>
                  <a:cubicBezTo>
                    <a:pt x="258" y="329"/>
                    <a:pt x="258" y="325"/>
                    <a:pt x="260" y="324"/>
                  </a:cubicBezTo>
                  <a:cubicBezTo>
                    <a:pt x="261" y="323"/>
                    <a:pt x="261" y="321"/>
                    <a:pt x="261" y="320"/>
                  </a:cubicBezTo>
                  <a:cubicBezTo>
                    <a:pt x="261" y="320"/>
                    <a:pt x="261" y="320"/>
                    <a:pt x="261" y="319"/>
                  </a:cubicBezTo>
                  <a:cubicBezTo>
                    <a:pt x="261" y="319"/>
                    <a:pt x="261" y="319"/>
                    <a:pt x="261" y="319"/>
                  </a:cubicBezTo>
                  <a:cubicBezTo>
                    <a:pt x="261" y="319"/>
                    <a:pt x="261" y="318"/>
                    <a:pt x="261" y="318"/>
                  </a:cubicBezTo>
                  <a:cubicBezTo>
                    <a:pt x="261" y="318"/>
                    <a:pt x="261" y="317"/>
                    <a:pt x="261" y="317"/>
                  </a:cubicBezTo>
                  <a:cubicBezTo>
                    <a:pt x="261" y="317"/>
                    <a:pt x="261" y="317"/>
                    <a:pt x="261" y="317"/>
                  </a:cubicBezTo>
                  <a:cubicBezTo>
                    <a:pt x="261" y="317"/>
                    <a:pt x="261" y="316"/>
                    <a:pt x="261" y="316"/>
                  </a:cubicBezTo>
                  <a:cubicBezTo>
                    <a:pt x="261" y="316"/>
                    <a:pt x="261" y="316"/>
                    <a:pt x="261" y="316"/>
                  </a:cubicBezTo>
                  <a:cubicBezTo>
                    <a:pt x="261" y="316"/>
                    <a:pt x="261" y="316"/>
                    <a:pt x="261" y="315"/>
                  </a:cubicBezTo>
                  <a:cubicBezTo>
                    <a:pt x="261" y="315"/>
                    <a:pt x="261" y="315"/>
                    <a:pt x="261" y="315"/>
                  </a:cubicBezTo>
                  <a:cubicBezTo>
                    <a:pt x="260" y="315"/>
                    <a:pt x="260" y="315"/>
                    <a:pt x="260" y="315"/>
                  </a:cubicBezTo>
                  <a:cubicBezTo>
                    <a:pt x="258" y="315"/>
                    <a:pt x="257" y="315"/>
                    <a:pt x="256" y="315"/>
                  </a:cubicBezTo>
                  <a:cubicBezTo>
                    <a:pt x="255" y="315"/>
                    <a:pt x="254" y="314"/>
                    <a:pt x="253" y="314"/>
                  </a:cubicBezTo>
                  <a:cubicBezTo>
                    <a:pt x="252" y="315"/>
                    <a:pt x="251" y="315"/>
                    <a:pt x="249" y="315"/>
                  </a:cubicBezTo>
                  <a:cubicBezTo>
                    <a:pt x="247" y="315"/>
                    <a:pt x="244" y="315"/>
                    <a:pt x="243" y="315"/>
                  </a:cubicBezTo>
                  <a:cubicBezTo>
                    <a:pt x="243" y="315"/>
                    <a:pt x="242" y="315"/>
                    <a:pt x="242" y="315"/>
                  </a:cubicBezTo>
                  <a:cubicBezTo>
                    <a:pt x="242" y="315"/>
                    <a:pt x="242" y="315"/>
                    <a:pt x="241" y="315"/>
                  </a:cubicBezTo>
                  <a:cubicBezTo>
                    <a:pt x="241" y="315"/>
                    <a:pt x="241" y="315"/>
                    <a:pt x="241" y="315"/>
                  </a:cubicBezTo>
                  <a:cubicBezTo>
                    <a:pt x="241" y="315"/>
                    <a:pt x="241" y="315"/>
                    <a:pt x="240" y="315"/>
                  </a:cubicBezTo>
                  <a:cubicBezTo>
                    <a:pt x="240" y="315"/>
                    <a:pt x="240" y="315"/>
                    <a:pt x="240" y="315"/>
                  </a:cubicBezTo>
                  <a:cubicBezTo>
                    <a:pt x="240" y="315"/>
                    <a:pt x="240" y="315"/>
                    <a:pt x="239" y="315"/>
                  </a:cubicBezTo>
                  <a:cubicBezTo>
                    <a:pt x="239" y="315"/>
                    <a:pt x="239" y="315"/>
                    <a:pt x="239" y="315"/>
                  </a:cubicBezTo>
                  <a:cubicBezTo>
                    <a:pt x="239" y="315"/>
                    <a:pt x="239" y="315"/>
                    <a:pt x="239" y="315"/>
                  </a:cubicBezTo>
                  <a:cubicBezTo>
                    <a:pt x="239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4"/>
                    <a:pt x="238" y="314"/>
                    <a:pt x="238" y="313"/>
                  </a:cubicBezTo>
                  <a:cubicBezTo>
                    <a:pt x="238" y="313"/>
                    <a:pt x="238" y="313"/>
                    <a:pt x="238" y="313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41" y="312"/>
                    <a:pt x="241" y="311"/>
                    <a:pt x="242" y="309"/>
                  </a:cubicBezTo>
                  <a:cubicBezTo>
                    <a:pt x="243" y="307"/>
                    <a:pt x="244" y="305"/>
                    <a:pt x="244" y="304"/>
                  </a:cubicBezTo>
                  <a:cubicBezTo>
                    <a:pt x="244" y="303"/>
                    <a:pt x="244" y="303"/>
                    <a:pt x="244" y="303"/>
                  </a:cubicBezTo>
                  <a:cubicBezTo>
                    <a:pt x="244" y="303"/>
                    <a:pt x="244" y="303"/>
                    <a:pt x="244" y="303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4" y="302"/>
                  </a:cubicBezTo>
                  <a:cubicBezTo>
                    <a:pt x="244" y="302"/>
                    <a:pt x="244" y="302"/>
                    <a:pt x="245" y="302"/>
                  </a:cubicBezTo>
                  <a:cubicBezTo>
                    <a:pt x="246" y="303"/>
                    <a:pt x="246" y="303"/>
                    <a:pt x="247" y="302"/>
                  </a:cubicBezTo>
                  <a:cubicBezTo>
                    <a:pt x="248" y="301"/>
                    <a:pt x="249" y="296"/>
                    <a:pt x="250" y="295"/>
                  </a:cubicBezTo>
                  <a:cubicBezTo>
                    <a:pt x="251" y="294"/>
                    <a:pt x="253" y="293"/>
                    <a:pt x="253" y="292"/>
                  </a:cubicBezTo>
                  <a:cubicBezTo>
                    <a:pt x="253" y="291"/>
                    <a:pt x="253" y="290"/>
                    <a:pt x="253" y="290"/>
                  </a:cubicBezTo>
                  <a:cubicBezTo>
                    <a:pt x="252" y="290"/>
                    <a:pt x="251" y="290"/>
                    <a:pt x="250" y="290"/>
                  </a:cubicBezTo>
                  <a:cubicBezTo>
                    <a:pt x="250" y="290"/>
                    <a:pt x="250" y="289"/>
                    <a:pt x="249" y="289"/>
                  </a:cubicBezTo>
                  <a:cubicBezTo>
                    <a:pt x="248" y="289"/>
                    <a:pt x="247" y="290"/>
                    <a:pt x="246" y="289"/>
                  </a:cubicBezTo>
                  <a:cubicBezTo>
                    <a:pt x="245" y="289"/>
                    <a:pt x="244" y="289"/>
                    <a:pt x="243" y="289"/>
                  </a:cubicBezTo>
                  <a:cubicBezTo>
                    <a:pt x="241" y="290"/>
                    <a:pt x="239" y="292"/>
                    <a:pt x="238" y="292"/>
                  </a:cubicBezTo>
                  <a:cubicBezTo>
                    <a:pt x="238" y="292"/>
                    <a:pt x="236" y="295"/>
                    <a:pt x="236" y="295"/>
                  </a:cubicBezTo>
                  <a:cubicBezTo>
                    <a:pt x="236" y="296"/>
                    <a:pt x="235" y="297"/>
                    <a:pt x="235" y="297"/>
                  </a:cubicBezTo>
                  <a:cubicBezTo>
                    <a:pt x="234" y="298"/>
                    <a:pt x="235" y="298"/>
                    <a:pt x="234" y="299"/>
                  </a:cubicBezTo>
                  <a:cubicBezTo>
                    <a:pt x="234" y="299"/>
                    <a:pt x="232" y="302"/>
                    <a:pt x="230" y="302"/>
                  </a:cubicBezTo>
                  <a:cubicBezTo>
                    <a:pt x="227" y="301"/>
                    <a:pt x="226" y="301"/>
                    <a:pt x="225" y="302"/>
                  </a:cubicBezTo>
                  <a:cubicBezTo>
                    <a:pt x="224" y="303"/>
                    <a:pt x="224" y="303"/>
                    <a:pt x="223" y="303"/>
                  </a:cubicBezTo>
                  <a:cubicBezTo>
                    <a:pt x="221" y="303"/>
                    <a:pt x="221" y="302"/>
                    <a:pt x="220" y="302"/>
                  </a:cubicBezTo>
                  <a:cubicBezTo>
                    <a:pt x="220" y="302"/>
                    <a:pt x="218" y="304"/>
                    <a:pt x="218" y="303"/>
                  </a:cubicBezTo>
                  <a:cubicBezTo>
                    <a:pt x="217" y="303"/>
                    <a:pt x="217" y="303"/>
                    <a:pt x="216" y="302"/>
                  </a:cubicBezTo>
                  <a:cubicBezTo>
                    <a:pt x="215" y="302"/>
                    <a:pt x="211" y="301"/>
                    <a:pt x="211" y="300"/>
                  </a:cubicBezTo>
                  <a:cubicBezTo>
                    <a:pt x="211" y="300"/>
                    <a:pt x="212" y="300"/>
                    <a:pt x="211" y="299"/>
                  </a:cubicBezTo>
                  <a:cubicBezTo>
                    <a:pt x="210" y="298"/>
                    <a:pt x="211" y="297"/>
                    <a:pt x="211" y="296"/>
                  </a:cubicBezTo>
                  <a:cubicBezTo>
                    <a:pt x="211" y="295"/>
                    <a:pt x="208" y="294"/>
                    <a:pt x="208" y="292"/>
                  </a:cubicBezTo>
                  <a:cubicBezTo>
                    <a:pt x="208" y="290"/>
                    <a:pt x="209" y="290"/>
                    <a:pt x="209" y="288"/>
                  </a:cubicBezTo>
                  <a:cubicBezTo>
                    <a:pt x="208" y="286"/>
                    <a:pt x="207" y="285"/>
                    <a:pt x="208" y="284"/>
                  </a:cubicBezTo>
                  <a:cubicBezTo>
                    <a:pt x="209" y="283"/>
                    <a:pt x="208" y="280"/>
                    <a:pt x="209" y="279"/>
                  </a:cubicBezTo>
                  <a:cubicBezTo>
                    <a:pt x="211" y="277"/>
                    <a:pt x="212" y="275"/>
                    <a:pt x="213" y="273"/>
                  </a:cubicBezTo>
                  <a:cubicBezTo>
                    <a:pt x="213" y="273"/>
                    <a:pt x="213" y="273"/>
                    <a:pt x="214" y="273"/>
                  </a:cubicBezTo>
                  <a:cubicBezTo>
                    <a:pt x="214" y="273"/>
                    <a:pt x="214" y="273"/>
                    <a:pt x="214" y="273"/>
                  </a:cubicBezTo>
                  <a:cubicBezTo>
                    <a:pt x="214" y="272"/>
                    <a:pt x="214" y="272"/>
                    <a:pt x="214" y="272"/>
                  </a:cubicBezTo>
                  <a:cubicBezTo>
                    <a:pt x="214" y="272"/>
                    <a:pt x="214" y="272"/>
                    <a:pt x="214" y="272"/>
                  </a:cubicBezTo>
                  <a:cubicBezTo>
                    <a:pt x="214" y="271"/>
                    <a:pt x="215" y="271"/>
                    <a:pt x="215" y="271"/>
                  </a:cubicBezTo>
                  <a:cubicBezTo>
                    <a:pt x="215" y="271"/>
                    <a:pt x="215" y="271"/>
                    <a:pt x="215" y="271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5" y="269"/>
                    <a:pt x="215" y="269"/>
                    <a:pt x="215" y="269"/>
                  </a:cubicBezTo>
                  <a:cubicBezTo>
                    <a:pt x="215" y="269"/>
                    <a:pt x="215" y="269"/>
                    <a:pt x="215" y="268"/>
                  </a:cubicBezTo>
                  <a:cubicBezTo>
                    <a:pt x="216" y="268"/>
                    <a:pt x="216" y="268"/>
                    <a:pt x="216" y="268"/>
                  </a:cubicBezTo>
                  <a:cubicBezTo>
                    <a:pt x="216" y="268"/>
                    <a:pt x="216" y="268"/>
                    <a:pt x="216" y="267"/>
                  </a:cubicBezTo>
                  <a:cubicBezTo>
                    <a:pt x="216" y="267"/>
                    <a:pt x="216" y="267"/>
                    <a:pt x="216" y="267"/>
                  </a:cubicBezTo>
                  <a:cubicBezTo>
                    <a:pt x="216" y="267"/>
                    <a:pt x="216" y="266"/>
                    <a:pt x="216" y="266"/>
                  </a:cubicBezTo>
                  <a:cubicBezTo>
                    <a:pt x="216" y="264"/>
                    <a:pt x="217" y="263"/>
                    <a:pt x="217" y="262"/>
                  </a:cubicBezTo>
                  <a:cubicBezTo>
                    <a:pt x="217" y="262"/>
                    <a:pt x="216" y="261"/>
                    <a:pt x="219" y="261"/>
                  </a:cubicBezTo>
                  <a:cubicBezTo>
                    <a:pt x="221" y="260"/>
                    <a:pt x="221" y="259"/>
                    <a:pt x="222" y="258"/>
                  </a:cubicBezTo>
                  <a:cubicBezTo>
                    <a:pt x="224" y="257"/>
                    <a:pt x="227" y="256"/>
                    <a:pt x="229" y="255"/>
                  </a:cubicBezTo>
                  <a:cubicBezTo>
                    <a:pt x="230" y="254"/>
                    <a:pt x="228" y="253"/>
                    <a:pt x="230" y="254"/>
                  </a:cubicBezTo>
                  <a:cubicBezTo>
                    <a:pt x="232" y="255"/>
                    <a:pt x="233" y="254"/>
                    <a:pt x="234" y="254"/>
                  </a:cubicBezTo>
                  <a:cubicBezTo>
                    <a:pt x="235" y="254"/>
                    <a:pt x="239" y="254"/>
                    <a:pt x="239" y="254"/>
                  </a:cubicBezTo>
                  <a:cubicBezTo>
                    <a:pt x="240" y="253"/>
                    <a:pt x="242" y="253"/>
                    <a:pt x="242" y="253"/>
                  </a:cubicBezTo>
                  <a:cubicBezTo>
                    <a:pt x="242" y="254"/>
                    <a:pt x="245" y="254"/>
                    <a:pt x="245" y="255"/>
                  </a:cubicBezTo>
                  <a:cubicBezTo>
                    <a:pt x="245" y="255"/>
                    <a:pt x="246" y="256"/>
                    <a:pt x="247" y="256"/>
                  </a:cubicBezTo>
                  <a:cubicBezTo>
                    <a:pt x="248" y="255"/>
                    <a:pt x="249" y="254"/>
                    <a:pt x="251" y="253"/>
                  </a:cubicBezTo>
                  <a:cubicBezTo>
                    <a:pt x="254" y="252"/>
                    <a:pt x="255" y="251"/>
                    <a:pt x="257" y="251"/>
                  </a:cubicBezTo>
                  <a:cubicBezTo>
                    <a:pt x="258" y="251"/>
                    <a:pt x="259" y="251"/>
                    <a:pt x="260" y="250"/>
                  </a:cubicBezTo>
                  <a:cubicBezTo>
                    <a:pt x="261" y="250"/>
                    <a:pt x="259" y="251"/>
                    <a:pt x="261" y="251"/>
                  </a:cubicBezTo>
                  <a:cubicBezTo>
                    <a:pt x="263" y="250"/>
                    <a:pt x="263" y="250"/>
                    <a:pt x="265" y="251"/>
                  </a:cubicBezTo>
                  <a:cubicBezTo>
                    <a:pt x="266" y="251"/>
                    <a:pt x="267" y="250"/>
                    <a:pt x="268" y="251"/>
                  </a:cubicBezTo>
                  <a:cubicBezTo>
                    <a:pt x="268" y="251"/>
                    <a:pt x="270" y="253"/>
                    <a:pt x="271" y="253"/>
                  </a:cubicBezTo>
                  <a:cubicBezTo>
                    <a:pt x="273" y="253"/>
                    <a:pt x="274" y="253"/>
                    <a:pt x="274" y="252"/>
                  </a:cubicBezTo>
                  <a:cubicBezTo>
                    <a:pt x="275" y="251"/>
                    <a:pt x="276" y="250"/>
                    <a:pt x="277" y="252"/>
                  </a:cubicBezTo>
                  <a:cubicBezTo>
                    <a:pt x="278" y="253"/>
                    <a:pt x="278" y="255"/>
                    <a:pt x="279" y="256"/>
                  </a:cubicBezTo>
                  <a:cubicBezTo>
                    <a:pt x="280" y="256"/>
                    <a:pt x="279" y="261"/>
                    <a:pt x="279" y="262"/>
                  </a:cubicBezTo>
                  <a:cubicBezTo>
                    <a:pt x="279" y="263"/>
                    <a:pt x="279" y="267"/>
                    <a:pt x="280" y="267"/>
                  </a:cubicBezTo>
                  <a:cubicBezTo>
                    <a:pt x="280" y="266"/>
                    <a:pt x="280" y="265"/>
                    <a:pt x="281" y="266"/>
                  </a:cubicBezTo>
                  <a:cubicBezTo>
                    <a:pt x="281" y="267"/>
                    <a:pt x="281" y="269"/>
                    <a:pt x="282" y="270"/>
                  </a:cubicBezTo>
                  <a:cubicBezTo>
                    <a:pt x="283" y="272"/>
                    <a:pt x="283" y="272"/>
                    <a:pt x="283" y="273"/>
                  </a:cubicBezTo>
                  <a:cubicBezTo>
                    <a:pt x="284" y="274"/>
                    <a:pt x="285" y="276"/>
                    <a:pt x="286" y="275"/>
                  </a:cubicBezTo>
                  <a:cubicBezTo>
                    <a:pt x="287" y="274"/>
                    <a:pt x="288" y="269"/>
                    <a:pt x="288" y="267"/>
                  </a:cubicBezTo>
                  <a:cubicBezTo>
                    <a:pt x="289" y="265"/>
                    <a:pt x="289" y="259"/>
                    <a:pt x="288" y="257"/>
                  </a:cubicBezTo>
                  <a:cubicBezTo>
                    <a:pt x="287" y="255"/>
                    <a:pt x="285" y="252"/>
                    <a:pt x="287" y="249"/>
                  </a:cubicBezTo>
                  <a:cubicBezTo>
                    <a:pt x="289" y="246"/>
                    <a:pt x="290" y="244"/>
                    <a:pt x="291" y="242"/>
                  </a:cubicBezTo>
                  <a:cubicBezTo>
                    <a:pt x="292" y="241"/>
                    <a:pt x="294" y="241"/>
                    <a:pt x="295" y="240"/>
                  </a:cubicBezTo>
                  <a:cubicBezTo>
                    <a:pt x="296" y="240"/>
                    <a:pt x="297" y="240"/>
                    <a:pt x="298" y="239"/>
                  </a:cubicBezTo>
                  <a:cubicBezTo>
                    <a:pt x="300" y="238"/>
                    <a:pt x="302" y="235"/>
                    <a:pt x="302" y="235"/>
                  </a:cubicBezTo>
                  <a:cubicBezTo>
                    <a:pt x="302" y="235"/>
                    <a:pt x="304" y="235"/>
                    <a:pt x="305" y="235"/>
                  </a:cubicBezTo>
                  <a:cubicBezTo>
                    <a:pt x="307" y="234"/>
                    <a:pt x="309" y="231"/>
                    <a:pt x="310" y="230"/>
                  </a:cubicBezTo>
                  <a:cubicBezTo>
                    <a:pt x="311" y="230"/>
                    <a:pt x="313" y="230"/>
                    <a:pt x="313" y="229"/>
                  </a:cubicBezTo>
                  <a:cubicBezTo>
                    <a:pt x="313" y="229"/>
                    <a:pt x="314" y="227"/>
                    <a:pt x="314" y="227"/>
                  </a:cubicBezTo>
                  <a:cubicBezTo>
                    <a:pt x="315" y="227"/>
                    <a:pt x="317" y="226"/>
                    <a:pt x="317" y="226"/>
                  </a:cubicBezTo>
                  <a:cubicBezTo>
                    <a:pt x="317" y="225"/>
                    <a:pt x="318" y="222"/>
                    <a:pt x="317" y="221"/>
                  </a:cubicBezTo>
                  <a:cubicBezTo>
                    <a:pt x="317" y="220"/>
                    <a:pt x="316" y="219"/>
                    <a:pt x="316" y="218"/>
                  </a:cubicBezTo>
                  <a:cubicBezTo>
                    <a:pt x="316" y="218"/>
                    <a:pt x="317" y="216"/>
                    <a:pt x="317" y="215"/>
                  </a:cubicBezTo>
                  <a:cubicBezTo>
                    <a:pt x="317" y="215"/>
                    <a:pt x="318" y="213"/>
                    <a:pt x="318" y="214"/>
                  </a:cubicBezTo>
                  <a:cubicBezTo>
                    <a:pt x="318" y="214"/>
                    <a:pt x="320" y="215"/>
                    <a:pt x="319" y="216"/>
                  </a:cubicBezTo>
                  <a:cubicBezTo>
                    <a:pt x="318" y="216"/>
                    <a:pt x="318" y="218"/>
                    <a:pt x="319" y="218"/>
                  </a:cubicBezTo>
                  <a:cubicBezTo>
                    <a:pt x="320" y="217"/>
                    <a:pt x="321" y="216"/>
                    <a:pt x="321" y="216"/>
                  </a:cubicBezTo>
                  <a:cubicBezTo>
                    <a:pt x="321" y="215"/>
                    <a:pt x="323" y="212"/>
                    <a:pt x="324" y="211"/>
                  </a:cubicBezTo>
                  <a:cubicBezTo>
                    <a:pt x="325" y="210"/>
                    <a:pt x="323" y="209"/>
                    <a:pt x="324" y="209"/>
                  </a:cubicBezTo>
                  <a:cubicBezTo>
                    <a:pt x="324" y="208"/>
                    <a:pt x="325" y="209"/>
                    <a:pt x="326" y="208"/>
                  </a:cubicBezTo>
                  <a:cubicBezTo>
                    <a:pt x="327" y="207"/>
                    <a:pt x="330" y="204"/>
                    <a:pt x="330" y="203"/>
                  </a:cubicBezTo>
                  <a:cubicBezTo>
                    <a:pt x="330" y="203"/>
                    <a:pt x="329" y="202"/>
                    <a:pt x="331" y="201"/>
                  </a:cubicBezTo>
                  <a:cubicBezTo>
                    <a:pt x="332" y="201"/>
                    <a:pt x="334" y="201"/>
                    <a:pt x="334" y="201"/>
                  </a:cubicBezTo>
                  <a:cubicBezTo>
                    <a:pt x="334" y="200"/>
                    <a:pt x="335" y="199"/>
                    <a:pt x="336" y="199"/>
                  </a:cubicBezTo>
                  <a:cubicBezTo>
                    <a:pt x="336" y="199"/>
                    <a:pt x="337" y="200"/>
                    <a:pt x="338" y="200"/>
                  </a:cubicBezTo>
                  <a:cubicBezTo>
                    <a:pt x="340" y="199"/>
                    <a:pt x="343" y="197"/>
                    <a:pt x="345" y="197"/>
                  </a:cubicBezTo>
                  <a:cubicBezTo>
                    <a:pt x="346" y="197"/>
                    <a:pt x="348" y="197"/>
                    <a:pt x="347" y="196"/>
                  </a:cubicBezTo>
                  <a:cubicBezTo>
                    <a:pt x="347" y="195"/>
                    <a:pt x="346" y="195"/>
                    <a:pt x="345" y="195"/>
                  </a:cubicBezTo>
                  <a:cubicBezTo>
                    <a:pt x="345" y="194"/>
                    <a:pt x="346" y="192"/>
                    <a:pt x="346" y="191"/>
                  </a:cubicBezTo>
                  <a:cubicBezTo>
                    <a:pt x="346" y="190"/>
                    <a:pt x="348" y="188"/>
                    <a:pt x="349" y="187"/>
                  </a:cubicBezTo>
                  <a:cubicBezTo>
                    <a:pt x="350" y="186"/>
                    <a:pt x="353" y="185"/>
                    <a:pt x="355" y="184"/>
                  </a:cubicBezTo>
                  <a:cubicBezTo>
                    <a:pt x="356" y="183"/>
                    <a:pt x="356" y="183"/>
                    <a:pt x="357" y="183"/>
                  </a:cubicBezTo>
                  <a:cubicBezTo>
                    <a:pt x="359" y="183"/>
                    <a:pt x="363" y="181"/>
                    <a:pt x="364" y="180"/>
                  </a:cubicBezTo>
                  <a:cubicBezTo>
                    <a:pt x="364" y="180"/>
                    <a:pt x="364" y="180"/>
                    <a:pt x="364" y="180"/>
                  </a:cubicBezTo>
                  <a:cubicBezTo>
                    <a:pt x="364" y="180"/>
                    <a:pt x="364" y="180"/>
                    <a:pt x="364" y="180"/>
                  </a:cubicBezTo>
                  <a:cubicBezTo>
                    <a:pt x="363" y="180"/>
                    <a:pt x="363" y="180"/>
                    <a:pt x="363" y="180"/>
                  </a:cubicBezTo>
                  <a:cubicBezTo>
                    <a:pt x="363" y="180"/>
                    <a:pt x="363" y="180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9"/>
                    <a:pt x="363" y="179"/>
                    <a:pt x="364" y="179"/>
                  </a:cubicBezTo>
                  <a:cubicBezTo>
                    <a:pt x="364" y="179"/>
                    <a:pt x="364" y="179"/>
                    <a:pt x="364" y="179"/>
                  </a:cubicBezTo>
                  <a:cubicBezTo>
                    <a:pt x="367" y="179"/>
                    <a:pt x="368" y="178"/>
                    <a:pt x="370" y="177"/>
                  </a:cubicBezTo>
                  <a:cubicBezTo>
                    <a:pt x="371" y="177"/>
                    <a:pt x="372" y="176"/>
                    <a:pt x="372" y="177"/>
                  </a:cubicBezTo>
                  <a:cubicBezTo>
                    <a:pt x="372" y="177"/>
                    <a:pt x="371" y="178"/>
                    <a:pt x="372" y="177"/>
                  </a:cubicBezTo>
                  <a:cubicBezTo>
                    <a:pt x="374" y="177"/>
                    <a:pt x="377" y="177"/>
                    <a:pt x="377" y="177"/>
                  </a:cubicBezTo>
                  <a:cubicBezTo>
                    <a:pt x="376" y="177"/>
                    <a:pt x="375" y="179"/>
                    <a:pt x="374" y="179"/>
                  </a:cubicBezTo>
                  <a:cubicBezTo>
                    <a:pt x="374" y="179"/>
                    <a:pt x="373" y="178"/>
                    <a:pt x="372" y="179"/>
                  </a:cubicBezTo>
                  <a:cubicBezTo>
                    <a:pt x="370" y="180"/>
                    <a:pt x="367" y="182"/>
                    <a:pt x="366" y="182"/>
                  </a:cubicBezTo>
                  <a:cubicBezTo>
                    <a:pt x="366" y="183"/>
                    <a:pt x="366" y="187"/>
                    <a:pt x="367" y="187"/>
                  </a:cubicBezTo>
                  <a:cubicBezTo>
                    <a:pt x="368" y="186"/>
                    <a:pt x="371" y="185"/>
                    <a:pt x="372" y="184"/>
                  </a:cubicBezTo>
                  <a:cubicBezTo>
                    <a:pt x="372" y="183"/>
                    <a:pt x="373" y="181"/>
                    <a:pt x="375" y="181"/>
                  </a:cubicBezTo>
                  <a:cubicBezTo>
                    <a:pt x="377" y="181"/>
                    <a:pt x="377" y="182"/>
                    <a:pt x="379" y="181"/>
                  </a:cubicBezTo>
                  <a:cubicBezTo>
                    <a:pt x="381" y="181"/>
                    <a:pt x="384" y="178"/>
                    <a:pt x="386" y="178"/>
                  </a:cubicBezTo>
                  <a:cubicBezTo>
                    <a:pt x="387" y="178"/>
                    <a:pt x="388" y="178"/>
                    <a:pt x="388" y="177"/>
                  </a:cubicBezTo>
                  <a:cubicBezTo>
                    <a:pt x="387" y="177"/>
                    <a:pt x="387" y="176"/>
                    <a:pt x="386" y="176"/>
                  </a:cubicBezTo>
                  <a:cubicBezTo>
                    <a:pt x="384" y="175"/>
                    <a:pt x="385" y="174"/>
                    <a:pt x="384" y="175"/>
                  </a:cubicBezTo>
                  <a:cubicBezTo>
                    <a:pt x="383" y="175"/>
                    <a:pt x="382" y="175"/>
                    <a:pt x="381" y="175"/>
                  </a:cubicBezTo>
                  <a:cubicBezTo>
                    <a:pt x="379" y="175"/>
                    <a:pt x="378" y="174"/>
                    <a:pt x="378" y="173"/>
                  </a:cubicBezTo>
                  <a:cubicBezTo>
                    <a:pt x="378" y="173"/>
                    <a:pt x="375" y="173"/>
                    <a:pt x="374" y="173"/>
                  </a:cubicBezTo>
                  <a:cubicBezTo>
                    <a:pt x="374" y="173"/>
                    <a:pt x="374" y="172"/>
                    <a:pt x="374" y="171"/>
                  </a:cubicBezTo>
                  <a:cubicBezTo>
                    <a:pt x="373" y="170"/>
                    <a:pt x="372" y="169"/>
                    <a:pt x="373" y="169"/>
                  </a:cubicBezTo>
                  <a:cubicBezTo>
                    <a:pt x="374" y="168"/>
                    <a:pt x="375" y="165"/>
                    <a:pt x="374" y="165"/>
                  </a:cubicBezTo>
                  <a:cubicBezTo>
                    <a:pt x="373" y="165"/>
                    <a:pt x="372" y="166"/>
                    <a:pt x="372" y="165"/>
                  </a:cubicBezTo>
                  <a:cubicBezTo>
                    <a:pt x="371" y="164"/>
                    <a:pt x="369" y="164"/>
                    <a:pt x="369" y="163"/>
                  </a:cubicBezTo>
                  <a:cubicBezTo>
                    <a:pt x="370" y="163"/>
                    <a:pt x="370" y="163"/>
                    <a:pt x="372" y="163"/>
                  </a:cubicBezTo>
                  <a:cubicBezTo>
                    <a:pt x="374" y="163"/>
                    <a:pt x="377" y="163"/>
                    <a:pt x="377" y="161"/>
                  </a:cubicBezTo>
                  <a:cubicBezTo>
                    <a:pt x="378" y="160"/>
                    <a:pt x="378" y="160"/>
                    <a:pt x="378" y="159"/>
                  </a:cubicBezTo>
                  <a:cubicBezTo>
                    <a:pt x="378" y="158"/>
                    <a:pt x="379" y="158"/>
                    <a:pt x="377" y="157"/>
                  </a:cubicBezTo>
                  <a:cubicBezTo>
                    <a:pt x="376" y="156"/>
                    <a:pt x="374" y="156"/>
                    <a:pt x="372" y="157"/>
                  </a:cubicBezTo>
                  <a:cubicBezTo>
                    <a:pt x="371" y="157"/>
                    <a:pt x="366" y="159"/>
                    <a:pt x="364" y="160"/>
                  </a:cubicBezTo>
                  <a:cubicBezTo>
                    <a:pt x="362" y="161"/>
                    <a:pt x="361" y="161"/>
                    <a:pt x="359" y="162"/>
                  </a:cubicBezTo>
                  <a:cubicBezTo>
                    <a:pt x="357" y="163"/>
                    <a:pt x="352" y="169"/>
                    <a:pt x="351" y="169"/>
                  </a:cubicBezTo>
                  <a:cubicBezTo>
                    <a:pt x="350" y="169"/>
                    <a:pt x="351" y="168"/>
                    <a:pt x="353" y="166"/>
                  </a:cubicBezTo>
                  <a:cubicBezTo>
                    <a:pt x="354" y="165"/>
                    <a:pt x="357" y="161"/>
                    <a:pt x="358" y="160"/>
                  </a:cubicBezTo>
                  <a:cubicBezTo>
                    <a:pt x="360" y="159"/>
                    <a:pt x="362" y="157"/>
                    <a:pt x="364" y="157"/>
                  </a:cubicBezTo>
                  <a:cubicBezTo>
                    <a:pt x="365" y="156"/>
                    <a:pt x="367" y="156"/>
                    <a:pt x="367" y="155"/>
                  </a:cubicBezTo>
                  <a:cubicBezTo>
                    <a:pt x="367" y="155"/>
                    <a:pt x="371" y="151"/>
                    <a:pt x="373" y="150"/>
                  </a:cubicBezTo>
                  <a:cubicBezTo>
                    <a:pt x="374" y="150"/>
                    <a:pt x="381" y="151"/>
                    <a:pt x="384" y="151"/>
                  </a:cubicBezTo>
                  <a:cubicBezTo>
                    <a:pt x="386" y="151"/>
                    <a:pt x="397" y="151"/>
                    <a:pt x="399" y="150"/>
                  </a:cubicBezTo>
                  <a:cubicBezTo>
                    <a:pt x="400" y="149"/>
                    <a:pt x="402" y="148"/>
                    <a:pt x="402" y="147"/>
                  </a:cubicBezTo>
                  <a:cubicBezTo>
                    <a:pt x="403" y="146"/>
                    <a:pt x="405" y="145"/>
                    <a:pt x="406" y="145"/>
                  </a:cubicBezTo>
                  <a:cubicBezTo>
                    <a:pt x="406" y="145"/>
                    <a:pt x="409" y="144"/>
                    <a:pt x="410" y="144"/>
                  </a:cubicBezTo>
                  <a:cubicBezTo>
                    <a:pt x="411" y="144"/>
                    <a:pt x="414" y="143"/>
                    <a:pt x="415" y="142"/>
                  </a:cubicBezTo>
                  <a:cubicBezTo>
                    <a:pt x="415" y="141"/>
                    <a:pt x="416" y="140"/>
                    <a:pt x="415" y="140"/>
                  </a:cubicBezTo>
                  <a:cubicBezTo>
                    <a:pt x="415" y="139"/>
                    <a:pt x="414" y="139"/>
                    <a:pt x="414" y="139"/>
                  </a:cubicBezTo>
                  <a:cubicBezTo>
                    <a:pt x="415" y="138"/>
                    <a:pt x="416" y="137"/>
                    <a:pt x="416" y="136"/>
                  </a:cubicBezTo>
                  <a:cubicBezTo>
                    <a:pt x="416" y="136"/>
                    <a:pt x="415" y="135"/>
                    <a:pt x="416" y="135"/>
                  </a:cubicBezTo>
                  <a:cubicBezTo>
                    <a:pt x="417" y="134"/>
                    <a:pt x="418" y="134"/>
                    <a:pt x="417" y="133"/>
                  </a:cubicBezTo>
                  <a:cubicBezTo>
                    <a:pt x="417" y="133"/>
                    <a:pt x="415" y="132"/>
                    <a:pt x="414" y="132"/>
                  </a:cubicBezTo>
                  <a:cubicBezTo>
                    <a:pt x="413" y="132"/>
                    <a:pt x="412" y="133"/>
                    <a:pt x="412" y="132"/>
                  </a:cubicBezTo>
                  <a:cubicBezTo>
                    <a:pt x="412" y="131"/>
                    <a:pt x="411" y="129"/>
                    <a:pt x="411" y="129"/>
                  </a:cubicBezTo>
                  <a:cubicBezTo>
                    <a:pt x="410" y="129"/>
                    <a:pt x="406" y="130"/>
                    <a:pt x="406" y="131"/>
                  </a:cubicBezTo>
                  <a:cubicBezTo>
                    <a:pt x="406" y="132"/>
                    <a:pt x="405" y="132"/>
                    <a:pt x="404" y="132"/>
                  </a:cubicBezTo>
                  <a:cubicBezTo>
                    <a:pt x="404" y="132"/>
                    <a:pt x="398" y="135"/>
                    <a:pt x="399" y="134"/>
                  </a:cubicBezTo>
                  <a:cubicBezTo>
                    <a:pt x="399" y="133"/>
                    <a:pt x="402" y="131"/>
                    <a:pt x="403" y="131"/>
                  </a:cubicBezTo>
                  <a:cubicBezTo>
                    <a:pt x="404" y="130"/>
                    <a:pt x="411" y="128"/>
                    <a:pt x="411" y="127"/>
                  </a:cubicBezTo>
                  <a:cubicBezTo>
                    <a:pt x="411" y="127"/>
                    <a:pt x="411" y="127"/>
                    <a:pt x="411" y="126"/>
                  </a:cubicBezTo>
                  <a:cubicBezTo>
                    <a:pt x="410" y="126"/>
                    <a:pt x="407" y="126"/>
                    <a:pt x="407" y="126"/>
                  </a:cubicBezTo>
                  <a:cubicBezTo>
                    <a:pt x="407" y="125"/>
                    <a:pt x="406" y="124"/>
                    <a:pt x="406" y="124"/>
                  </a:cubicBezTo>
                  <a:cubicBezTo>
                    <a:pt x="405" y="123"/>
                    <a:pt x="404" y="124"/>
                    <a:pt x="403" y="123"/>
                  </a:cubicBezTo>
                  <a:cubicBezTo>
                    <a:pt x="403" y="123"/>
                    <a:pt x="403" y="122"/>
                    <a:pt x="402" y="121"/>
                  </a:cubicBezTo>
                  <a:cubicBezTo>
                    <a:pt x="402" y="120"/>
                    <a:pt x="400" y="119"/>
                    <a:pt x="399" y="119"/>
                  </a:cubicBezTo>
                  <a:cubicBezTo>
                    <a:pt x="399" y="119"/>
                    <a:pt x="398" y="118"/>
                    <a:pt x="397" y="118"/>
                  </a:cubicBezTo>
                  <a:cubicBezTo>
                    <a:pt x="397" y="117"/>
                    <a:pt x="396" y="116"/>
                    <a:pt x="397" y="115"/>
                  </a:cubicBezTo>
                  <a:cubicBezTo>
                    <a:pt x="397" y="115"/>
                    <a:pt x="400" y="114"/>
                    <a:pt x="399" y="114"/>
                  </a:cubicBezTo>
                  <a:cubicBezTo>
                    <a:pt x="399" y="113"/>
                    <a:pt x="398" y="112"/>
                    <a:pt x="398" y="111"/>
                  </a:cubicBezTo>
                  <a:cubicBezTo>
                    <a:pt x="399" y="111"/>
                    <a:pt x="398" y="109"/>
                    <a:pt x="397" y="108"/>
                  </a:cubicBezTo>
                  <a:cubicBezTo>
                    <a:pt x="397" y="107"/>
                    <a:pt x="396" y="105"/>
                    <a:pt x="396" y="105"/>
                  </a:cubicBezTo>
                  <a:cubicBezTo>
                    <a:pt x="396" y="105"/>
                    <a:pt x="396" y="104"/>
                    <a:pt x="395" y="104"/>
                  </a:cubicBezTo>
                  <a:cubicBezTo>
                    <a:pt x="395" y="104"/>
                    <a:pt x="392" y="104"/>
                    <a:pt x="393" y="104"/>
                  </a:cubicBezTo>
                  <a:cubicBezTo>
                    <a:pt x="394" y="103"/>
                    <a:pt x="396" y="103"/>
                    <a:pt x="396" y="102"/>
                  </a:cubicBezTo>
                  <a:cubicBezTo>
                    <a:pt x="396" y="101"/>
                    <a:pt x="395" y="101"/>
                    <a:pt x="395" y="101"/>
                  </a:cubicBezTo>
                  <a:cubicBezTo>
                    <a:pt x="394" y="101"/>
                    <a:pt x="391" y="100"/>
                    <a:pt x="392" y="100"/>
                  </a:cubicBezTo>
                  <a:cubicBezTo>
                    <a:pt x="394" y="99"/>
                    <a:pt x="395" y="98"/>
                    <a:pt x="395" y="98"/>
                  </a:cubicBezTo>
                  <a:cubicBezTo>
                    <a:pt x="394" y="98"/>
                    <a:pt x="393" y="95"/>
                    <a:pt x="392" y="95"/>
                  </a:cubicBezTo>
                  <a:cubicBezTo>
                    <a:pt x="392" y="95"/>
                    <a:pt x="392" y="94"/>
                    <a:pt x="392" y="93"/>
                  </a:cubicBezTo>
                  <a:cubicBezTo>
                    <a:pt x="392" y="93"/>
                    <a:pt x="393" y="90"/>
                    <a:pt x="393" y="90"/>
                  </a:cubicBezTo>
                  <a:cubicBezTo>
                    <a:pt x="392" y="90"/>
                    <a:pt x="390" y="90"/>
                    <a:pt x="390" y="91"/>
                  </a:cubicBezTo>
                  <a:cubicBezTo>
                    <a:pt x="390" y="92"/>
                    <a:pt x="389" y="95"/>
                    <a:pt x="388" y="95"/>
                  </a:cubicBezTo>
                  <a:cubicBezTo>
                    <a:pt x="387" y="95"/>
                    <a:pt x="386" y="96"/>
                    <a:pt x="386" y="97"/>
                  </a:cubicBezTo>
                  <a:cubicBezTo>
                    <a:pt x="385" y="99"/>
                    <a:pt x="384" y="101"/>
                    <a:pt x="384" y="101"/>
                  </a:cubicBezTo>
                  <a:cubicBezTo>
                    <a:pt x="384" y="101"/>
                    <a:pt x="382" y="101"/>
                    <a:pt x="382" y="102"/>
                  </a:cubicBezTo>
                  <a:cubicBezTo>
                    <a:pt x="381" y="102"/>
                    <a:pt x="380" y="103"/>
                    <a:pt x="379" y="103"/>
                  </a:cubicBezTo>
                  <a:cubicBezTo>
                    <a:pt x="379" y="103"/>
                    <a:pt x="378" y="105"/>
                    <a:pt x="377" y="104"/>
                  </a:cubicBezTo>
                  <a:cubicBezTo>
                    <a:pt x="377" y="104"/>
                    <a:pt x="375" y="103"/>
                    <a:pt x="375" y="102"/>
                  </a:cubicBezTo>
                  <a:cubicBezTo>
                    <a:pt x="375" y="102"/>
                    <a:pt x="374" y="101"/>
                    <a:pt x="373" y="101"/>
                  </a:cubicBezTo>
                  <a:cubicBezTo>
                    <a:pt x="373" y="102"/>
                    <a:pt x="371" y="103"/>
                    <a:pt x="371" y="102"/>
                  </a:cubicBezTo>
                  <a:cubicBezTo>
                    <a:pt x="370" y="101"/>
                    <a:pt x="371" y="101"/>
                    <a:pt x="370" y="100"/>
                  </a:cubicBezTo>
                  <a:cubicBezTo>
                    <a:pt x="370" y="99"/>
                    <a:pt x="369" y="98"/>
                    <a:pt x="370" y="98"/>
                  </a:cubicBezTo>
                  <a:cubicBezTo>
                    <a:pt x="371" y="97"/>
                    <a:pt x="371" y="95"/>
                    <a:pt x="371" y="95"/>
                  </a:cubicBezTo>
                  <a:cubicBezTo>
                    <a:pt x="370" y="94"/>
                    <a:pt x="369" y="94"/>
                    <a:pt x="370" y="93"/>
                  </a:cubicBezTo>
                  <a:cubicBezTo>
                    <a:pt x="371" y="93"/>
                    <a:pt x="371" y="93"/>
                    <a:pt x="372" y="92"/>
                  </a:cubicBezTo>
                  <a:cubicBezTo>
                    <a:pt x="372" y="91"/>
                    <a:pt x="375" y="88"/>
                    <a:pt x="373" y="87"/>
                  </a:cubicBezTo>
                  <a:cubicBezTo>
                    <a:pt x="372" y="87"/>
                    <a:pt x="370" y="87"/>
                    <a:pt x="369" y="87"/>
                  </a:cubicBezTo>
                  <a:cubicBezTo>
                    <a:pt x="368" y="87"/>
                    <a:pt x="367" y="85"/>
                    <a:pt x="367" y="85"/>
                  </a:cubicBezTo>
                  <a:cubicBezTo>
                    <a:pt x="366" y="84"/>
                    <a:pt x="365" y="84"/>
                    <a:pt x="366" y="83"/>
                  </a:cubicBezTo>
                  <a:cubicBezTo>
                    <a:pt x="367" y="83"/>
                    <a:pt x="367" y="82"/>
                    <a:pt x="366" y="82"/>
                  </a:cubicBezTo>
                  <a:cubicBezTo>
                    <a:pt x="365" y="82"/>
                    <a:pt x="364" y="82"/>
                    <a:pt x="363" y="81"/>
                  </a:cubicBezTo>
                  <a:cubicBezTo>
                    <a:pt x="363" y="81"/>
                    <a:pt x="362" y="80"/>
                    <a:pt x="362" y="80"/>
                  </a:cubicBezTo>
                  <a:cubicBezTo>
                    <a:pt x="361" y="80"/>
                    <a:pt x="361" y="79"/>
                    <a:pt x="361" y="79"/>
                  </a:cubicBezTo>
                  <a:cubicBezTo>
                    <a:pt x="360" y="78"/>
                    <a:pt x="360" y="77"/>
                    <a:pt x="359" y="77"/>
                  </a:cubicBezTo>
                  <a:cubicBezTo>
                    <a:pt x="358" y="77"/>
                    <a:pt x="354" y="77"/>
                    <a:pt x="354" y="77"/>
                  </a:cubicBezTo>
                  <a:cubicBezTo>
                    <a:pt x="353" y="77"/>
                    <a:pt x="352" y="76"/>
                    <a:pt x="351" y="76"/>
                  </a:cubicBezTo>
                  <a:cubicBezTo>
                    <a:pt x="350" y="76"/>
                    <a:pt x="347" y="76"/>
                    <a:pt x="346" y="76"/>
                  </a:cubicBezTo>
                  <a:cubicBezTo>
                    <a:pt x="344" y="76"/>
                    <a:pt x="343" y="77"/>
                    <a:pt x="343" y="77"/>
                  </a:cubicBezTo>
                  <a:cubicBezTo>
                    <a:pt x="342" y="78"/>
                    <a:pt x="341" y="78"/>
                    <a:pt x="341" y="79"/>
                  </a:cubicBezTo>
                  <a:cubicBezTo>
                    <a:pt x="342" y="81"/>
                    <a:pt x="341" y="82"/>
                    <a:pt x="342" y="82"/>
                  </a:cubicBezTo>
                  <a:cubicBezTo>
                    <a:pt x="343" y="82"/>
                    <a:pt x="343" y="82"/>
                    <a:pt x="342" y="83"/>
                  </a:cubicBezTo>
                  <a:cubicBezTo>
                    <a:pt x="341" y="84"/>
                    <a:pt x="340" y="86"/>
                    <a:pt x="339" y="86"/>
                  </a:cubicBezTo>
                  <a:cubicBezTo>
                    <a:pt x="339" y="87"/>
                    <a:pt x="337" y="88"/>
                    <a:pt x="339" y="88"/>
                  </a:cubicBezTo>
                  <a:cubicBezTo>
                    <a:pt x="340" y="88"/>
                    <a:pt x="340" y="88"/>
                    <a:pt x="340" y="89"/>
                  </a:cubicBezTo>
                  <a:cubicBezTo>
                    <a:pt x="339" y="91"/>
                    <a:pt x="338" y="93"/>
                    <a:pt x="339" y="93"/>
                  </a:cubicBezTo>
                  <a:cubicBezTo>
                    <a:pt x="340" y="93"/>
                    <a:pt x="340" y="94"/>
                    <a:pt x="339" y="95"/>
                  </a:cubicBezTo>
                  <a:cubicBezTo>
                    <a:pt x="339" y="95"/>
                    <a:pt x="338" y="97"/>
                    <a:pt x="338" y="97"/>
                  </a:cubicBezTo>
                  <a:cubicBezTo>
                    <a:pt x="339" y="97"/>
                    <a:pt x="339" y="97"/>
                    <a:pt x="338" y="98"/>
                  </a:cubicBezTo>
                  <a:cubicBezTo>
                    <a:pt x="336" y="99"/>
                    <a:pt x="334" y="100"/>
                    <a:pt x="334" y="100"/>
                  </a:cubicBezTo>
                  <a:cubicBezTo>
                    <a:pt x="333" y="101"/>
                    <a:pt x="333" y="102"/>
                    <a:pt x="334" y="103"/>
                  </a:cubicBezTo>
                  <a:cubicBezTo>
                    <a:pt x="335" y="104"/>
                    <a:pt x="335" y="106"/>
                    <a:pt x="335" y="106"/>
                  </a:cubicBezTo>
                  <a:cubicBezTo>
                    <a:pt x="335" y="107"/>
                    <a:pt x="336" y="107"/>
                    <a:pt x="336" y="109"/>
                  </a:cubicBezTo>
                  <a:cubicBezTo>
                    <a:pt x="336" y="110"/>
                    <a:pt x="336" y="112"/>
                    <a:pt x="336" y="113"/>
                  </a:cubicBezTo>
                  <a:cubicBezTo>
                    <a:pt x="337" y="115"/>
                    <a:pt x="335" y="119"/>
                    <a:pt x="334" y="120"/>
                  </a:cubicBezTo>
                  <a:cubicBezTo>
                    <a:pt x="333" y="120"/>
                    <a:pt x="332" y="123"/>
                    <a:pt x="332" y="122"/>
                  </a:cubicBezTo>
                  <a:cubicBezTo>
                    <a:pt x="332" y="122"/>
                    <a:pt x="332" y="121"/>
                    <a:pt x="331" y="122"/>
                  </a:cubicBezTo>
                  <a:cubicBezTo>
                    <a:pt x="330" y="123"/>
                    <a:pt x="329" y="125"/>
                    <a:pt x="329" y="125"/>
                  </a:cubicBezTo>
                  <a:cubicBezTo>
                    <a:pt x="328" y="126"/>
                    <a:pt x="326" y="126"/>
                    <a:pt x="326" y="127"/>
                  </a:cubicBezTo>
                  <a:cubicBezTo>
                    <a:pt x="326" y="127"/>
                    <a:pt x="328" y="128"/>
                    <a:pt x="327" y="129"/>
                  </a:cubicBezTo>
                  <a:cubicBezTo>
                    <a:pt x="327" y="130"/>
                    <a:pt x="326" y="132"/>
                    <a:pt x="326" y="133"/>
                  </a:cubicBezTo>
                  <a:cubicBezTo>
                    <a:pt x="326" y="133"/>
                    <a:pt x="325" y="136"/>
                    <a:pt x="326" y="136"/>
                  </a:cubicBezTo>
                  <a:cubicBezTo>
                    <a:pt x="327" y="137"/>
                    <a:pt x="327" y="138"/>
                    <a:pt x="327" y="139"/>
                  </a:cubicBezTo>
                  <a:cubicBezTo>
                    <a:pt x="326" y="141"/>
                    <a:pt x="326" y="142"/>
                    <a:pt x="325" y="142"/>
                  </a:cubicBezTo>
                  <a:cubicBezTo>
                    <a:pt x="323" y="143"/>
                    <a:pt x="323" y="144"/>
                    <a:pt x="323" y="145"/>
                  </a:cubicBezTo>
                  <a:cubicBezTo>
                    <a:pt x="323" y="146"/>
                    <a:pt x="323" y="147"/>
                    <a:pt x="322" y="146"/>
                  </a:cubicBezTo>
                  <a:cubicBezTo>
                    <a:pt x="322" y="146"/>
                    <a:pt x="321" y="145"/>
                    <a:pt x="320" y="145"/>
                  </a:cubicBezTo>
                  <a:cubicBezTo>
                    <a:pt x="320" y="146"/>
                    <a:pt x="320" y="148"/>
                    <a:pt x="319" y="147"/>
                  </a:cubicBezTo>
                  <a:cubicBezTo>
                    <a:pt x="318" y="147"/>
                    <a:pt x="316" y="144"/>
                    <a:pt x="316" y="144"/>
                  </a:cubicBezTo>
                  <a:cubicBezTo>
                    <a:pt x="317" y="143"/>
                    <a:pt x="318" y="143"/>
                    <a:pt x="317" y="142"/>
                  </a:cubicBezTo>
                  <a:cubicBezTo>
                    <a:pt x="316" y="142"/>
                    <a:pt x="313" y="141"/>
                    <a:pt x="312" y="140"/>
                  </a:cubicBezTo>
                  <a:cubicBezTo>
                    <a:pt x="312" y="139"/>
                    <a:pt x="313" y="139"/>
                    <a:pt x="312" y="138"/>
                  </a:cubicBezTo>
                  <a:cubicBezTo>
                    <a:pt x="310" y="136"/>
                    <a:pt x="308" y="136"/>
                    <a:pt x="308" y="134"/>
                  </a:cubicBezTo>
                  <a:cubicBezTo>
                    <a:pt x="309" y="133"/>
                    <a:pt x="310" y="131"/>
                    <a:pt x="310" y="129"/>
                  </a:cubicBezTo>
                  <a:cubicBezTo>
                    <a:pt x="310" y="128"/>
                    <a:pt x="311" y="127"/>
                    <a:pt x="312" y="126"/>
                  </a:cubicBezTo>
                  <a:cubicBezTo>
                    <a:pt x="313" y="126"/>
                    <a:pt x="315" y="125"/>
                    <a:pt x="314" y="124"/>
                  </a:cubicBezTo>
                  <a:cubicBezTo>
                    <a:pt x="313" y="124"/>
                    <a:pt x="304" y="124"/>
                    <a:pt x="303" y="124"/>
                  </a:cubicBezTo>
                  <a:cubicBezTo>
                    <a:pt x="302" y="123"/>
                    <a:pt x="302" y="123"/>
                    <a:pt x="301" y="123"/>
                  </a:cubicBezTo>
                  <a:cubicBezTo>
                    <a:pt x="300" y="122"/>
                    <a:pt x="298" y="120"/>
                    <a:pt x="297" y="120"/>
                  </a:cubicBezTo>
                  <a:cubicBezTo>
                    <a:pt x="296" y="119"/>
                    <a:pt x="295" y="118"/>
                    <a:pt x="294" y="117"/>
                  </a:cubicBezTo>
                  <a:cubicBezTo>
                    <a:pt x="294" y="116"/>
                    <a:pt x="291" y="113"/>
                    <a:pt x="290" y="113"/>
                  </a:cubicBezTo>
                  <a:cubicBezTo>
                    <a:pt x="290" y="113"/>
                    <a:pt x="287" y="114"/>
                    <a:pt x="287" y="113"/>
                  </a:cubicBezTo>
                  <a:cubicBezTo>
                    <a:pt x="286" y="113"/>
                    <a:pt x="284" y="111"/>
                    <a:pt x="283" y="111"/>
                  </a:cubicBezTo>
                  <a:cubicBezTo>
                    <a:pt x="282" y="111"/>
                    <a:pt x="278" y="113"/>
                    <a:pt x="277" y="113"/>
                  </a:cubicBezTo>
                  <a:cubicBezTo>
                    <a:pt x="277" y="113"/>
                    <a:pt x="278" y="111"/>
                    <a:pt x="279" y="111"/>
                  </a:cubicBezTo>
                  <a:cubicBezTo>
                    <a:pt x="279" y="110"/>
                    <a:pt x="279" y="103"/>
                    <a:pt x="279" y="102"/>
                  </a:cubicBezTo>
                  <a:cubicBezTo>
                    <a:pt x="278" y="102"/>
                    <a:pt x="277" y="101"/>
                    <a:pt x="276" y="101"/>
                  </a:cubicBezTo>
                  <a:cubicBezTo>
                    <a:pt x="275" y="101"/>
                    <a:pt x="274" y="103"/>
                    <a:pt x="273" y="102"/>
                  </a:cubicBezTo>
                  <a:cubicBezTo>
                    <a:pt x="273" y="101"/>
                    <a:pt x="272" y="99"/>
                    <a:pt x="272" y="99"/>
                  </a:cubicBezTo>
                  <a:cubicBezTo>
                    <a:pt x="272" y="98"/>
                    <a:pt x="273" y="97"/>
                    <a:pt x="273" y="96"/>
                  </a:cubicBezTo>
                  <a:cubicBezTo>
                    <a:pt x="273" y="96"/>
                    <a:pt x="276" y="90"/>
                    <a:pt x="277" y="88"/>
                  </a:cubicBezTo>
                  <a:cubicBezTo>
                    <a:pt x="278" y="87"/>
                    <a:pt x="280" y="87"/>
                    <a:pt x="280" y="85"/>
                  </a:cubicBezTo>
                  <a:cubicBezTo>
                    <a:pt x="280" y="84"/>
                    <a:pt x="279" y="83"/>
                    <a:pt x="279" y="82"/>
                  </a:cubicBezTo>
                  <a:cubicBezTo>
                    <a:pt x="279" y="81"/>
                    <a:pt x="279" y="79"/>
                    <a:pt x="280" y="79"/>
                  </a:cubicBezTo>
                  <a:cubicBezTo>
                    <a:pt x="281" y="79"/>
                    <a:pt x="281" y="80"/>
                    <a:pt x="281" y="79"/>
                  </a:cubicBezTo>
                  <a:cubicBezTo>
                    <a:pt x="282" y="78"/>
                    <a:pt x="282" y="76"/>
                    <a:pt x="283" y="77"/>
                  </a:cubicBezTo>
                  <a:cubicBezTo>
                    <a:pt x="284" y="77"/>
                    <a:pt x="284" y="79"/>
                    <a:pt x="284" y="79"/>
                  </a:cubicBezTo>
                  <a:cubicBezTo>
                    <a:pt x="285" y="79"/>
                    <a:pt x="288" y="80"/>
                    <a:pt x="287" y="79"/>
                  </a:cubicBezTo>
                  <a:cubicBezTo>
                    <a:pt x="287" y="79"/>
                    <a:pt x="285" y="78"/>
                    <a:pt x="286" y="77"/>
                  </a:cubicBezTo>
                  <a:cubicBezTo>
                    <a:pt x="287" y="77"/>
                    <a:pt x="289" y="75"/>
                    <a:pt x="289" y="74"/>
                  </a:cubicBezTo>
                  <a:cubicBezTo>
                    <a:pt x="288" y="74"/>
                    <a:pt x="287" y="73"/>
                    <a:pt x="288" y="73"/>
                  </a:cubicBezTo>
                  <a:cubicBezTo>
                    <a:pt x="289" y="72"/>
                    <a:pt x="290" y="73"/>
                    <a:pt x="291" y="74"/>
                  </a:cubicBezTo>
                  <a:cubicBezTo>
                    <a:pt x="291" y="74"/>
                    <a:pt x="292" y="75"/>
                    <a:pt x="294" y="75"/>
                  </a:cubicBezTo>
                  <a:cubicBezTo>
                    <a:pt x="295" y="74"/>
                    <a:pt x="296" y="73"/>
                    <a:pt x="296" y="72"/>
                  </a:cubicBezTo>
                  <a:cubicBezTo>
                    <a:pt x="296" y="71"/>
                    <a:pt x="293" y="68"/>
                    <a:pt x="291" y="67"/>
                  </a:cubicBezTo>
                  <a:cubicBezTo>
                    <a:pt x="290" y="67"/>
                    <a:pt x="296" y="69"/>
                    <a:pt x="297" y="70"/>
                  </a:cubicBezTo>
                  <a:cubicBezTo>
                    <a:pt x="297" y="70"/>
                    <a:pt x="298" y="69"/>
                    <a:pt x="298" y="67"/>
                  </a:cubicBezTo>
                  <a:cubicBezTo>
                    <a:pt x="298" y="66"/>
                    <a:pt x="298" y="66"/>
                    <a:pt x="299" y="66"/>
                  </a:cubicBezTo>
                  <a:cubicBezTo>
                    <a:pt x="300" y="66"/>
                    <a:pt x="301" y="65"/>
                    <a:pt x="302" y="65"/>
                  </a:cubicBezTo>
                  <a:cubicBezTo>
                    <a:pt x="302" y="64"/>
                    <a:pt x="304" y="67"/>
                    <a:pt x="305" y="67"/>
                  </a:cubicBezTo>
                  <a:cubicBezTo>
                    <a:pt x="306" y="66"/>
                    <a:pt x="308" y="65"/>
                    <a:pt x="308" y="64"/>
                  </a:cubicBezTo>
                  <a:cubicBezTo>
                    <a:pt x="309" y="63"/>
                    <a:pt x="309" y="61"/>
                    <a:pt x="310" y="60"/>
                  </a:cubicBezTo>
                  <a:cubicBezTo>
                    <a:pt x="311" y="59"/>
                    <a:pt x="312" y="57"/>
                    <a:pt x="312" y="57"/>
                  </a:cubicBezTo>
                  <a:cubicBezTo>
                    <a:pt x="311" y="57"/>
                    <a:pt x="308" y="57"/>
                    <a:pt x="306" y="56"/>
                  </a:cubicBezTo>
                  <a:cubicBezTo>
                    <a:pt x="304" y="55"/>
                    <a:pt x="301" y="54"/>
                    <a:pt x="301" y="54"/>
                  </a:cubicBezTo>
                  <a:cubicBezTo>
                    <a:pt x="300" y="54"/>
                    <a:pt x="292" y="55"/>
                    <a:pt x="292" y="55"/>
                  </a:cubicBezTo>
                  <a:cubicBezTo>
                    <a:pt x="292" y="54"/>
                    <a:pt x="294" y="54"/>
                    <a:pt x="295" y="54"/>
                  </a:cubicBezTo>
                  <a:cubicBezTo>
                    <a:pt x="296" y="54"/>
                    <a:pt x="299" y="53"/>
                    <a:pt x="299" y="53"/>
                  </a:cubicBezTo>
                  <a:cubicBezTo>
                    <a:pt x="299" y="53"/>
                    <a:pt x="298" y="52"/>
                    <a:pt x="299" y="51"/>
                  </a:cubicBezTo>
                  <a:cubicBezTo>
                    <a:pt x="300" y="51"/>
                    <a:pt x="301" y="51"/>
                    <a:pt x="302" y="52"/>
                  </a:cubicBezTo>
                  <a:cubicBezTo>
                    <a:pt x="304" y="52"/>
                    <a:pt x="307" y="54"/>
                    <a:pt x="308" y="54"/>
                  </a:cubicBezTo>
                  <a:cubicBezTo>
                    <a:pt x="308" y="55"/>
                    <a:pt x="312" y="56"/>
                    <a:pt x="313" y="56"/>
                  </a:cubicBezTo>
                  <a:cubicBezTo>
                    <a:pt x="314" y="55"/>
                    <a:pt x="319" y="51"/>
                    <a:pt x="319" y="51"/>
                  </a:cubicBezTo>
                  <a:cubicBezTo>
                    <a:pt x="320" y="50"/>
                    <a:pt x="317" y="47"/>
                    <a:pt x="317" y="47"/>
                  </a:cubicBezTo>
                  <a:cubicBezTo>
                    <a:pt x="318" y="46"/>
                    <a:pt x="318" y="47"/>
                    <a:pt x="320" y="47"/>
                  </a:cubicBezTo>
                  <a:cubicBezTo>
                    <a:pt x="321" y="46"/>
                    <a:pt x="322" y="46"/>
                    <a:pt x="322" y="47"/>
                  </a:cubicBezTo>
                  <a:cubicBezTo>
                    <a:pt x="322" y="47"/>
                    <a:pt x="322" y="50"/>
                    <a:pt x="323" y="50"/>
                  </a:cubicBezTo>
                  <a:cubicBezTo>
                    <a:pt x="324" y="50"/>
                    <a:pt x="326" y="51"/>
                    <a:pt x="325" y="50"/>
                  </a:cubicBezTo>
                  <a:cubicBezTo>
                    <a:pt x="325" y="49"/>
                    <a:pt x="324" y="48"/>
                    <a:pt x="325" y="48"/>
                  </a:cubicBezTo>
                  <a:cubicBezTo>
                    <a:pt x="326" y="48"/>
                    <a:pt x="326" y="47"/>
                    <a:pt x="326" y="46"/>
                  </a:cubicBezTo>
                  <a:cubicBezTo>
                    <a:pt x="326" y="46"/>
                    <a:pt x="327" y="46"/>
                    <a:pt x="326" y="45"/>
                  </a:cubicBezTo>
                  <a:cubicBezTo>
                    <a:pt x="325" y="44"/>
                    <a:pt x="323" y="43"/>
                    <a:pt x="324" y="43"/>
                  </a:cubicBezTo>
                  <a:cubicBezTo>
                    <a:pt x="324" y="43"/>
                    <a:pt x="326" y="42"/>
                    <a:pt x="326" y="43"/>
                  </a:cubicBezTo>
                  <a:cubicBezTo>
                    <a:pt x="327" y="44"/>
                    <a:pt x="328" y="44"/>
                    <a:pt x="328" y="45"/>
                  </a:cubicBezTo>
                  <a:cubicBezTo>
                    <a:pt x="328" y="46"/>
                    <a:pt x="329" y="47"/>
                    <a:pt x="329" y="48"/>
                  </a:cubicBezTo>
                  <a:cubicBezTo>
                    <a:pt x="329" y="48"/>
                    <a:pt x="329" y="49"/>
                    <a:pt x="330" y="49"/>
                  </a:cubicBezTo>
                  <a:cubicBezTo>
                    <a:pt x="330" y="49"/>
                    <a:pt x="330" y="48"/>
                    <a:pt x="331" y="47"/>
                  </a:cubicBezTo>
                  <a:cubicBezTo>
                    <a:pt x="333" y="46"/>
                    <a:pt x="334" y="46"/>
                    <a:pt x="335" y="45"/>
                  </a:cubicBezTo>
                  <a:cubicBezTo>
                    <a:pt x="337" y="45"/>
                    <a:pt x="336" y="44"/>
                    <a:pt x="338" y="44"/>
                  </a:cubicBezTo>
                  <a:cubicBezTo>
                    <a:pt x="339" y="44"/>
                    <a:pt x="340" y="43"/>
                    <a:pt x="340" y="42"/>
                  </a:cubicBezTo>
                  <a:cubicBezTo>
                    <a:pt x="340" y="42"/>
                    <a:pt x="341" y="38"/>
                    <a:pt x="340" y="38"/>
                  </a:cubicBezTo>
                  <a:cubicBezTo>
                    <a:pt x="340" y="37"/>
                    <a:pt x="339" y="36"/>
                    <a:pt x="339" y="35"/>
                  </a:cubicBezTo>
                  <a:cubicBezTo>
                    <a:pt x="339" y="34"/>
                    <a:pt x="339" y="32"/>
                    <a:pt x="339" y="32"/>
                  </a:cubicBezTo>
                  <a:cubicBezTo>
                    <a:pt x="339" y="31"/>
                    <a:pt x="338" y="30"/>
                    <a:pt x="340" y="30"/>
                  </a:cubicBezTo>
                  <a:cubicBezTo>
                    <a:pt x="341" y="30"/>
                    <a:pt x="343" y="31"/>
                    <a:pt x="344" y="30"/>
                  </a:cubicBezTo>
                  <a:cubicBezTo>
                    <a:pt x="344" y="29"/>
                    <a:pt x="344" y="28"/>
                    <a:pt x="344" y="27"/>
                  </a:cubicBezTo>
                  <a:cubicBezTo>
                    <a:pt x="343" y="27"/>
                    <a:pt x="343" y="27"/>
                    <a:pt x="344" y="26"/>
                  </a:cubicBezTo>
                  <a:cubicBezTo>
                    <a:pt x="345" y="26"/>
                    <a:pt x="345" y="25"/>
                    <a:pt x="344" y="25"/>
                  </a:cubicBezTo>
                  <a:cubicBezTo>
                    <a:pt x="343" y="25"/>
                    <a:pt x="342" y="26"/>
                    <a:pt x="341" y="25"/>
                  </a:cubicBezTo>
                  <a:cubicBezTo>
                    <a:pt x="341" y="25"/>
                    <a:pt x="341" y="24"/>
                    <a:pt x="341" y="24"/>
                  </a:cubicBezTo>
                  <a:cubicBezTo>
                    <a:pt x="342" y="23"/>
                    <a:pt x="340" y="23"/>
                    <a:pt x="341" y="22"/>
                  </a:cubicBezTo>
                  <a:cubicBezTo>
                    <a:pt x="341" y="22"/>
                    <a:pt x="342" y="21"/>
                    <a:pt x="342" y="21"/>
                  </a:cubicBezTo>
                  <a:cubicBezTo>
                    <a:pt x="341" y="21"/>
                    <a:pt x="339" y="20"/>
                    <a:pt x="339" y="20"/>
                  </a:cubicBezTo>
                  <a:cubicBezTo>
                    <a:pt x="339" y="21"/>
                    <a:pt x="337" y="21"/>
                    <a:pt x="337" y="21"/>
                  </a:cubicBezTo>
                  <a:cubicBezTo>
                    <a:pt x="336" y="20"/>
                    <a:pt x="336" y="20"/>
                    <a:pt x="335" y="20"/>
                  </a:cubicBezTo>
                  <a:cubicBezTo>
                    <a:pt x="334" y="20"/>
                    <a:pt x="331" y="20"/>
                    <a:pt x="331" y="20"/>
                  </a:cubicBezTo>
                  <a:cubicBezTo>
                    <a:pt x="331" y="20"/>
                    <a:pt x="330" y="19"/>
                    <a:pt x="330" y="20"/>
                  </a:cubicBezTo>
                  <a:cubicBezTo>
                    <a:pt x="330" y="20"/>
                    <a:pt x="331" y="21"/>
                    <a:pt x="330" y="21"/>
                  </a:cubicBezTo>
                  <a:cubicBezTo>
                    <a:pt x="329" y="21"/>
                    <a:pt x="330" y="23"/>
                    <a:pt x="330" y="23"/>
                  </a:cubicBezTo>
                  <a:cubicBezTo>
                    <a:pt x="330" y="24"/>
                    <a:pt x="329" y="25"/>
                    <a:pt x="330" y="25"/>
                  </a:cubicBezTo>
                  <a:cubicBezTo>
                    <a:pt x="330" y="25"/>
                    <a:pt x="332" y="26"/>
                    <a:pt x="331" y="27"/>
                  </a:cubicBezTo>
                  <a:cubicBezTo>
                    <a:pt x="331" y="27"/>
                    <a:pt x="333" y="27"/>
                    <a:pt x="332" y="28"/>
                  </a:cubicBezTo>
                  <a:cubicBezTo>
                    <a:pt x="331" y="28"/>
                    <a:pt x="331" y="29"/>
                    <a:pt x="330" y="28"/>
                  </a:cubicBezTo>
                  <a:cubicBezTo>
                    <a:pt x="329" y="28"/>
                    <a:pt x="328" y="28"/>
                    <a:pt x="328" y="28"/>
                  </a:cubicBezTo>
                  <a:cubicBezTo>
                    <a:pt x="327" y="29"/>
                    <a:pt x="326" y="33"/>
                    <a:pt x="325" y="34"/>
                  </a:cubicBezTo>
                  <a:cubicBezTo>
                    <a:pt x="324" y="34"/>
                    <a:pt x="323" y="37"/>
                    <a:pt x="323" y="36"/>
                  </a:cubicBezTo>
                  <a:cubicBezTo>
                    <a:pt x="322" y="36"/>
                    <a:pt x="322" y="35"/>
                    <a:pt x="322" y="36"/>
                  </a:cubicBezTo>
                  <a:cubicBezTo>
                    <a:pt x="321" y="37"/>
                    <a:pt x="323" y="39"/>
                    <a:pt x="321" y="39"/>
                  </a:cubicBezTo>
                  <a:cubicBezTo>
                    <a:pt x="320" y="40"/>
                    <a:pt x="319" y="41"/>
                    <a:pt x="319" y="41"/>
                  </a:cubicBezTo>
                  <a:cubicBezTo>
                    <a:pt x="318" y="41"/>
                    <a:pt x="317" y="41"/>
                    <a:pt x="317" y="39"/>
                  </a:cubicBezTo>
                  <a:cubicBezTo>
                    <a:pt x="316" y="38"/>
                    <a:pt x="316" y="37"/>
                    <a:pt x="315" y="37"/>
                  </a:cubicBezTo>
                  <a:cubicBezTo>
                    <a:pt x="315" y="36"/>
                    <a:pt x="316" y="33"/>
                    <a:pt x="316" y="33"/>
                  </a:cubicBezTo>
                  <a:cubicBezTo>
                    <a:pt x="316" y="32"/>
                    <a:pt x="317" y="31"/>
                    <a:pt x="317" y="32"/>
                  </a:cubicBezTo>
                  <a:cubicBezTo>
                    <a:pt x="317" y="32"/>
                    <a:pt x="318" y="32"/>
                    <a:pt x="318" y="30"/>
                  </a:cubicBezTo>
                  <a:cubicBezTo>
                    <a:pt x="319" y="29"/>
                    <a:pt x="320" y="28"/>
                    <a:pt x="319" y="27"/>
                  </a:cubicBezTo>
                  <a:cubicBezTo>
                    <a:pt x="318" y="26"/>
                    <a:pt x="318" y="26"/>
                    <a:pt x="317" y="25"/>
                  </a:cubicBezTo>
                  <a:cubicBezTo>
                    <a:pt x="317" y="24"/>
                    <a:pt x="315" y="24"/>
                    <a:pt x="314" y="25"/>
                  </a:cubicBezTo>
                  <a:cubicBezTo>
                    <a:pt x="314" y="25"/>
                    <a:pt x="312" y="25"/>
                    <a:pt x="313" y="26"/>
                  </a:cubicBezTo>
                  <a:cubicBezTo>
                    <a:pt x="313" y="27"/>
                    <a:pt x="312" y="29"/>
                    <a:pt x="312" y="29"/>
                  </a:cubicBezTo>
                  <a:cubicBezTo>
                    <a:pt x="311" y="30"/>
                    <a:pt x="309" y="32"/>
                    <a:pt x="308" y="32"/>
                  </a:cubicBezTo>
                  <a:cubicBezTo>
                    <a:pt x="308" y="32"/>
                    <a:pt x="307" y="30"/>
                    <a:pt x="307" y="30"/>
                  </a:cubicBezTo>
                  <a:cubicBezTo>
                    <a:pt x="308" y="29"/>
                    <a:pt x="309" y="26"/>
                    <a:pt x="308" y="26"/>
                  </a:cubicBezTo>
                  <a:cubicBezTo>
                    <a:pt x="308" y="25"/>
                    <a:pt x="306" y="24"/>
                    <a:pt x="307" y="24"/>
                  </a:cubicBezTo>
                  <a:cubicBezTo>
                    <a:pt x="308" y="24"/>
                    <a:pt x="309" y="24"/>
                    <a:pt x="309" y="24"/>
                  </a:cubicBezTo>
                  <a:cubicBezTo>
                    <a:pt x="308" y="23"/>
                    <a:pt x="307" y="23"/>
                    <a:pt x="306" y="23"/>
                  </a:cubicBezTo>
                  <a:cubicBezTo>
                    <a:pt x="305" y="22"/>
                    <a:pt x="306" y="21"/>
                    <a:pt x="305" y="21"/>
                  </a:cubicBezTo>
                  <a:cubicBezTo>
                    <a:pt x="304" y="20"/>
                    <a:pt x="303" y="20"/>
                    <a:pt x="303" y="19"/>
                  </a:cubicBezTo>
                  <a:cubicBezTo>
                    <a:pt x="304" y="19"/>
                    <a:pt x="305" y="19"/>
                    <a:pt x="306" y="18"/>
                  </a:cubicBezTo>
                  <a:cubicBezTo>
                    <a:pt x="308" y="18"/>
                    <a:pt x="308" y="16"/>
                    <a:pt x="307" y="17"/>
                  </a:cubicBezTo>
                  <a:cubicBezTo>
                    <a:pt x="307" y="17"/>
                    <a:pt x="306" y="17"/>
                    <a:pt x="305" y="17"/>
                  </a:cubicBezTo>
                  <a:cubicBezTo>
                    <a:pt x="305" y="17"/>
                    <a:pt x="304" y="17"/>
                    <a:pt x="305" y="16"/>
                  </a:cubicBezTo>
                  <a:cubicBezTo>
                    <a:pt x="306" y="16"/>
                    <a:pt x="308" y="17"/>
                    <a:pt x="308" y="16"/>
                  </a:cubicBezTo>
                  <a:cubicBezTo>
                    <a:pt x="308" y="15"/>
                    <a:pt x="308" y="13"/>
                    <a:pt x="306" y="11"/>
                  </a:cubicBezTo>
                  <a:cubicBezTo>
                    <a:pt x="305" y="10"/>
                    <a:pt x="304" y="9"/>
                    <a:pt x="304" y="8"/>
                  </a:cubicBezTo>
                  <a:cubicBezTo>
                    <a:pt x="304" y="7"/>
                    <a:pt x="304" y="5"/>
                    <a:pt x="304" y="5"/>
                  </a:cubicBezTo>
                  <a:cubicBezTo>
                    <a:pt x="305" y="4"/>
                    <a:pt x="304" y="1"/>
                    <a:pt x="302" y="1"/>
                  </a:cubicBezTo>
                  <a:cubicBezTo>
                    <a:pt x="301" y="1"/>
                    <a:pt x="298" y="0"/>
                    <a:pt x="298" y="2"/>
                  </a:cubicBezTo>
                  <a:cubicBezTo>
                    <a:pt x="298" y="3"/>
                    <a:pt x="299" y="4"/>
                    <a:pt x="298" y="5"/>
                  </a:cubicBezTo>
                  <a:cubicBezTo>
                    <a:pt x="298" y="5"/>
                    <a:pt x="297" y="6"/>
                    <a:pt x="297" y="6"/>
                  </a:cubicBezTo>
                  <a:cubicBezTo>
                    <a:pt x="297" y="5"/>
                    <a:pt x="296" y="5"/>
                    <a:pt x="296" y="5"/>
                  </a:cubicBezTo>
                  <a:cubicBezTo>
                    <a:pt x="295" y="5"/>
                    <a:pt x="294" y="5"/>
                    <a:pt x="294" y="6"/>
                  </a:cubicBezTo>
                  <a:cubicBezTo>
                    <a:pt x="294" y="7"/>
                    <a:pt x="292" y="9"/>
                    <a:pt x="291" y="10"/>
                  </a:cubicBezTo>
                  <a:cubicBezTo>
                    <a:pt x="290" y="12"/>
                    <a:pt x="290" y="13"/>
                    <a:pt x="290" y="15"/>
                  </a:cubicBezTo>
                  <a:cubicBezTo>
                    <a:pt x="289" y="17"/>
                    <a:pt x="290" y="18"/>
                    <a:pt x="291" y="18"/>
                  </a:cubicBezTo>
                  <a:cubicBezTo>
                    <a:pt x="292" y="18"/>
                    <a:pt x="291" y="19"/>
                    <a:pt x="293" y="19"/>
                  </a:cubicBezTo>
                  <a:cubicBezTo>
                    <a:pt x="294" y="19"/>
                    <a:pt x="294" y="21"/>
                    <a:pt x="294" y="21"/>
                  </a:cubicBezTo>
                  <a:cubicBezTo>
                    <a:pt x="295" y="21"/>
                    <a:pt x="296" y="21"/>
                    <a:pt x="297" y="21"/>
                  </a:cubicBezTo>
                  <a:cubicBezTo>
                    <a:pt x="298" y="21"/>
                    <a:pt x="301" y="21"/>
                    <a:pt x="300" y="22"/>
                  </a:cubicBezTo>
                  <a:cubicBezTo>
                    <a:pt x="299" y="22"/>
                    <a:pt x="298" y="22"/>
                    <a:pt x="297" y="23"/>
                  </a:cubicBezTo>
                  <a:cubicBezTo>
                    <a:pt x="296" y="24"/>
                    <a:pt x="295" y="26"/>
                    <a:pt x="294" y="27"/>
                  </a:cubicBezTo>
                  <a:cubicBezTo>
                    <a:pt x="293" y="27"/>
                    <a:pt x="293" y="29"/>
                    <a:pt x="293" y="28"/>
                  </a:cubicBezTo>
                  <a:cubicBezTo>
                    <a:pt x="294" y="28"/>
                    <a:pt x="297" y="27"/>
                    <a:pt x="297" y="27"/>
                  </a:cubicBezTo>
                  <a:cubicBezTo>
                    <a:pt x="297" y="27"/>
                    <a:pt x="296" y="29"/>
                    <a:pt x="296" y="29"/>
                  </a:cubicBezTo>
                  <a:cubicBezTo>
                    <a:pt x="297" y="30"/>
                    <a:pt x="297" y="30"/>
                    <a:pt x="296" y="30"/>
                  </a:cubicBezTo>
                  <a:cubicBezTo>
                    <a:pt x="295" y="31"/>
                    <a:pt x="293" y="31"/>
                    <a:pt x="293" y="32"/>
                  </a:cubicBezTo>
                  <a:cubicBezTo>
                    <a:pt x="292" y="33"/>
                    <a:pt x="290" y="34"/>
                    <a:pt x="290" y="35"/>
                  </a:cubicBezTo>
                  <a:cubicBezTo>
                    <a:pt x="289" y="35"/>
                    <a:pt x="288" y="36"/>
                    <a:pt x="287" y="36"/>
                  </a:cubicBezTo>
                  <a:cubicBezTo>
                    <a:pt x="287" y="36"/>
                    <a:pt x="286" y="37"/>
                    <a:pt x="287" y="38"/>
                  </a:cubicBezTo>
                  <a:cubicBezTo>
                    <a:pt x="287" y="39"/>
                    <a:pt x="288" y="41"/>
                    <a:pt x="287" y="41"/>
                  </a:cubicBezTo>
                  <a:cubicBezTo>
                    <a:pt x="286" y="42"/>
                    <a:pt x="286" y="44"/>
                    <a:pt x="286" y="43"/>
                  </a:cubicBezTo>
                  <a:cubicBezTo>
                    <a:pt x="286" y="41"/>
                    <a:pt x="286" y="40"/>
                    <a:pt x="285" y="39"/>
                  </a:cubicBezTo>
                  <a:cubicBezTo>
                    <a:pt x="283" y="39"/>
                    <a:pt x="283" y="37"/>
                    <a:pt x="284" y="36"/>
                  </a:cubicBezTo>
                  <a:cubicBezTo>
                    <a:pt x="284" y="36"/>
                    <a:pt x="285" y="35"/>
                    <a:pt x="284" y="35"/>
                  </a:cubicBezTo>
                  <a:cubicBezTo>
                    <a:pt x="284" y="34"/>
                    <a:pt x="284" y="34"/>
                    <a:pt x="284" y="33"/>
                  </a:cubicBezTo>
                  <a:cubicBezTo>
                    <a:pt x="284" y="33"/>
                    <a:pt x="286" y="32"/>
                    <a:pt x="284" y="32"/>
                  </a:cubicBezTo>
                  <a:cubicBezTo>
                    <a:pt x="283" y="32"/>
                    <a:pt x="282" y="30"/>
                    <a:pt x="281" y="31"/>
                  </a:cubicBezTo>
                  <a:cubicBezTo>
                    <a:pt x="281" y="31"/>
                    <a:pt x="279" y="32"/>
                    <a:pt x="279" y="33"/>
                  </a:cubicBezTo>
                  <a:cubicBezTo>
                    <a:pt x="279" y="34"/>
                    <a:pt x="280" y="37"/>
                    <a:pt x="279" y="37"/>
                  </a:cubicBezTo>
                  <a:cubicBezTo>
                    <a:pt x="279" y="36"/>
                    <a:pt x="278" y="35"/>
                    <a:pt x="277" y="35"/>
                  </a:cubicBezTo>
                  <a:cubicBezTo>
                    <a:pt x="277" y="35"/>
                    <a:pt x="275" y="37"/>
                    <a:pt x="274" y="36"/>
                  </a:cubicBezTo>
                  <a:cubicBezTo>
                    <a:pt x="273" y="36"/>
                    <a:pt x="271" y="36"/>
                    <a:pt x="270" y="36"/>
                  </a:cubicBezTo>
                  <a:cubicBezTo>
                    <a:pt x="269" y="36"/>
                    <a:pt x="266" y="37"/>
                    <a:pt x="265" y="37"/>
                  </a:cubicBezTo>
                  <a:cubicBezTo>
                    <a:pt x="265" y="37"/>
                    <a:pt x="263" y="37"/>
                    <a:pt x="262" y="37"/>
                  </a:cubicBezTo>
                  <a:cubicBezTo>
                    <a:pt x="262" y="37"/>
                    <a:pt x="262" y="36"/>
                    <a:pt x="261" y="35"/>
                  </a:cubicBezTo>
                  <a:cubicBezTo>
                    <a:pt x="260" y="35"/>
                    <a:pt x="260" y="33"/>
                    <a:pt x="259" y="34"/>
                  </a:cubicBezTo>
                  <a:cubicBezTo>
                    <a:pt x="257" y="34"/>
                    <a:pt x="256" y="34"/>
                    <a:pt x="255" y="34"/>
                  </a:cubicBezTo>
                  <a:cubicBezTo>
                    <a:pt x="255" y="33"/>
                    <a:pt x="253" y="33"/>
                    <a:pt x="252" y="31"/>
                  </a:cubicBezTo>
                  <a:cubicBezTo>
                    <a:pt x="252" y="30"/>
                    <a:pt x="254" y="28"/>
                    <a:pt x="253" y="28"/>
                  </a:cubicBezTo>
                  <a:cubicBezTo>
                    <a:pt x="252" y="27"/>
                    <a:pt x="249" y="28"/>
                    <a:pt x="248" y="28"/>
                  </a:cubicBezTo>
                  <a:cubicBezTo>
                    <a:pt x="246" y="28"/>
                    <a:pt x="244" y="28"/>
                    <a:pt x="243" y="28"/>
                  </a:cubicBezTo>
                  <a:cubicBezTo>
                    <a:pt x="243" y="29"/>
                    <a:pt x="241" y="29"/>
                    <a:pt x="241" y="30"/>
                  </a:cubicBezTo>
                  <a:cubicBezTo>
                    <a:pt x="240" y="31"/>
                    <a:pt x="239" y="32"/>
                    <a:pt x="239" y="32"/>
                  </a:cubicBezTo>
                  <a:cubicBezTo>
                    <a:pt x="240" y="33"/>
                    <a:pt x="241" y="34"/>
                    <a:pt x="241" y="33"/>
                  </a:cubicBezTo>
                  <a:cubicBezTo>
                    <a:pt x="241" y="32"/>
                    <a:pt x="241" y="32"/>
                    <a:pt x="242" y="32"/>
                  </a:cubicBezTo>
                  <a:cubicBezTo>
                    <a:pt x="243" y="32"/>
                    <a:pt x="244" y="32"/>
                    <a:pt x="245" y="32"/>
                  </a:cubicBezTo>
                  <a:cubicBezTo>
                    <a:pt x="246" y="31"/>
                    <a:pt x="247" y="30"/>
                    <a:pt x="248" y="30"/>
                  </a:cubicBezTo>
                  <a:cubicBezTo>
                    <a:pt x="249" y="30"/>
                    <a:pt x="251" y="30"/>
                    <a:pt x="251" y="30"/>
                  </a:cubicBezTo>
                  <a:cubicBezTo>
                    <a:pt x="250" y="30"/>
                    <a:pt x="249" y="32"/>
                    <a:pt x="248" y="32"/>
                  </a:cubicBezTo>
                  <a:cubicBezTo>
                    <a:pt x="247" y="32"/>
                    <a:pt x="245" y="33"/>
                    <a:pt x="245" y="33"/>
                  </a:cubicBezTo>
                  <a:cubicBezTo>
                    <a:pt x="244" y="33"/>
                    <a:pt x="243" y="34"/>
                    <a:pt x="242" y="34"/>
                  </a:cubicBezTo>
                  <a:cubicBezTo>
                    <a:pt x="242" y="34"/>
                    <a:pt x="240" y="35"/>
                    <a:pt x="240" y="35"/>
                  </a:cubicBezTo>
                  <a:cubicBezTo>
                    <a:pt x="239" y="36"/>
                    <a:pt x="239" y="37"/>
                    <a:pt x="238" y="38"/>
                  </a:cubicBezTo>
                  <a:cubicBezTo>
                    <a:pt x="237" y="38"/>
                    <a:pt x="239" y="39"/>
                    <a:pt x="239" y="39"/>
                  </a:cubicBezTo>
                  <a:cubicBezTo>
                    <a:pt x="239" y="40"/>
                    <a:pt x="239" y="40"/>
                    <a:pt x="239" y="41"/>
                  </a:cubicBezTo>
                  <a:cubicBezTo>
                    <a:pt x="240" y="42"/>
                    <a:pt x="239" y="42"/>
                    <a:pt x="238" y="43"/>
                  </a:cubicBezTo>
                  <a:cubicBezTo>
                    <a:pt x="237" y="44"/>
                    <a:pt x="239" y="46"/>
                    <a:pt x="238" y="46"/>
                  </a:cubicBezTo>
                  <a:cubicBezTo>
                    <a:pt x="236" y="45"/>
                    <a:pt x="234" y="43"/>
                    <a:pt x="235" y="43"/>
                  </a:cubicBezTo>
                  <a:cubicBezTo>
                    <a:pt x="236" y="42"/>
                    <a:pt x="237" y="41"/>
                    <a:pt x="237" y="41"/>
                  </a:cubicBezTo>
                  <a:cubicBezTo>
                    <a:pt x="237" y="40"/>
                    <a:pt x="236" y="38"/>
                    <a:pt x="235" y="39"/>
                  </a:cubicBezTo>
                  <a:cubicBezTo>
                    <a:pt x="234" y="39"/>
                    <a:pt x="233" y="40"/>
                    <a:pt x="234" y="39"/>
                  </a:cubicBezTo>
                  <a:cubicBezTo>
                    <a:pt x="234" y="38"/>
                    <a:pt x="235" y="36"/>
                    <a:pt x="234" y="37"/>
                  </a:cubicBezTo>
                  <a:cubicBezTo>
                    <a:pt x="234" y="37"/>
                    <a:pt x="233" y="37"/>
                    <a:pt x="232" y="37"/>
                  </a:cubicBezTo>
                  <a:cubicBezTo>
                    <a:pt x="232" y="36"/>
                    <a:pt x="231" y="34"/>
                    <a:pt x="231" y="34"/>
                  </a:cubicBezTo>
                  <a:cubicBezTo>
                    <a:pt x="231" y="35"/>
                    <a:pt x="228" y="36"/>
                    <a:pt x="226" y="37"/>
                  </a:cubicBezTo>
                  <a:cubicBezTo>
                    <a:pt x="225" y="37"/>
                    <a:pt x="220" y="37"/>
                    <a:pt x="219" y="37"/>
                  </a:cubicBezTo>
                  <a:cubicBezTo>
                    <a:pt x="218" y="37"/>
                    <a:pt x="218" y="37"/>
                    <a:pt x="216" y="37"/>
                  </a:cubicBezTo>
                  <a:cubicBezTo>
                    <a:pt x="215" y="36"/>
                    <a:pt x="211" y="36"/>
                    <a:pt x="212" y="35"/>
                  </a:cubicBezTo>
                  <a:cubicBezTo>
                    <a:pt x="214" y="35"/>
                    <a:pt x="215" y="35"/>
                    <a:pt x="215" y="34"/>
                  </a:cubicBezTo>
                  <a:cubicBezTo>
                    <a:pt x="215" y="34"/>
                    <a:pt x="213" y="33"/>
                    <a:pt x="215" y="33"/>
                  </a:cubicBezTo>
                  <a:cubicBezTo>
                    <a:pt x="216" y="33"/>
                    <a:pt x="217" y="33"/>
                    <a:pt x="217" y="33"/>
                  </a:cubicBezTo>
                  <a:cubicBezTo>
                    <a:pt x="217" y="32"/>
                    <a:pt x="216" y="32"/>
                    <a:pt x="217" y="31"/>
                  </a:cubicBezTo>
                  <a:cubicBezTo>
                    <a:pt x="219" y="31"/>
                    <a:pt x="220" y="32"/>
                    <a:pt x="220" y="32"/>
                  </a:cubicBezTo>
                  <a:cubicBezTo>
                    <a:pt x="221" y="31"/>
                    <a:pt x="221" y="30"/>
                    <a:pt x="220" y="29"/>
                  </a:cubicBezTo>
                  <a:cubicBezTo>
                    <a:pt x="219" y="29"/>
                    <a:pt x="219" y="27"/>
                    <a:pt x="217" y="27"/>
                  </a:cubicBezTo>
                  <a:cubicBezTo>
                    <a:pt x="215" y="27"/>
                    <a:pt x="214" y="26"/>
                    <a:pt x="214" y="27"/>
                  </a:cubicBezTo>
                  <a:cubicBezTo>
                    <a:pt x="214" y="28"/>
                    <a:pt x="215" y="29"/>
                    <a:pt x="214" y="29"/>
                  </a:cubicBezTo>
                  <a:cubicBezTo>
                    <a:pt x="212" y="28"/>
                    <a:pt x="212" y="28"/>
                    <a:pt x="210" y="27"/>
                  </a:cubicBezTo>
                  <a:cubicBezTo>
                    <a:pt x="208" y="27"/>
                    <a:pt x="208" y="26"/>
                    <a:pt x="207" y="25"/>
                  </a:cubicBezTo>
                  <a:cubicBezTo>
                    <a:pt x="206" y="25"/>
                    <a:pt x="207" y="24"/>
                    <a:pt x="206" y="24"/>
                  </a:cubicBezTo>
                  <a:cubicBezTo>
                    <a:pt x="205" y="24"/>
                    <a:pt x="200" y="21"/>
                    <a:pt x="199" y="21"/>
                  </a:cubicBezTo>
                  <a:cubicBezTo>
                    <a:pt x="198" y="21"/>
                    <a:pt x="197" y="19"/>
                    <a:pt x="195" y="19"/>
                  </a:cubicBezTo>
                  <a:cubicBezTo>
                    <a:pt x="194" y="19"/>
                    <a:pt x="192" y="19"/>
                    <a:pt x="192" y="20"/>
                  </a:cubicBezTo>
                  <a:cubicBezTo>
                    <a:pt x="192" y="20"/>
                    <a:pt x="189" y="22"/>
                    <a:pt x="188" y="22"/>
                  </a:cubicBezTo>
                  <a:cubicBezTo>
                    <a:pt x="188" y="21"/>
                    <a:pt x="189" y="20"/>
                    <a:pt x="189" y="20"/>
                  </a:cubicBezTo>
                  <a:cubicBezTo>
                    <a:pt x="189" y="20"/>
                    <a:pt x="189" y="18"/>
                    <a:pt x="189" y="18"/>
                  </a:cubicBezTo>
                  <a:cubicBezTo>
                    <a:pt x="190" y="17"/>
                    <a:pt x="189" y="17"/>
                    <a:pt x="188" y="17"/>
                  </a:cubicBezTo>
                  <a:cubicBezTo>
                    <a:pt x="188" y="18"/>
                    <a:pt x="187" y="18"/>
                    <a:pt x="187" y="19"/>
                  </a:cubicBezTo>
                  <a:cubicBezTo>
                    <a:pt x="187" y="20"/>
                    <a:pt x="186" y="20"/>
                    <a:pt x="186" y="20"/>
                  </a:cubicBezTo>
                  <a:cubicBezTo>
                    <a:pt x="186" y="21"/>
                    <a:pt x="185" y="22"/>
                    <a:pt x="184" y="22"/>
                  </a:cubicBezTo>
                  <a:cubicBezTo>
                    <a:pt x="183" y="22"/>
                    <a:pt x="182" y="22"/>
                    <a:pt x="182" y="21"/>
                  </a:cubicBezTo>
                  <a:cubicBezTo>
                    <a:pt x="181" y="19"/>
                    <a:pt x="180" y="18"/>
                    <a:pt x="180" y="17"/>
                  </a:cubicBezTo>
                  <a:cubicBezTo>
                    <a:pt x="180" y="15"/>
                    <a:pt x="180" y="13"/>
                    <a:pt x="179" y="12"/>
                  </a:cubicBezTo>
                  <a:cubicBezTo>
                    <a:pt x="179" y="12"/>
                    <a:pt x="177" y="11"/>
                    <a:pt x="177" y="11"/>
                  </a:cubicBezTo>
                  <a:cubicBezTo>
                    <a:pt x="177" y="12"/>
                    <a:pt x="176" y="12"/>
                    <a:pt x="177" y="13"/>
                  </a:cubicBezTo>
                  <a:cubicBezTo>
                    <a:pt x="177" y="13"/>
                    <a:pt x="177" y="14"/>
                    <a:pt x="177" y="15"/>
                  </a:cubicBezTo>
                  <a:cubicBezTo>
                    <a:pt x="178" y="15"/>
                    <a:pt x="178" y="16"/>
                    <a:pt x="178" y="16"/>
                  </a:cubicBezTo>
                  <a:cubicBezTo>
                    <a:pt x="177" y="16"/>
                    <a:pt x="176" y="16"/>
                    <a:pt x="176" y="16"/>
                  </a:cubicBezTo>
                  <a:cubicBezTo>
                    <a:pt x="176" y="17"/>
                    <a:pt x="176" y="18"/>
                    <a:pt x="175" y="18"/>
                  </a:cubicBezTo>
                  <a:cubicBezTo>
                    <a:pt x="174" y="18"/>
                    <a:pt x="173" y="20"/>
                    <a:pt x="173" y="20"/>
                  </a:cubicBezTo>
                  <a:cubicBezTo>
                    <a:pt x="172" y="20"/>
                    <a:pt x="172" y="19"/>
                    <a:pt x="171" y="19"/>
                  </a:cubicBezTo>
                  <a:cubicBezTo>
                    <a:pt x="170" y="19"/>
                    <a:pt x="168" y="21"/>
                    <a:pt x="169" y="19"/>
                  </a:cubicBezTo>
                  <a:cubicBezTo>
                    <a:pt x="169" y="18"/>
                    <a:pt x="170" y="18"/>
                    <a:pt x="169" y="17"/>
                  </a:cubicBezTo>
                  <a:cubicBezTo>
                    <a:pt x="169" y="16"/>
                    <a:pt x="169" y="15"/>
                    <a:pt x="168" y="16"/>
                  </a:cubicBezTo>
                  <a:cubicBezTo>
                    <a:pt x="167" y="17"/>
                    <a:pt x="164" y="18"/>
                    <a:pt x="163" y="19"/>
                  </a:cubicBezTo>
                  <a:cubicBezTo>
                    <a:pt x="163" y="19"/>
                    <a:pt x="160" y="23"/>
                    <a:pt x="159" y="23"/>
                  </a:cubicBezTo>
                  <a:cubicBezTo>
                    <a:pt x="159" y="23"/>
                    <a:pt x="156" y="24"/>
                    <a:pt x="157" y="24"/>
                  </a:cubicBezTo>
                  <a:cubicBezTo>
                    <a:pt x="158" y="23"/>
                    <a:pt x="161" y="20"/>
                    <a:pt x="160" y="20"/>
                  </a:cubicBezTo>
                  <a:cubicBezTo>
                    <a:pt x="160" y="20"/>
                    <a:pt x="160" y="19"/>
                    <a:pt x="159" y="19"/>
                  </a:cubicBezTo>
                  <a:cubicBezTo>
                    <a:pt x="159" y="20"/>
                    <a:pt x="156" y="22"/>
                    <a:pt x="155" y="23"/>
                  </a:cubicBezTo>
                  <a:cubicBezTo>
                    <a:pt x="153" y="24"/>
                    <a:pt x="150" y="25"/>
                    <a:pt x="149" y="26"/>
                  </a:cubicBezTo>
                  <a:cubicBezTo>
                    <a:pt x="149" y="26"/>
                    <a:pt x="148" y="28"/>
                    <a:pt x="148" y="27"/>
                  </a:cubicBezTo>
                  <a:cubicBezTo>
                    <a:pt x="147" y="27"/>
                    <a:pt x="148" y="26"/>
                    <a:pt x="147" y="26"/>
                  </a:cubicBezTo>
                  <a:cubicBezTo>
                    <a:pt x="146" y="27"/>
                    <a:pt x="146" y="28"/>
                    <a:pt x="145" y="28"/>
                  </a:cubicBezTo>
                  <a:cubicBezTo>
                    <a:pt x="145" y="28"/>
                    <a:pt x="144" y="27"/>
                    <a:pt x="143" y="27"/>
                  </a:cubicBezTo>
                  <a:cubicBezTo>
                    <a:pt x="143" y="28"/>
                    <a:pt x="142" y="29"/>
                    <a:pt x="142" y="28"/>
                  </a:cubicBezTo>
                  <a:cubicBezTo>
                    <a:pt x="141" y="27"/>
                    <a:pt x="140" y="27"/>
                    <a:pt x="140" y="27"/>
                  </a:cubicBezTo>
                  <a:cubicBezTo>
                    <a:pt x="140" y="28"/>
                    <a:pt x="139" y="28"/>
                    <a:pt x="138" y="28"/>
                  </a:cubicBezTo>
                  <a:cubicBezTo>
                    <a:pt x="138" y="28"/>
                    <a:pt x="136" y="26"/>
                    <a:pt x="135" y="25"/>
                  </a:cubicBezTo>
                  <a:cubicBezTo>
                    <a:pt x="135" y="25"/>
                    <a:pt x="135" y="24"/>
                    <a:pt x="135" y="24"/>
                  </a:cubicBezTo>
                  <a:cubicBezTo>
                    <a:pt x="134" y="23"/>
                    <a:pt x="134" y="21"/>
                    <a:pt x="133" y="21"/>
                  </a:cubicBezTo>
                  <a:cubicBezTo>
                    <a:pt x="132" y="21"/>
                    <a:pt x="131" y="21"/>
                    <a:pt x="130" y="21"/>
                  </a:cubicBezTo>
                  <a:cubicBezTo>
                    <a:pt x="130" y="21"/>
                    <a:pt x="129" y="21"/>
                    <a:pt x="129" y="21"/>
                  </a:cubicBezTo>
                  <a:cubicBezTo>
                    <a:pt x="129" y="21"/>
                    <a:pt x="129" y="21"/>
                    <a:pt x="129" y="21"/>
                  </a:cubicBezTo>
                  <a:cubicBezTo>
                    <a:pt x="128" y="21"/>
                    <a:pt x="128" y="21"/>
                    <a:pt x="128" y="21"/>
                  </a:cubicBezTo>
                  <a:cubicBezTo>
                    <a:pt x="127" y="21"/>
                    <a:pt x="126" y="21"/>
                    <a:pt x="126" y="21"/>
                  </a:cubicBezTo>
                  <a:cubicBezTo>
                    <a:pt x="126" y="21"/>
                    <a:pt x="126" y="21"/>
                    <a:pt x="126" y="21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4" y="20"/>
                    <a:pt x="120" y="18"/>
                    <a:pt x="120" y="17"/>
                  </a:cubicBezTo>
                  <a:cubicBezTo>
                    <a:pt x="119" y="17"/>
                    <a:pt x="119" y="17"/>
                    <a:pt x="116" y="17"/>
                  </a:cubicBezTo>
                  <a:cubicBezTo>
                    <a:pt x="114" y="18"/>
                    <a:pt x="111" y="18"/>
                    <a:pt x="109" y="17"/>
                  </a:cubicBezTo>
                  <a:cubicBezTo>
                    <a:pt x="107" y="17"/>
                    <a:pt x="104" y="17"/>
                    <a:pt x="103" y="16"/>
                  </a:cubicBezTo>
                  <a:cubicBezTo>
                    <a:pt x="103" y="16"/>
                    <a:pt x="103" y="15"/>
                    <a:pt x="102" y="15"/>
                  </a:cubicBezTo>
                  <a:cubicBezTo>
                    <a:pt x="101" y="15"/>
                    <a:pt x="97" y="14"/>
                    <a:pt x="96" y="14"/>
                  </a:cubicBezTo>
                  <a:cubicBezTo>
                    <a:pt x="95" y="14"/>
                    <a:pt x="92" y="13"/>
                    <a:pt x="92" y="14"/>
                  </a:cubicBezTo>
                  <a:cubicBezTo>
                    <a:pt x="91" y="14"/>
                    <a:pt x="90" y="15"/>
                    <a:pt x="89" y="14"/>
                  </a:cubicBezTo>
                  <a:cubicBezTo>
                    <a:pt x="88" y="14"/>
                    <a:pt x="89" y="14"/>
                    <a:pt x="88" y="13"/>
                  </a:cubicBezTo>
                  <a:cubicBezTo>
                    <a:pt x="87" y="13"/>
                    <a:pt x="86" y="12"/>
                    <a:pt x="87" y="12"/>
                  </a:cubicBezTo>
                  <a:cubicBezTo>
                    <a:pt x="87" y="11"/>
                    <a:pt x="89" y="10"/>
                    <a:pt x="88" y="10"/>
                  </a:cubicBezTo>
                  <a:cubicBezTo>
                    <a:pt x="87" y="10"/>
                    <a:pt x="83" y="11"/>
                    <a:pt x="83" y="11"/>
                  </a:cubicBezTo>
                  <a:cubicBezTo>
                    <a:pt x="82" y="11"/>
                    <a:pt x="80" y="11"/>
                    <a:pt x="80" y="10"/>
                  </a:cubicBezTo>
                  <a:cubicBezTo>
                    <a:pt x="81" y="9"/>
                    <a:pt x="82" y="9"/>
                    <a:pt x="82" y="8"/>
                  </a:cubicBezTo>
                  <a:cubicBezTo>
                    <a:pt x="81" y="8"/>
                    <a:pt x="80" y="8"/>
                    <a:pt x="79" y="9"/>
                  </a:cubicBezTo>
                  <a:cubicBezTo>
                    <a:pt x="78" y="10"/>
                    <a:pt x="77" y="12"/>
                    <a:pt x="77" y="11"/>
                  </a:cubicBezTo>
                  <a:cubicBezTo>
                    <a:pt x="77" y="10"/>
                    <a:pt x="78" y="8"/>
                    <a:pt x="78" y="8"/>
                  </a:cubicBezTo>
                  <a:cubicBezTo>
                    <a:pt x="77" y="8"/>
                    <a:pt x="77" y="7"/>
                    <a:pt x="76" y="7"/>
                  </a:cubicBezTo>
                  <a:cubicBezTo>
                    <a:pt x="76" y="7"/>
                    <a:pt x="75" y="6"/>
                    <a:pt x="74" y="6"/>
                  </a:cubicBezTo>
                  <a:cubicBezTo>
                    <a:pt x="73" y="6"/>
                    <a:pt x="72" y="9"/>
                    <a:pt x="70" y="10"/>
                  </a:cubicBezTo>
                  <a:cubicBezTo>
                    <a:pt x="68" y="11"/>
                    <a:pt x="64" y="12"/>
                    <a:pt x="63" y="12"/>
                  </a:cubicBezTo>
                  <a:cubicBezTo>
                    <a:pt x="62" y="11"/>
                    <a:pt x="61" y="11"/>
                    <a:pt x="60" y="11"/>
                  </a:cubicBezTo>
                  <a:cubicBezTo>
                    <a:pt x="60" y="12"/>
                    <a:pt x="58" y="14"/>
                    <a:pt x="57" y="14"/>
                  </a:cubicBezTo>
                  <a:cubicBezTo>
                    <a:pt x="56" y="14"/>
                    <a:pt x="54" y="15"/>
                    <a:pt x="52" y="15"/>
                  </a:cubicBezTo>
                  <a:cubicBezTo>
                    <a:pt x="49" y="15"/>
                    <a:pt x="50" y="16"/>
                    <a:pt x="49" y="16"/>
                  </a:cubicBezTo>
                  <a:cubicBezTo>
                    <a:pt x="48" y="17"/>
                    <a:pt x="47" y="19"/>
                    <a:pt x="47" y="19"/>
                  </a:cubicBezTo>
                  <a:cubicBezTo>
                    <a:pt x="46" y="20"/>
                    <a:pt x="43" y="23"/>
                    <a:pt x="42" y="24"/>
                  </a:cubicBezTo>
                  <a:cubicBezTo>
                    <a:pt x="41" y="25"/>
                    <a:pt x="38" y="27"/>
                    <a:pt x="37" y="28"/>
                  </a:cubicBezTo>
                  <a:cubicBezTo>
                    <a:pt x="37" y="28"/>
                    <a:pt x="36" y="27"/>
                    <a:pt x="35" y="28"/>
                  </a:cubicBezTo>
                  <a:cubicBezTo>
                    <a:pt x="34" y="28"/>
                    <a:pt x="32" y="28"/>
                    <a:pt x="30" y="28"/>
                  </a:cubicBezTo>
                  <a:cubicBezTo>
                    <a:pt x="28" y="28"/>
                    <a:pt x="28" y="31"/>
                    <a:pt x="27" y="31"/>
                  </a:cubicBezTo>
                  <a:cubicBezTo>
                    <a:pt x="27" y="31"/>
                    <a:pt x="26" y="31"/>
                    <a:pt x="26" y="32"/>
                  </a:cubicBezTo>
                  <a:cubicBezTo>
                    <a:pt x="26" y="32"/>
                    <a:pt x="27" y="33"/>
                    <a:pt x="27" y="34"/>
                  </a:cubicBezTo>
                  <a:cubicBezTo>
                    <a:pt x="28" y="35"/>
                    <a:pt x="28" y="34"/>
                    <a:pt x="29" y="35"/>
                  </a:cubicBezTo>
                  <a:cubicBezTo>
                    <a:pt x="29" y="36"/>
                    <a:pt x="30" y="37"/>
                    <a:pt x="31" y="37"/>
                  </a:cubicBezTo>
                  <a:cubicBezTo>
                    <a:pt x="31" y="38"/>
                    <a:pt x="32" y="38"/>
                    <a:pt x="32" y="39"/>
                  </a:cubicBezTo>
                  <a:cubicBezTo>
                    <a:pt x="31" y="40"/>
                    <a:pt x="32" y="41"/>
                    <a:pt x="32" y="42"/>
                  </a:cubicBezTo>
                  <a:cubicBezTo>
                    <a:pt x="32" y="43"/>
                    <a:pt x="33" y="43"/>
                    <a:pt x="34" y="43"/>
                  </a:cubicBezTo>
                  <a:cubicBezTo>
                    <a:pt x="35" y="43"/>
                    <a:pt x="38" y="43"/>
                    <a:pt x="38" y="44"/>
                  </a:cubicBezTo>
                  <a:cubicBezTo>
                    <a:pt x="38" y="45"/>
                    <a:pt x="38" y="45"/>
                    <a:pt x="39" y="46"/>
                  </a:cubicBezTo>
                  <a:cubicBezTo>
                    <a:pt x="40" y="46"/>
                    <a:pt x="43" y="46"/>
                    <a:pt x="42" y="47"/>
                  </a:cubicBezTo>
                  <a:cubicBezTo>
                    <a:pt x="42" y="47"/>
                    <a:pt x="41" y="48"/>
                    <a:pt x="40" y="47"/>
                  </a:cubicBezTo>
                  <a:cubicBezTo>
                    <a:pt x="39" y="47"/>
                    <a:pt x="37" y="47"/>
                    <a:pt x="37" y="46"/>
                  </a:cubicBezTo>
                  <a:cubicBezTo>
                    <a:pt x="36" y="45"/>
                    <a:pt x="36" y="46"/>
                    <a:pt x="36" y="47"/>
                  </a:cubicBezTo>
                  <a:cubicBezTo>
                    <a:pt x="36" y="48"/>
                    <a:pt x="35" y="49"/>
                    <a:pt x="36" y="49"/>
                  </a:cubicBezTo>
                  <a:cubicBezTo>
                    <a:pt x="36" y="48"/>
                    <a:pt x="37" y="47"/>
                    <a:pt x="38" y="48"/>
                  </a:cubicBezTo>
                  <a:cubicBezTo>
                    <a:pt x="39" y="49"/>
                    <a:pt x="39" y="50"/>
                    <a:pt x="39" y="50"/>
                  </a:cubicBezTo>
                  <a:cubicBezTo>
                    <a:pt x="38" y="50"/>
                    <a:pt x="37" y="49"/>
                    <a:pt x="37" y="50"/>
                  </a:cubicBezTo>
                  <a:cubicBezTo>
                    <a:pt x="36" y="51"/>
                    <a:pt x="36" y="52"/>
                    <a:pt x="35" y="52"/>
                  </a:cubicBezTo>
                  <a:cubicBezTo>
                    <a:pt x="34" y="52"/>
                    <a:pt x="33" y="51"/>
                    <a:pt x="33" y="51"/>
                  </a:cubicBezTo>
                  <a:cubicBezTo>
                    <a:pt x="33" y="51"/>
                    <a:pt x="31" y="52"/>
                    <a:pt x="31" y="52"/>
                  </a:cubicBezTo>
                  <a:cubicBezTo>
                    <a:pt x="31" y="52"/>
                    <a:pt x="31" y="51"/>
                    <a:pt x="30" y="51"/>
                  </a:cubicBezTo>
                  <a:cubicBezTo>
                    <a:pt x="30" y="51"/>
                    <a:pt x="29" y="51"/>
                    <a:pt x="28" y="51"/>
                  </a:cubicBezTo>
                  <a:cubicBezTo>
                    <a:pt x="28" y="50"/>
                    <a:pt x="28" y="49"/>
                    <a:pt x="29" y="48"/>
                  </a:cubicBezTo>
                  <a:cubicBezTo>
                    <a:pt x="29" y="48"/>
                    <a:pt x="30" y="46"/>
                    <a:pt x="30" y="46"/>
                  </a:cubicBezTo>
                  <a:cubicBezTo>
                    <a:pt x="29" y="46"/>
                    <a:pt x="26" y="46"/>
                    <a:pt x="25" y="47"/>
                  </a:cubicBezTo>
                  <a:cubicBezTo>
                    <a:pt x="25" y="47"/>
                    <a:pt x="23" y="48"/>
                    <a:pt x="22" y="48"/>
                  </a:cubicBezTo>
                  <a:cubicBezTo>
                    <a:pt x="21" y="49"/>
                    <a:pt x="20" y="49"/>
                    <a:pt x="20" y="50"/>
                  </a:cubicBezTo>
                  <a:cubicBezTo>
                    <a:pt x="20" y="50"/>
                    <a:pt x="19" y="51"/>
                    <a:pt x="19" y="51"/>
                  </a:cubicBezTo>
                  <a:cubicBezTo>
                    <a:pt x="18" y="50"/>
                    <a:pt x="16" y="52"/>
                    <a:pt x="15" y="52"/>
                  </a:cubicBezTo>
                  <a:cubicBezTo>
                    <a:pt x="14" y="52"/>
                    <a:pt x="13" y="52"/>
                    <a:pt x="13" y="53"/>
                  </a:cubicBezTo>
                  <a:cubicBezTo>
                    <a:pt x="12" y="53"/>
                    <a:pt x="12" y="54"/>
                    <a:pt x="11" y="54"/>
                  </a:cubicBezTo>
                  <a:cubicBezTo>
                    <a:pt x="11" y="54"/>
                    <a:pt x="11" y="55"/>
                    <a:pt x="12" y="55"/>
                  </a:cubicBezTo>
                  <a:cubicBezTo>
                    <a:pt x="13" y="56"/>
                    <a:pt x="14" y="55"/>
                    <a:pt x="13" y="57"/>
                  </a:cubicBezTo>
                  <a:cubicBezTo>
                    <a:pt x="13" y="58"/>
                    <a:pt x="13" y="59"/>
                    <a:pt x="13" y="60"/>
                  </a:cubicBezTo>
                  <a:cubicBezTo>
                    <a:pt x="14" y="60"/>
                    <a:pt x="12" y="63"/>
                    <a:pt x="14" y="63"/>
                  </a:cubicBezTo>
                  <a:cubicBezTo>
                    <a:pt x="15" y="63"/>
                    <a:pt x="15" y="64"/>
                    <a:pt x="18" y="64"/>
                  </a:cubicBezTo>
                  <a:cubicBezTo>
                    <a:pt x="20" y="63"/>
                    <a:pt x="21" y="63"/>
                    <a:pt x="22" y="63"/>
                  </a:cubicBezTo>
                  <a:cubicBezTo>
                    <a:pt x="24" y="63"/>
                    <a:pt x="24" y="63"/>
                    <a:pt x="25" y="63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8" y="63"/>
                    <a:pt x="30" y="60"/>
                    <a:pt x="31" y="60"/>
                  </a:cubicBezTo>
                  <a:cubicBezTo>
                    <a:pt x="32" y="60"/>
                    <a:pt x="32" y="61"/>
                    <a:pt x="33" y="61"/>
                  </a:cubicBezTo>
                  <a:cubicBezTo>
                    <a:pt x="33" y="60"/>
                    <a:pt x="34" y="60"/>
                    <a:pt x="33" y="61"/>
                  </a:cubicBezTo>
                  <a:cubicBezTo>
                    <a:pt x="33" y="62"/>
                    <a:pt x="32" y="63"/>
                    <a:pt x="32" y="63"/>
                  </a:cubicBezTo>
                  <a:cubicBezTo>
                    <a:pt x="31" y="63"/>
                    <a:pt x="33" y="64"/>
                    <a:pt x="32" y="65"/>
                  </a:cubicBezTo>
                  <a:cubicBezTo>
                    <a:pt x="32" y="66"/>
                    <a:pt x="31" y="68"/>
                    <a:pt x="30" y="69"/>
                  </a:cubicBezTo>
                  <a:cubicBezTo>
                    <a:pt x="29" y="70"/>
                    <a:pt x="27" y="70"/>
                    <a:pt x="26" y="70"/>
                  </a:cubicBezTo>
                  <a:cubicBezTo>
                    <a:pt x="25" y="70"/>
                    <a:pt x="24" y="71"/>
                    <a:pt x="23" y="72"/>
                  </a:cubicBezTo>
                  <a:cubicBezTo>
                    <a:pt x="22" y="72"/>
                    <a:pt x="19" y="73"/>
                    <a:pt x="19" y="73"/>
                  </a:cubicBezTo>
                  <a:cubicBezTo>
                    <a:pt x="19" y="72"/>
                    <a:pt x="19" y="72"/>
                    <a:pt x="18" y="72"/>
                  </a:cubicBezTo>
                  <a:cubicBezTo>
                    <a:pt x="17" y="72"/>
                    <a:pt x="16" y="71"/>
                    <a:pt x="15" y="72"/>
                  </a:cubicBezTo>
                  <a:cubicBezTo>
                    <a:pt x="14" y="73"/>
                    <a:pt x="13" y="75"/>
                    <a:pt x="12" y="76"/>
                  </a:cubicBezTo>
                  <a:cubicBezTo>
                    <a:pt x="11" y="77"/>
                    <a:pt x="7" y="79"/>
                    <a:pt x="7" y="80"/>
                  </a:cubicBezTo>
                  <a:cubicBezTo>
                    <a:pt x="6" y="81"/>
                    <a:pt x="6" y="82"/>
                    <a:pt x="5" y="82"/>
                  </a:cubicBezTo>
                  <a:cubicBezTo>
                    <a:pt x="4" y="83"/>
                    <a:pt x="3" y="84"/>
                    <a:pt x="4" y="84"/>
                  </a:cubicBezTo>
                  <a:cubicBezTo>
                    <a:pt x="4" y="84"/>
                    <a:pt x="6" y="83"/>
                    <a:pt x="6" y="84"/>
                  </a:cubicBezTo>
                  <a:cubicBezTo>
                    <a:pt x="5" y="84"/>
                    <a:pt x="4" y="85"/>
                    <a:pt x="4" y="86"/>
                  </a:cubicBezTo>
                  <a:cubicBezTo>
                    <a:pt x="3" y="86"/>
                    <a:pt x="5" y="87"/>
                    <a:pt x="6" y="87"/>
                  </a:cubicBezTo>
                  <a:cubicBezTo>
                    <a:pt x="7" y="88"/>
                    <a:pt x="7" y="88"/>
                    <a:pt x="9" y="89"/>
                  </a:cubicBezTo>
                  <a:cubicBezTo>
                    <a:pt x="10" y="89"/>
                    <a:pt x="11" y="89"/>
                    <a:pt x="10" y="89"/>
                  </a:cubicBezTo>
                  <a:cubicBezTo>
                    <a:pt x="10" y="90"/>
                    <a:pt x="8" y="90"/>
                    <a:pt x="8" y="91"/>
                  </a:cubicBezTo>
                  <a:cubicBezTo>
                    <a:pt x="7" y="93"/>
                    <a:pt x="6" y="94"/>
                    <a:pt x="7" y="94"/>
                  </a:cubicBezTo>
                  <a:cubicBezTo>
                    <a:pt x="8" y="94"/>
                    <a:pt x="7" y="94"/>
                    <a:pt x="8" y="95"/>
                  </a:cubicBezTo>
                  <a:cubicBezTo>
                    <a:pt x="8" y="96"/>
                    <a:pt x="10" y="95"/>
                    <a:pt x="11" y="95"/>
                  </a:cubicBezTo>
                  <a:cubicBezTo>
                    <a:pt x="12" y="95"/>
                    <a:pt x="14" y="95"/>
                    <a:pt x="13" y="94"/>
                  </a:cubicBezTo>
                  <a:cubicBezTo>
                    <a:pt x="13" y="93"/>
                    <a:pt x="14" y="91"/>
                    <a:pt x="15" y="91"/>
                  </a:cubicBezTo>
                  <a:cubicBezTo>
                    <a:pt x="15" y="91"/>
                    <a:pt x="15" y="94"/>
                    <a:pt x="15" y="95"/>
                  </a:cubicBezTo>
                  <a:cubicBezTo>
                    <a:pt x="15" y="95"/>
                    <a:pt x="14" y="96"/>
                    <a:pt x="13" y="97"/>
                  </a:cubicBezTo>
                  <a:cubicBezTo>
                    <a:pt x="12" y="98"/>
                    <a:pt x="12" y="98"/>
                    <a:pt x="13" y="99"/>
                  </a:cubicBezTo>
                  <a:cubicBezTo>
                    <a:pt x="13" y="100"/>
                    <a:pt x="13" y="100"/>
                    <a:pt x="13" y="101"/>
                  </a:cubicBezTo>
                  <a:cubicBezTo>
                    <a:pt x="12" y="101"/>
                    <a:pt x="12" y="102"/>
                    <a:pt x="11" y="102"/>
                  </a:cubicBezTo>
                  <a:cubicBezTo>
                    <a:pt x="10" y="102"/>
                    <a:pt x="8" y="103"/>
                    <a:pt x="10" y="103"/>
                  </a:cubicBezTo>
                  <a:cubicBezTo>
                    <a:pt x="11" y="103"/>
                    <a:pt x="12" y="104"/>
                    <a:pt x="13" y="103"/>
                  </a:cubicBezTo>
                  <a:cubicBezTo>
                    <a:pt x="14" y="103"/>
                    <a:pt x="17" y="101"/>
                    <a:pt x="18" y="101"/>
                  </a:cubicBezTo>
                  <a:cubicBezTo>
                    <a:pt x="20" y="101"/>
                    <a:pt x="20" y="102"/>
                    <a:pt x="21" y="102"/>
                  </a:cubicBezTo>
                  <a:cubicBezTo>
                    <a:pt x="22" y="102"/>
                    <a:pt x="22" y="101"/>
                    <a:pt x="22" y="102"/>
                  </a:cubicBezTo>
                  <a:cubicBezTo>
                    <a:pt x="23" y="102"/>
                    <a:pt x="23" y="104"/>
                    <a:pt x="24" y="103"/>
                  </a:cubicBezTo>
                  <a:cubicBezTo>
                    <a:pt x="25" y="103"/>
                    <a:pt x="24" y="102"/>
                    <a:pt x="24" y="102"/>
                  </a:cubicBezTo>
                  <a:cubicBezTo>
                    <a:pt x="25" y="101"/>
                    <a:pt x="26" y="99"/>
                    <a:pt x="27" y="100"/>
                  </a:cubicBezTo>
                  <a:cubicBezTo>
                    <a:pt x="27" y="100"/>
                    <a:pt x="26" y="102"/>
                    <a:pt x="27" y="102"/>
                  </a:cubicBezTo>
                  <a:cubicBezTo>
                    <a:pt x="28" y="102"/>
                    <a:pt x="31" y="101"/>
                    <a:pt x="32" y="100"/>
                  </a:cubicBezTo>
                  <a:cubicBezTo>
                    <a:pt x="32" y="100"/>
                    <a:pt x="33" y="99"/>
                    <a:pt x="33" y="100"/>
                  </a:cubicBezTo>
                  <a:cubicBezTo>
                    <a:pt x="32" y="101"/>
                    <a:pt x="31" y="102"/>
                    <a:pt x="30" y="103"/>
                  </a:cubicBezTo>
                  <a:cubicBezTo>
                    <a:pt x="29" y="104"/>
                    <a:pt x="27" y="105"/>
                    <a:pt x="27" y="106"/>
                  </a:cubicBezTo>
                  <a:cubicBezTo>
                    <a:pt x="26" y="107"/>
                    <a:pt x="25" y="108"/>
                    <a:pt x="24" y="110"/>
                  </a:cubicBezTo>
                  <a:cubicBezTo>
                    <a:pt x="22" y="112"/>
                    <a:pt x="21" y="114"/>
                    <a:pt x="20" y="114"/>
                  </a:cubicBezTo>
                  <a:cubicBezTo>
                    <a:pt x="19" y="114"/>
                    <a:pt x="16" y="114"/>
                    <a:pt x="15" y="115"/>
                  </a:cubicBezTo>
                  <a:cubicBezTo>
                    <a:pt x="14" y="116"/>
                    <a:pt x="12" y="119"/>
                    <a:pt x="11" y="119"/>
                  </a:cubicBezTo>
                  <a:cubicBezTo>
                    <a:pt x="10" y="119"/>
                    <a:pt x="11" y="118"/>
                    <a:pt x="9" y="119"/>
                  </a:cubicBezTo>
                  <a:cubicBezTo>
                    <a:pt x="8" y="119"/>
                    <a:pt x="6" y="119"/>
                    <a:pt x="4" y="120"/>
                  </a:cubicBezTo>
                  <a:cubicBezTo>
                    <a:pt x="2" y="121"/>
                    <a:pt x="2" y="122"/>
                    <a:pt x="1" y="122"/>
                  </a:cubicBezTo>
                  <a:cubicBezTo>
                    <a:pt x="1" y="123"/>
                    <a:pt x="0" y="123"/>
                    <a:pt x="1" y="124"/>
                  </a:cubicBezTo>
                  <a:cubicBezTo>
                    <a:pt x="3" y="124"/>
                    <a:pt x="3" y="124"/>
                    <a:pt x="4" y="123"/>
                  </a:cubicBezTo>
                  <a:cubicBezTo>
                    <a:pt x="4" y="122"/>
                    <a:pt x="6" y="121"/>
                    <a:pt x="6" y="121"/>
                  </a:cubicBezTo>
                  <a:cubicBezTo>
                    <a:pt x="6" y="122"/>
                    <a:pt x="5" y="123"/>
                    <a:pt x="6" y="122"/>
                  </a:cubicBezTo>
                  <a:cubicBezTo>
                    <a:pt x="8" y="122"/>
                    <a:pt x="10" y="121"/>
                    <a:pt x="12" y="120"/>
                  </a:cubicBezTo>
                  <a:cubicBezTo>
                    <a:pt x="13" y="120"/>
                    <a:pt x="13" y="119"/>
                    <a:pt x="15" y="119"/>
                  </a:cubicBezTo>
                  <a:cubicBezTo>
                    <a:pt x="17" y="119"/>
                    <a:pt x="18" y="118"/>
                    <a:pt x="19" y="117"/>
                  </a:cubicBezTo>
                  <a:cubicBezTo>
                    <a:pt x="21" y="116"/>
                    <a:pt x="29" y="113"/>
                    <a:pt x="30" y="113"/>
                  </a:cubicBezTo>
                  <a:cubicBezTo>
                    <a:pt x="31" y="112"/>
                    <a:pt x="30" y="112"/>
                    <a:pt x="32" y="111"/>
                  </a:cubicBezTo>
                  <a:cubicBezTo>
                    <a:pt x="34" y="110"/>
                    <a:pt x="35" y="108"/>
                    <a:pt x="37" y="107"/>
                  </a:cubicBezTo>
                  <a:cubicBezTo>
                    <a:pt x="39" y="106"/>
                    <a:pt x="40" y="107"/>
                    <a:pt x="41" y="106"/>
                  </a:cubicBezTo>
                  <a:cubicBezTo>
                    <a:pt x="42" y="106"/>
                    <a:pt x="41" y="105"/>
                    <a:pt x="42" y="105"/>
                  </a:cubicBezTo>
                  <a:cubicBezTo>
                    <a:pt x="43" y="104"/>
                    <a:pt x="46" y="101"/>
                    <a:pt x="46" y="101"/>
                  </a:cubicBezTo>
                  <a:cubicBezTo>
                    <a:pt x="47" y="100"/>
                    <a:pt x="47" y="100"/>
                    <a:pt x="46" y="100"/>
                  </a:cubicBezTo>
                  <a:cubicBezTo>
                    <a:pt x="45" y="99"/>
                    <a:pt x="43" y="99"/>
                    <a:pt x="45" y="98"/>
                  </a:cubicBezTo>
                  <a:cubicBezTo>
                    <a:pt x="47" y="97"/>
                    <a:pt x="48" y="95"/>
                    <a:pt x="49" y="95"/>
                  </a:cubicBezTo>
                  <a:cubicBezTo>
                    <a:pt x="51" y="95"/>
                    <a:pt x="51" y="93"/>
                    <a:pt x="52" y="92"/>
                  </a:cubicBezTo>
                  <a:cubicBezTo>
                    <a:pt x="52" y="91"/>
                    <a:pt x="54" y="89"/>
                    <a:pt x="56" y="88"/>
                  </a:cubicBezTo>
                  <a:cubicBezTo>
                    <a:pt x="57" y="88"/>
                    <a:pt x="59" y="87"/>
                    <a:pt x="60" y="87"/>
                  </a:cubicBezTo>
                  <a:cubicBezTo>
                    <a:pt x="60" y="86"/>
                    <a:pt x="62" y="84"/>
                    <a:pt x="63" y="85"/>
                  </a:cubicBezTo>
                  <a:cubicBezTo>
                    <a:pt x="63" y="85"/>
                    <a:pt x="63" y="85"/>
                    <a:pt x="64" y="85"/>
                  </a:cubicBezTo>
                  <a:cubicBezTo>
                    <a:pt x="65" y="85"/>
                    <a:pt x="67" y="83"/>
                    <a:pt x="67" y="84"/>
                  </a:cubicBezTo>
                  <a:cubicBezTo>
                    <a:pt x="66" y="85"/>
                    <a:pt x="65" y="86"/>
                    <a:pt x="65" y="86"/>
                  </a:cubicBezTo>
                  <a:cubicBezTo>
                    <a:pt x="65" y="87"/>
                    <a:pt x="67" y="88"/>
                    <a:pt x="66" y="88"/>
                  </a:cubicBezTo>
                  <a:cubicBezTo>
                    <a:pt x="65" y="88"/>
                    <a:pt x="63" y="88"/>
                    <a:pt x="63" y="88"/>
                  </a:cubicBezTo>
                  <a:cubicBezTo>
                    <a:pt x="62" y="88"/>
                    <a:pt x="63" y="87"/>
                    <a:pt x="61" y="87"/>
                  </a:cubicBezTo>
                  <a:cubicBezTo>
                    <a:pt x="60" y="88"/>
                    <a:pt x="59" y="88"/>
                    <a:pt x="59" y="89"/>
                  </a:cubicBezTo>
                  <a:cubicBezTo>
                    <a:pt x="58" y="89"/>
                    <a:pt x="56" y="93"/>
                    <a:pt x="55" y="94"/>
                  </a:cubicBezTo>
                  <a:cubicBezTo>
                    <a:pt x="54" y="95"/>
                    <a:pt x="54" y="96"/>
                    <a:pt x="55" y="95"/>
                  </a:cubicBezTo>
                  <a:cubicBezTo>
                    <a:pt x="56" y="95"/>
                    <a:pt x="57" y="95"/>
                    <a:pt x="57" y="95"/>
                  </a:cubicBezTo>
                  <a:cubicBezTo>
                    <a:pt x="56" y="95"/>
                    <a:pt x="54" y="97"/>
                    <a:pt x="54" y="97"/>
                  </a:cubicBezTo>
                  <a:cubicBezTo>
                    <a:pt x="53" y="98"/>
                    <a:pt x="56" y="98"/>
                    <a:pt x="57" y="97"/>
                  </a:cubicBezTo>
                  <a:cubicBezTo>
                    <a:pt x="58" y="96"/>
                    <a:pt x="58" y="97"/>
                    <a:pt x="60" y="96"/>
                  </a:cubicBezTo>
                  <a:cubicBezTo>
                    <a:pt x="61" y="95"/>
                    <a:pt x="63" y="94"/>
                    <a:pt x="64" y="94"/>
                  </a:cubicBezTo>
                  <a:cubicBezTo>
                    <a:pt x="66" y="94"/>
                    <a:pt x="68" y="94"/>
                    <a:pt x="69" y="93"/>
                  </a:cubicBezTo>
                  <a:cubicBezTo>
                    <a:pt x="71" y="92"/>
                    <a:pt x="73" y="92"/>
                    <a:pt x="73" y="91"/>
                  </a:cubicBezTo>
                  <a:cubicBezTo>
                    <a:pt x="73" y="91"/>
                    <a:pt x="71" y="90"/>
                    <a:pt x="70" y="89"/>
                  </a:cubicBezTo>
                  <a:cubicBezTo>
                    <a:pt x="70" y="89"/>
                    <a:pt x="71" y="87"/>
                    <a:pt x="71" y="87"/>
                  </a:cubicBezTo>
                  <a:cubicBezTo>
                    <a:pt x="72" y="87"/>
                    <a:pt x="72" y="87"/>
                    <a:pt x="73" y="87"/>
                  </a:cubicBezTo>
                  <a:cubicBezTo>
                    <a:pt x="74" y="87"/>
                    <a:pt x="74" y="88"/>
                    <a:pt x="75" y="88"/>
                  </a:cubicBezTo>
                  <a:cubicBezTo>
                    <a:pt x="76" y="87"/>
                    <a:pt x="77" y="87"/>
                    <a:pt x="77" y="88"/>
                  </a:cubicBezTo>
                  <a:cubicBezTo>
                    <a:pt x="77" y="88"/>
                    <a:pt x="76" y="89"/>
                    <a:pt x="77" y="89"/>
                  </a:cubicBezTo>
                  <a:cubicBezTo>
                    <a:pt x="78" y="89"/>
                    <a:pt x="78" y="89"/>
                    <a:pt x="79" y="89"/>
                  </a:cubicBezTo>
                  <a:cubicBezTo>
                    <a:pt x="79" y="90"/>
                    <a:pt x="80" y="91"/>
                    <a:pt x="81" y="91"/>
                  </a:cubicBezTo>
                  <a:cubicBezTo>
                    <a:pt x="82" y="91"/>
                    <a:pt x="83" y="91"/>
                    <a:pt x="84" y="91"/>
                  </a:cubicBezTo>
                  <a:cubicBezTo>
                    <a:pt x="84" y="92"/>
                    <a:pt x="84" y="93"/>
                    <a:pt x="85" y="93"/>
                  </a:cubicBezTo>
                  <a:cubicBezTo>
                    <a:pt x="86" y="93"/>
                    <a:pt x="88" y="93"/>
                    <a:pt x="91" y="93"/>
                  </a:cubicBezTo>
                  <a:cubicBezTo>
                    <a:pt x="93" y="93"/>
                    <a:pt x="96" y="95"/>
                    <a:pt x="97" y="95"/>
                  </a:cubicBezTo>
                  <a:cubicBezTo>
                    <a:pt x="98" y="95"/>
                    <a:pt x="102" y="93"/>
                    <a:pt x="102" y="93"/>
                  </a:cubicBezTo>
                  <a:cubicBezTo>
                    <a:pt x="102" y="94"/>
                    <a:pt x="100" y="95"/>
                    <a:pt x="101" y="96"/>
                  </a:cubicBezTo>
                  <a:cubicBezTo>
                    <a:pt x="101" y="97"/>
                    <a:pt x="102" y="99"/>
                    <a:pt x="104" y="99"/>
                  </a:cubicBezTo>
                  <a:cubicBezTo>
                    <a:pt x="105" y="99"/>
                    <a:pt x="106" y="99"/>
                    <a:pt x="106" y="100"/>
                  </a:cubicBezTo>
                  <a:cubicBezTo>
                    <a:pt x="106" y="101"/>
                    <a:pt x="105" y="103"/>
                    <a:pt x="106" y="103"/>
                  </a:cubicBezTo>
                  <a:cubicBezTo>
                    <a:pt x="107" y="103"/>
                    <a:pt x="108" y="103"/>
                    <a:pt x="108" y="104"/>
                  </a:cubicBezTo>
                  <a:cubicBezTo>
                    <a:pt x="109" y="104"/>
                    <a:pt x="109" y="105"/>
                    <a:pt x="110" y="104"/>
                  </a:cubicBezTo>
                  <a:cubicBezTo>
                    <a:pt x="111" y="104"/>
                    <a:pt x="112" y="103"/>
                    <a:pt x="111" y="102"/>
                  </a:cubicBezTo>
                  <a:cubicBezTo>
                    <a:pt x="111" y="102"/>
                    <a:pt x="111" y="100"/>
                    <a:pt x="111" y="100"/>
                  </a:cubicBezTo>
                  <a:cubicBezTo>
                    <a:pt x="112" y="100"/>
                    <a:pt x="113" y="101"/>
                    <a:pt x="113" y="102"/>
                  </a:cubicBezTo>
                  <a:cubicBezTo>
                    <a:pt x="113" y="104"/>
                    <a:pt x="114" y="105"/>
                    <a:pt x="114" y="105"/>
                  </a:cubicBezTo>
                  <a:cubicBezTo>
                    <a:pt x="114" y="105"/>
                    <a:pt x="115" y="101"/>
                    <a:pt x="115" y="101"/>
                  </a:cubicBezTo>
                  <a:cubicBezTo>
                    <a:pt x="115" y="100"/>
                    <a:pt x="115" y="97"/>
                    <a:pt x="116" y="97"/>
                  </a:cubicBezTo>
                  <a:cubicBezTo>
                    <a:pt x="117" y="97"/>
                    <a:pt x="117" y="99"/>
                    <a:pt x="117" y="100"/>
                  </a:cubicBezTo>
                  <a:cubicBezTo>
                    <a:pt x="117" y="101"/>
                    <a:pt x="116" y="104"/>
                    <a:pt x="116" y="104"/>
                  </a:cubicBezTo>
                  <a:cubicBezTo>
                    <a:pt x="117" y="105"/>
                    <a:pt x="118" y="105"/>
                    <a:pt x="119" y="105"/>
                  </a:cubicBezTo>
                  <a:cubicBezTo>
                    <a:pt x="120" y="105"/>
                    <a:pt x="120" y="106"/>
                    <a:pt x="121" y="107"/>
                  </a:cubicBezTo>
                  <a:cubicBezTo>
                    <a:pt x="122" y="108"/>
                    <a:pt x="122" y="109"/>
                    <a:pt x="121" y="110"/>
                  </a:cubicBezTo>
                  <a:cubicBezTo>
                    <a:pt x="121" y="111"/>
                    <a:pt x="123" y="111"/>
                    <a:pt x="123" y="112"/>
                  </a:cubicBezTo>
                  <a:cubicBezTo>
                    <a:pt x="123" y="113"/>
                    <a:pt x="122" y="114"/>
                    <a:pt x="123" y="115"/>
                  </a:cubicBezTo>
                  <a:cubicBezTo>
                    <a:pt x="123" y="116"/>
                    <a:pt x="125" y="116"/>
                    <a:pt x="125" y="117"/>
                  </a:cubicBezTo>
                  <a:cubicBezTo>
                    <a:pt x="124" y="118"/>
                    <a:pt x="123" y="119"/>
                    <a:pt x="124" y="119"/>
                  </a:cubicBezTo>
                  <a:cubicBezTo>
                    <a:pt x="126" y="118"/>
                    <a:pt x="127" y="118"/>
                    <a:pt x="127" y="118"/>
                  </a:cubicBezTo>
                  <a:cubicBezTo>
                    <a:pt x="128" y="118"/>
                    <a:pt x="128" y="120"/>
                    <a:pt x="127" y="121"/>
                  </a:cubicBezTo>
                  <a:cubicBezTo>
                    <a:pt x="127" y="122"/>
                    <a:pt x="128" y="123"/>
                    <a:pt x="127" y="123"/>
                  </a:cubicBezTo>
                  <a:cubicBezTo>
                    <a:pt x="126" y="124"/>
                    <a:pt x="126" y="125"/>
                    <a:pt x="127" y="125"/>
                  </a:cubicBezTo>
                  <a:cubicBezTo>
                    <a:pt x="127" y="125"/>
                    <a:pt x="129" y="123"/>
                    <a:pt x="129" y="124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28" y="125"/>
                    <a:pt x="128" y="125"/>
                    <a:pt x="127" y="126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127" y="126"/>
                    <a:pt x="127" y="127"/>
                    <a:pt x="126" y="127"/>
                  </a:cubicBezTo>
                  <a:cubicBezTo>
                    <a:pt x="126" y="128"/>
                    <a:pt x="127" y="129"/>
                    <a:pt x="127" y="130"/>
                  </a:cubicBezTo>
                  <a:cubicBezTo>
                    <a:pt x="127" y="130"/>
                    <a:pt x="128" y="131"/>
                    <a:pt x="126" y="131"/>
                  </a:cubicBezTo>
                  <a:cubicBezTo>
                    <a:pt x="125" y="131"/>
                    <a:pt x="125" y="132"/>
                    <a:pt x="126" y="133"/>
                  </a:cubicBezTo>
                  <a:cubicBezTo>
                    <a:pt x="127" y="133"/>
                    <a:pt x="128" y="133"/>
                    <a:pt x="129" y="133"/>
                  </a:cubicBezTo>
                  <a:cubicBezTo>
                    <a:pt x="129" y="132"/>
                    <a:pt x="130" y="130"/>
                    <a:pt x="131" y="131"/>
                  </a:cubicBezTo>
                  <a:cubicBezTo>
                    <a:pt x="132" y="131"/>
                    <a:pt x="132" y="133"/>
                    <a:pt x="131" y="133"/>
                  </a:cubicBezTo>
                  <a:cubicBezTo>
                    <a:pt x="131" y="133"/>
                    <a:pt x="130" y="133"/>
                    <a:pt x="130" y="134"/>
                  </a:cubicBezTo>
                  <a:cubicBezTo>
                    <a:pt x="129" y="134"/>
                    <a:pt x="130" y="135"/>
                    <a:pt x="131" y="136"/>
                  </a:cubicBezTo>
                  <a:cubicBezTo>
                    <a:pt x="131" y="136"/>
                    <a:pt x="131" y="139"/>
                    <a:pt x="132" y="139"/>
                  </a:cubicBezTo>
                  <a:cubicBezTo>
                    <a:pt x="133" y="138"/>
                    <a:pt x="136" y="137"/>
                    <a:pt x="136" y="137"/>
                  </a:cubicBezTo>
                  <a:cubicBezTo>
                    <a:pt x="136" y="138"/>
                    <a:pt x="134" y="140"/>
                    <a:pt x="133" y="141"/>
                  </a:cubicBezTo>
                  <a:cubicBezTo>
                    <a:pt x="132" y="141"/>
                    <a:pt x="130" y="144"/>
                    <a:pt x="130" y="144"/>
                  </a:cubicBezTo>
                  <a:cubicBezTo>
                    <a:pt x="130" y="145"/>
                    <a:pt x="129" y="145"/>
                    <a:pt x="130" y="146"/>
                  </a:cubicBezTo>
                  <a:cubicBezTo>
                    <a:pt x="130" y="147"/>
                    <a:pt x="131" y="147"/>
                    <a:pt x="132" y="147"/>
                  </a:cubicBezTo>
                  <a:cubicBezTo>
                    <a:pt x="133" y="147"/>
                    <a:pt x="133" y="147"/>
                    <a:pt x="133" y="148"/>
                  </a:cubicBezTo>
                  <a:cubicBezTo>
                    <a:pt x="132" y="148"/>
                    <a:pt x="132" y="149"/>
                    <a:pt x="134" y="149"/>
                  </a:cubicBezTo>
                  <a:cubicBezTo>
                    <a:pt x="136" y="149"/>
                    <a:pt x="138" y="149"/>
                    <a:pt x="138" y="149"/>
                  </a:cubicBezTo>
                  <a:cubicBezTo>
                    <a:pt x="138" y="149"/>
                    <a:pt x="138" y="149"/>
                    <a:pt x="138" y="150"/>
                  </a:cubicBezTo>
                  <a:cubicBezTo>
                    <a:pt x="138" y="150"/>
                    <a:pt x="138" y="150"/>
                    <a:pt x="138" y="150"/>
                  </a:cubicBezTo>
                  <a:cubicBezTo>
                    <a:pt x="138" y="150"/>
                    <a:pt x="138" y="150"/>
                    <a:pt x="138" y="150"/>
                  </a:cubicBezTo>
                  <a:cubicBezTo>
                    <a:pt x="138" y="150"/>
                    <a:pt x="138" y="150"/>
                    <a:pt x="139" y="150"/>
                  </a:cubicBezTo>
                  <a:cubicBezTo>
                    <a:pt x="140" y="150"/>
                    <a:pt x="141" y="148"/>
                    <a:pt x="140" y="149"/>
                  </a:cubicBezTo>
                  <a:cubicBezTo>
                    <a:pt x="140" y="150"/>
                    <a:pt x="138" y="151"/>
                    <a:pt x="139" y="152"/>
                  </a:cubicBezTo>
                  <a:cubicBezTo>
                    <a:pt x="140" y="153"/>
                    <a:pt x="140" y="152"/>
                    <a:pt x="140" y="153"/>
                  </a:cubicBezTo>
                  <a:cubicBezTo>
                    <a:pt x="140" y="154"/>
                    <a:pt x="140" y="155"/>
                    <a:pt x="141" y="155"/>
                  </a:cubicBezTo>
                  <a:cubicBezTo>
                    <a:pt x="143" y="154"/>
                    <a:pt x="142" y="155"/>
                    <a:pt x="143" y="156"/>
                  </a:cubicBezTo>
                  <a:cubicBezTo>
                    <a:pt x="143" y="156"/>
                    <a:pt x="144" y="156"/>
                    <a:pt x="144" y="156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7"/>
                  </a:cubicBezTo>
                  <a:cubicBezTo>
                    <a:pt x="144" y="157"/>
                    <a:pt x="144" y="157"/>
                    <a:pt x="144" y="158"/>
                  </a:cubicBezTo>
                  <a:cubicBezTo>
                    <a:pt x="144" y="158"/>
                    <a:pt x="144" y="158"/>
                    <a:pt x="144" y="158"/>
                  </a:cubicBezTo>
                  <a:cubicBezTo>
                    <a:pt x="144" y="159"/>
                    <a:pt x="144" y="161"/>
                    <a:pt x="144" y="162"/>
                  </a:cubicBezTo>
                  <a:cubicBezTo>
                    <a:pt x="144" y="162"/>
                    <a:pt x="143" y="164"/>
                    <a:pt x="143" y="164"/>
                  </a:cubicBezTo>
                  <a:cubicBezTo>
                    <a:pt x="143" y="163"/>
                    <a:pt x="142" y="162"/>
                    <a:pt x="141" y="162"/>
                  </a:cubicBezTo>
                  <a:cubicBezTo>
                    <a:pt x="140" y="162"/>
                    <a:pt x="137" y="162"/>
                    <a:pt x="136" y="162"/>
                  </a:cubicBezTo>
                  <a:cubicBezTo>
                    <a:pt x="135" y="161"/>
                    <a:pt x="135" y="162"/>
                    <a:pt x="135" y="163"/>
                  </a:cubicBezTo>
                  <a:cubicBezTo>
                    <a:pt x="135" y="164"/>
                    <a:pt x="136" y="169"/>
                    <a:pt x="134" y="171"/>
                  </a:cubicBezTo>
                  <a:cubicBezTo>
                    <a:pt x="133" y="174"/>
                    <a:pt x="132" y="179"/>
                    <a:pt x="131" y="180"/>
                  </a:cubicBezTo>
                  <a:cubicBezTo>
                    <a:pt x="130" y="181"/>
                    <a:pt x="128" y="187"/>
                    <a:pt x="127" y="188"/>
                  </a:cubicBezTo>
                  <a:cubicBezTo>
                    <a:pt x="126" y="189"/>
                    <a:pt x="126" y="191"/>
                    <a:pt x="126" y="192"/>
                  </a:cubicBezTo>
                  <a:cubicBezTo>
                    <a:pt x="126" y="193"/>
                    <a:pt x="126" y="193"/>
                    <a:pt x="125" y="195"/>
                  </a:cubicBezTo>
                  <a:cubicBezTo>
                    <a:pt x="124" y="197"/>
                    <a:pt x="123" y="201"/>
                    <a:pt x="123" y="203"/>
                  </a:cubicBezTo>
                  <a:cubicBezTo>
                    <a:pt x="123" y="204"/>
                    <a:pt x="125" y="206"/>
                    <a:pt x="124" y="207"/>
                  </a:cubicBezTo>
                  <a:cubicBezTo>
                    <a:pt x="123" y="209"/>
                    <a:pt x="123" y="210"/>
                    <a:pt x="124" y="211"/>
                  </a:cubicBezTo>
                  <a:cubicBezTo>
                    <a:pt x="124" y="212"/>
                    <a:pt x="125" y="214"/>
                    <a:pt x="125" y="216"/>
                  </a:cubicBezTo>
                  <a:cubicBezTo>
                    <a:pt x="126" y="217"/>
                    <a:pt x="125" y="219"/>
                    <a:pt x="126" y="220"/>
                  </a:cubicBezTo>
                  <a:cubicBezTo>
                    <a:pt x="127" y="221"/>
                    <a:pt x="127" y="224"/>
                    <a:pt x="127" y="226"/>
                  </a:cubicBezTo>
                  <a:cubicBezTo>
                    <a:pt x="128" y="228"/>
                    <a:pt x="129" y="228"/>
                    <a:pt x="129" y="230"/>
                  </a:cubicBezTo>
                  <a:cubicBezTo>
                    <a:pt x="129" y="231"/>
                    <a:pt x="132" y="230"/>
                    <a:pt x="133" y="231"/>
                  </a:cubicBezTo>
                  <a:cubicBezTo>
                    <a:pt x="135" y="232"/>
                    <a:pt x="136" y="232"/>
                    <a:pt x="137" y="232"/>
                  </a:cubicBezTo>
                  <a:cubicBezTo>
                    <a:pt x="139" y="233"/>
                    <a:pt x="138" y="234"/>
                    <a:pt x="139" y="235"/>
                  </a:cubicBezTo>
                  <a:cubicBezTo>
                    <a:pt x="139" y="235"/>
                    <a:pt x="139" y="235"/>
                    <a:pt x="139" y="235"/>
                  </a:cubicBezTo>
                  <a:cubicBezTo>
                    <a:pt x="139" y="235"/>
                    <a:pt x="139" y="235"/>
                    <a:pt x="139" y="235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7"/>
                    <a:pt x="139" y="237"/>
                    <a:pt x="139" y="237"/>
                  </a:cubicBezTo>
                  <a:cubicBezTo>
                    <a:pt x="139" y="238"/>
                    <a:pt x="140" y="238"/>
                    <a:pt x="140" y="238"/>
                  </a:cubicBezTo>
                  <a:cubicBezTo>
                    <a:pt x="140" y="238"/>
                    <a:pt x="140" y="238"/>
                    <a:pt x="140" y="239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40"/>
                    <a:pt x="140" y="240"/>
                    <a:pt x="140" y="240"/>
                  </a:cubicBezTo>
                  <a:cubicBezTo>
                    <a:pt x="140" y="240"/>
                    <a:pt x="140" y="241"/>
                    <a:pt x="140" y="241"/>
                  </a:cubicBezTo>
                  <a:cubicBezTo>
                    <a:pt x="140" y="241"/>
                    <a:pt x="140" y="241"/>
                    <a:pt x="140" y="242"/>
                  </a:cubicBezTo>
                  <a:cubicBezTo>
                    <a:pt x="140" y="242"/>
                    <a:pt x="140" y="242"/>
                    <a:pt x="140" y="242"/>
                  </a:cubicBezTo>
                  <a:cubicBezTo>
                    <a:pt x="140" y="242"/>
                    <a:pt x="140" y="243"/>
                    <a:pt x="140" y="243"/>
                  </a:cubicBezTo>
                  <a:cubicBezTo>
                    <a:pt x="140" y="243"/>
                    <a:pt x="141" y="243"/>
                    <a:pt x="141" y="243"/>
                  </a:cubicBezTo>
                  <a:cubicBezTo>
                    <a:pt x="141" y="244"/>
                    <a:pt x="141" y="244"/>
                    <a:pt x="141" y="244"/>
                  </a:cubicBezTo>
                  <a:cubicBezTo>
                    <a:pt x="141" y="246"/>
                    <a:pt x="142" y="249"/>
                    <a:pt x="142" y="251"/>
                  </a:cubicBezTo>
                  <a:cubicBezTo>
                    <a:pt x="142" y="253"/>
                    <a:pt x="143" y="254"/>
                    <a:pt x="144" y="255"/>
                  </a:cubicBezTo>
                  <a:cubicBezTo>
                    <a:pt x="145" y="256"/>
                    <a:pt x="147" y="257"/>
                    <a:pt x="146" y="259"/>
                  </a:cubicBezTo>
                  <a:cubicBezTo>
                    <a:pt x="145" y="261"/>
                    <a:pt x="144" y="262"/>
                    <a:pt x="143" y="262"/>
                  </a:cubicBezTo>
                  <a:cubicBezTo>
                    <a:pt x="143" y="262"/>
                    <a:pt x="143" y="263"/>
                    <a:pt x="144" y="264"/>
                  </a:cubicBezTo>
                  <a:cubicBezTo>
                    <a:pt x="144" y="264"/>
                    <a:pt x="146" y="266"/>
                    <a:pt x="147" y="266"/>
                  </a:cubicBezTo>
                  <a:cubicBezTo>
                    <a:pt x="148" y="266"/>
                    <a:pt x="149" y="266"/>
                    <a:pt x="150" y="267"/>
                  </a:cubicBezTo>
                  <a:cubicBezTo>
                    <a:pt x="151" y="268"/>
                    <a:pt x="151" y="270"/>
                    <a:pt x="151" y="271"/>
                  </a:cubicBezTo>
                  <a:cubicBezTo>
                    <a:pt x="150" y="273"/>
                    <a:pt x="150" y="274"/>
                    <a:pt x="151" y="275"/>
                  </a:cubicBezTo>
                  <a:cubicBezTo>
                    <a:pt x="151" y="276"/>
                    <a:pt x="155" y="279"/>
                    <a:pt x="155" y="281"/>
                  </a:cubicBezTo>
                  <a:cubicBezTo>
                    <a:pt x="155" y="282"/>
                    <a:pt x="156" y="284"/>
                    <a:pt x="157" y="283"/>
                  </a:cubicBezTo>
                  <a:cubicBezTo>
                    <a:pt x="157" y="283"/>
                    <a:pt x="159" y="283"/>
                    <a:pt x="159" y="281"/>
                  </a:cubicBezTo>
                  <a:cubicBezTo>
                    <a:pt x="159" y="280"/>
                    <a:pt x="156" y="276"/>
                    <a:pt x="155" y="276"/>
                  </a:cubicBezTo>
                  <a:cubicBezTo>
                    <a:pt x="155" y="275"/>
                    <a:pt x="157" y="275"/>
                    <a:pt x="156" y="274"/>
                  </a:cubicBezTo>
                  <a:cubicBezTo>
                    <a:pt x="156" y="272"/>
                    <a:pt x="154" y="271"/>
                    <a:pt x="155" y="270"/>
                  </a:cubicBezTo>
                  <a:cubicBezTo>
                    <a:pt x="155" y="270"/>
                    <a:pt x="157" y="270"/>
                    <a:pt x="156" y="269"/>
                  </a:cubicBezTo>
                  <a:cubicBezTo>
                    <a:pt x="154" y="267"/>
                    <a:pt x="154" y="265"/>
                    <a:pt x="153" y="264"/>
                  </a:cubicBezTo>
                  <a:cubicBezTo>
                    <a:pt x="153" y="262"/>
                    <a:pt x="152" y="262"/>
                    <a:pt x="152" y="260"/>
                  </a:cubicBezTo>
                  <a:cubicBezTo>
                    <a:pt x="152" y="258"/>
                    <a:pt x="150" y="255"/>
                    <a:pt x="149" y="255"/>
                  </a:cubicBezTo>
                  <a:cubicBezTo>
                    <a:pt x="148" y="254"/>
                    <a:pt x="146" y="252"/>
                    <a:pt x="147" y="251"/>
                  </a:cubicBezTo>
                  <a:cubicBezTo>
                    <a:pt x="147" y="250"/>
                    <a:pt x="147" y="248"/>
                    <a:pt x="147" y="247"/>
                  </a:cubicBezTo>
                  <a:cubicBezTo>
                    <a:pt x="147" y="246"/>
                    <a:pt x="148" y="245"/>
                    <a:pt x="148" y="244"/>
                  </a:cubicBezTo>
                  <a:cubicBezTo>
                    <a:pt x="148" y="244"/>
                    <a:pt x="149" y="243"/>
                    <a:pt x="149" y="243"/>
                  </a:cubicBezTo>
                  <a:cubicBezTo>
                    <a:pt x="149" y="244"/>
                    <a:pt x="151" y="245"/>
                    <a:pt x="151" y="245"/>
                  </a:cubicBezTo>
                  <a:cubicBezTo>
                    <a:pt x="151" y="245"/>
                    <a:pt x="152" y="245"/>
                    <a:pt x="153" y="246"/>
                  </a:cubicBezTo>
                  <a:cubicBezTo>
                    <a:pt x="154" y="247"/>
                    <a:pt x="155" y="246"/>
                    <a:pt x="154" y="247"/>
                  </a:cubicBezTo>
                  <a:cubicBezTo>
                    <a:pt x="154" y="249"/>
                    <a:pt x="154" y="250"/>
                    <a:pt x="154" y="251"/>
                  </a:cubicBezTo>
                  <a:cubicBezTo>
                    <a:pt x="155" y="251"/>
                    <a:pt x="154" y="254"/>
                    <a:pt x="155" y="254"/>
                  </a:cubicBezTo>
                  <a:cubicBezTo>
                    <a:pt x="155" y="255"/>
                    <a:pt x="155" y="257"/>
                    <a:pt x="156" y="258"/>
                  </a:cubicBezTo>
                  <a:cubicBezTo>
                    <a:pt x="157" y="260"/>
                    <a:pt x="158" y="260"/>
                    <a:pt x="160" y="262"/>
                  </a:cubicBezTo>
                  <a:cubicBezTo>
                    <a:pt x="161" y="263"/>
                    <a:pt x="165" y="267"/>
                    <a:pt x="164" y="267"/>
                  </a:cubicBezTo>
                  <a:cubicBezTo>
                    <a:pt x="164" y="268"/>
                    <a:pt x="163" y="269"/>
                    <a:pt x="164" y="270"/>
                  </a:cubicBezTo>
                  <a:cubicBezTo>
                    <a:pt x="164" y="271"/>
                    <a:pt x="166" y="272"/>
                    <a:pt x="167" y="273"/>
                  </a:cubicBezTo>
                  <a:cubicBezTo>
                    <a:pt x="168" y="274"/>
                    <a:pt x="170" y="276"/>
                    <a:pt x="170" y="277"/>
                  </a:cubicBezTo>
                  <a:cubicBezTo>
                    <a:pt x="169" y="278"/>
                    <a:pt x="170" y="279"/>
                    <a:pt x="171" y="281"/>
                  </a:cubicBezTo>
                  <a:cubicBezTo>
                    <a:pt x="172" y="282"/>
                    <a:pt x="173" y="284"/>
                    <a:pt x="173" y="286"/>
                  </a:cubicBezTo>
                  <a:cubicBezTo>
                    <a:pt x="174" y="287"/>
                    <a:pt x="173" y="291"/>
                    <a:pt x="173" y="292"/>
                  </a:cubicBezTo>
                  <a:cubicBezTo>
                    <a:pt x="172" y="292"/>
                    <a:pt x="170" y="294"/>
                    <a:pt x="170" y="295"/>
                  </a:cubicBezTo>
                  <a:cubicBezTo>
                    <a:pt x="171" y="295"/>
                    <a:pt x="169" y="296"/>
                    <a:pt x="171" y="298"/>
                  </a:cubicBezTo>
                  <a:cubicBezTo>
                    <a:pt x="173" y="300"/>
                    <a:pt x="177" y="303"/>
                    <a:pt x="179" y="304"/>
                  </a:cubicBezTo>
                  <a:cubicBezTo>
                    <a:pt x="181" y="305"/>
                    <a:pt x="183" y="304"/>
                    <a:pt x="184" y="305"/>
                  </a:cubicBezTo>
                  <a:cubicBezTo>
                    <a:pt x="185" y="306"/>
                    <a:pt x="186" y="307"/>
                    <a:pt x="188" y="308"/>
                  </a:cubicBezTo>
                  <a:cubicBezTo>
                    <a:pt x="189" y="308"/>
                    <a:pt x="195" y="310"/>
                    <a:pt x="196" y="311"/>
                  </a:cubicBezTo>
                  <a:cubicBezTo>
                    <a:pt x="197" y="312"/>
                    <a:pt x="198" y="313"/>
                    <a:pt x="200" y="313"/>
                  </a:cubicBezTo>
                  <a:cubicBezTo>
                    <a:pt x="202" y="314"/>
                    <a:pt x="204" y="315"/>
                    <a:pt x="206" y="315"/>
                  </a:cubicBezTo>
                  <a:cubicBezTo>
                    <a:pt x="207" y="314"/>
                    <a:pt x="212" y="311"/>
                    <a:pt x="214" y="312"/>
                  </a:cubicBezTo>
                  <a:cubicBezTo>
                    <a:pt x="216" y="312"/>
                    <a:pt x="217" y="312"/>
                    <a:pt x="217" y="313"/>
                  </a:cubicBezTo>
                  <a:cubicBezTo>
                    <a:pt x="218" y="314"/>
                    <a:pt x="219" y="317"/>
                    <a:pt x="221" y="319"/>
                  </a:cubicBezTo>
                  <a:cubicBezTo>
                    <a:pt x="221" y="319"/>
                    <a:pt x="221" y="319"/>
                    <a:pt x="221" y="320"/>
                  </a:cubicBezTo>
                  <a:cubicBezTo>
                    <a:pt x="222" y="320"/>
                    <a:pt x="222" y="320"/>
                    <a:pt x="222" y="321"/>
                  </a:cubicBezTo>
                  <a:cubicBezTo>
                    <a:pt x="222" y="321"/>
                    <a:pt x="222" y="321"/>
                    <a:pt x="222" y="321"/>
                  </a:cubicBezTo>
                  <a:cubicBezTo>
                    <a:pt x="222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4" y="321"/>
                    <a:pt x="224" y="321"/>
                    <a:pt x="224" y="321"/>
                  </a:cubicBezTo>
                  <a:cubicBezTo>
                    <a:pt x="224" y="322"/>
                    <a:pt x="224" y="322"/>
                    <a:pt x="224" y="322"/>
                  </a:cubicBezTo>
                  <a:cubicBezTo>
                    <a:pt x="224" y="322"/>
                    <a:pt x="225" y="322"/>
                    <a:pt x="225" y="322"/>
                  </a:cubicBezTo>
                  <a:cubicBezTo>
                    <a:pt x="226" y="322"/>
                    <a:pt x="227" y="322"/>
                    <a:pt x="227" y="322"/>
                  </a:cubicBezTo>
                  <a:cubicBezTo>
                    <a:pt x="228" y="322"/>
                    <a:pt x="228" y="322"/>
                    <a:pt x="228" y="322"/>
                  </a:cubicBezTo>
                  <a:cubicBezTo>
                    <a:pt x="229" y="322"/>
                    <a:pt x="229" y="322"/>
                    <a:pt x="229" y="322"/>
                  </a:cubicBezTo>
                  <a:cubicBezTo>
                    <a:pt x="229" y="322"/>
                    <a:pt x="230" y="322"/>
                    <a:pt x="230" y="322"/>
                  </a:cubicBezTo>
                  <a:cubicBezTo>
                    <a:pt x="230" y="322"/>
                    <a:pt x="230" y="322"/>
                    <a:pt x="230" y="322"/>
                  </a:cubicBezTo>
                  <a:cubicBezTo>
                    <a:pt x="231" y="323"/>
                    <a:pt x="231" y="323"/>
                    <a:pt x="231" y="323"/>
                  </a:cubicBezTo>
                  <a:cubicBezTo>
                    <a:pt x="232" y="323"/>
                    <a:pt x="236" y="326"/>
                    <a:pt x="237" y="326"/>
                  </a:cubicBezTo>
                  <a:cubicBezTo>
                    <a:pt x="238" y="326"/>
                    <a:pt x="238" y="326"/>
                    <a:pt x="238" y="326"/>
                  </a:cubicBezTo>
                  <a:cubicBezTo>
                    <a:pt x="238" y="326"/>
                    <a:pt x="238" y="326"/>
                    <a:pt x="238" y="326"/>
                  </a:cubicBezTo>
                  <a:cubicBezTo>
                    <a:pt x="239" y="326"/>
                    <a:pt x="239" y="326"/>
                    <a:pt x="239" y="326"/>
                  </a:cubicBezTo>
                  <a:cubicBezTo>
                    <a:pt x="239" y="326"/>
                    <a:pt x="239" y="326"/>
                    <a:pt x="240" y="326"/>
                  </a:cubicBezTo>
                  <a:cubicBezTo>
                    <a:pt x="240" y="326"/>
                    <a:pt x="240" y="326"/>
                    <a:pt x="240" y="326"/>
                  </a:cubicBezTo>
                  <a:cubicBezTo>
                    <a:pt x="240" y="326"/>
                    <a:pt x="240" y="326"/>
                    <a:pt x="240" y="326"/>
                  </a:cubicBezTo>
                  <a:cubicBezTo>
                    <a:pt x="240" y="326"/>
                    <a:pt x="240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1" y="326"/>
                  </a:cubicBezTo>
                  <a:cubicBezTo>
                    <a:pt x="241" y="326"/>
                    <a:pt x="241" y="326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240" y="327"/>
                    <a:pt x="240" y="328"/>
                    <a:pt x="240" y="328"/>
                  </a:cubicBezTo>
                  <a:cubicBezTo>
                    <a:pt x="240" y="328"/>
                    <a:pt x="240" y="328"/>
                    <a:pt x="240" y="328"/>
                  </a:cubicBezTo>
                  <a:cubicBezTo>
                    <a:pt x="240" y="329"/>
                    <a:pt x="243" y="330"/>
                    <a:pt x="243" y="331"/>
                  </a:cubicBezTo>
                  <a:cubicBezTo>
                    <a:pt x="244" y="332"/>
                    <a:pt x="244" y="333"/>
                    <a:pt x="245" y="333"/>
                  </a:cubicBezTo>
                  <a:cubicBezTo>
                    <a:pt x="245" y="334"/>
                    <a:pt x="245" y="334"/>
                    <a:pt x="246" y="334"/>
                  </a:cubicBezTo>
                  <a:cubicBezTo>
                    <a:pt x="246" y="334"/>
                    <a:pt x="246" y="334"/>
                    <a:pt x="246" y="334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6"/>
                    <a:pt x="246" y="336"/>
                    <a:pt x="246" y="337"/>
                  </a:cubicBezTo>
                  <a:cubicBezTo>
                    <a:pt x="246" y="338"/>
                    <a:pt x="245" y="339"/>
                    <a:pt x="246" y="340"/>
                  </a:cubicBezTo>
                  <a:cubicBezTo>
                    <a:pt x="247" y="341"/>
                    <a:pt x="248" y="342"/>
                    <a:pt x="249" y="341"/>
                  </a:cubicBezTo>
                  <a:cubicBezTo>
                    <a:pt x="249" y="340"/>
                    <a:pt x="249" y="340"/>
                    <a:pt x="249" y="341"/>
                  </a:cubicBezTo>
                  <a:cubicBezTo>
                    <a:pt x="250" y="342"/>
                    <a:pt x="249" y="343"/>
                    <a:pt x="251" y="343"/>
                  </a:cubicBezTo>
                  <a:cubicBezTo>
                    <a:pt x="253" y="344"/>
                    <a:pt x="252" y="345"/>
                    <a:pt x="253" y="346"/>
                  </a:cubicBezTo>
                  <a:cubicBezTo>
                    <a:pt x="253" y="346"/>
                    <a:pt x="253" y="346"/>
                    <a:pt x="253" y="346"/>
                  </a:cubicBezTo>
                  <a:cubicBezTo>
                    <a:pt x="253" y="346"/>
                    <a:pt x="253" y="346"/>
                    <a:pt x="254" y="346"/>
                  </a:cubicBezTo>
                  <a:cubicBezTo>
                    <a:pt x="254" y="346"/>
                    <a:pt x="254" y="347"/>
                    <a:pt x="255" y="347"/>
                  </a:cubicBezTo>
                  <a:cubicBezTo>
                    <a:pt x="255" y="347"/>
                    <a:pt x="255" y="347"/>
                    <a:pt x="255" y="347"/>
                  </a:cubicBezTo>
                  <a:cubicBezTo>
                    <a:pt x="255" y="347"/>
                    <a:pt x="255" y="347"/>
                    <a:pt x="255" y="347"/>
                  </a:cubicBezTo>
                  <a:cubicBezTo>
                    <a:pt x="256" y="347"/>
                    <a:pt x="256" y="347"/>
                    <a:pt x="256" y="347"/>
                  </a:cubicBezTo>
                  <a:cubicBezTo>
                    <a:pt x="257" y="348"/>
                    <a:pt x="259" y="347"/>
                    <a:pt x="260" y="348"/>
                  </a:cubicBezTo>
                  <a:cubicBezTo>
                    <a:pt x="262" y="349"/>
                    <a:pt x="261" y="351"/>
                    <a:pt x="263" y="351"/>
                  </a:cubicBezTo>
                  <a:cubicBezTo>
                    <a:pt x="265" y="351"/>
                    <a:pt x="268" y="351"/>
                    <a:pt x="268" y="351"/>
                  </a:cubicBezTo>
                  <a:cubicBezTo>
                    <a:pt x="268" y="350"/>
                    <a:pt x="267" y="348"/>
                    <a:pt x="268" y="348"/>
                  </a:cubicBezTo>
                  <a:cubicBezTo>
                    <a:pt x="269" y="347"/>
                    <a:pt x="270" y="346"/>
                    <a:pt x="271" y="345"/>
                  </a:cubicBezTo>
                  <a:cubicBezTo>
                    <a:pt x="271" y="345"/>
                    <a:pt x="274" y="344"/>
                    <a:pt x="274" y="345"/>
                  </a:cubicBezTo>
                  <a:cubicBezTo>
                    <a:pt x="275" y="345"/>
                    <a:pt x="277" y="346"/>
                    <a:pt x="277" y="348"/>
                  </a:cubicBezTo>
                  <a:cubicBezTo>
                    <a:pt x="277" y="349"/>
                    <a:pt x="277" y="352"/>
                    <a:pt x="278" y="353"/>
                  </a:cubicBezTo>
                  <a:cubicBezTo>
                    <a:pt x="278" y="353"/>
                    <a:pt x="278" y="353"/>
                    <a:pt x="278" y="353"/>
                  </a:cubicBezTo>
                  <a:cubicBezTo>
                    <a:pt x="278" y="354"/>
                    <a:pt x="279" y="354"/>
                    <a:pt x="279" y="354"/>
                  </a:cubicBezTo>
                  <a:cubicBezTo>
                    <a:pt x="279" y="354"/>
                    <a:pt x="279" y="354"/>
                    <a:pt x="279" y="354"/>
                  </a:cubicBezTo>
                  <a:cubicBezTo>
                    <a:pt x="279" y="354"/>
                    <a:pt x="279" y="354"/>
                    <a:pt x="279" y="355"/>
                  </a:cubicBezTo>
                  <a:cubicBezTo>
                    <a:pt x="279" y="355"/>
                    <a:pt x="279" y="355"/>
                    <a:pt x="279" y="355"/>
                  </a:cubicBezTo>
                  <a:cubicBezTo>
                    <a:pt x="279" y="355"/>
                    <a:pt x="279" y="355"/>
                    <a:pt x="279" y="356"/>
                  </a:cubicBezTo>
                  <a:cubicBezTo>
                    <a:pt x="279" y="356"/>
                    <a:pt x="279" y="356"/>
                    <a:pt x="278" y="357"/>
                  </a:cubicBezTo>
                  <a:cubicBezTo>
                    <a:pt x="278" y="359"/>
                    <a:pt x="279" y="360"/>
                    <a:pt x="278" y="360"/>
                  </a:cubicBezTo>
                  <a:cubicBezTo>
                    <a:pt x="277" y="361"/>
                    <a:pt x="277" y="362"/>
                    <a:pt x="277" y="363"/>
                  </a:cubicBezTo>
                  <a:cubicBezTo>
                    <a:pt x="277" y="363"/>
                    <a:pt x="276" y="364"/>
                    <a:pt x="276" y="366"/>
                  </a:cubicBezTo>
                  <a:cubicBezTo>
                    <a:pt x="276" y="367"/>
                    <a:pt x="277" y="368"/>
                    <a:pt x="276" y="369"/>
                  </a:cubicBezTo>
                  <a:cubicBezTo>
                    <a:pt x="275" y="370"/>
                    <a:pt x="274" y="372"/>
                    <a:pt x="272" y="372"/>
                  </a:cubicBezTo>
                  <a:cubicBezTo>
                    <a:pt x="271" y="372"/>
                    <a:pt x="270" y="373"/>
                    <a:pt x="269" y="373"/>
                  </a:cubicBezTo>
                  <a:cubicBezTo>
                    <a:pt x="269" y="373"/>
                    <a:pt x="269" y="376"/>
                    <a:pt x="267" y="377"/>
                  </a:cubicBezTo>
                  <a:cubicBezTo>
                    <a:pt x="267" y="378"/>
                    <a:pt x="266" y="378"/>
                    <a:pt x="266" y="378"/>
                  </a:cubicBezTo>
                  <a:cubicBezTo>
                    <a:pt x="266" y="379"/>
                    <a:pt x="265" y="379"/>
                    <a:pt x="265" y="379"/>
                  </a:cubicBezTo>
                  <a:cubicBezTo>
                    <a:pt x="265" y="380"/>
                    <a:pt x="265" y="380"/>
                    <a:pt x="265" y="380"/>
                  </a:cubicBezTo>
                  <a:cubicBezTo>
                    <a:pt x="264" y="380"/>
                    <a:pt x="264" y="380"/>
                    <a:pt x="263" y="381"/>
                  </a:cubicBezTo>
                  <a:cubicBezTo>
                    <a:pt x="262" y="381"/>
                    <a:pt x="260" y="382"/>
                    <a:pt x="259" y="384"/>
                  </a:cubicBezTo>
                  <a:cubicBezTo>
                    <a:pt x="258" y="386"/>
                    <a:pt x="259" y="386"/>
                    <a:pt x="257" y="386"/>
                  </a:cubicBezTo>
                  <a:cubicBezTo>
                    <a:pt x="256" y="387"/>
                    <a:pt x="254" y="389"/>
                    <a:pt x="254" y="390"/>
                  </a:cubicBezTo>
                  <a:cubicBezTo>
                    <a:pt x="254" y="391"/>
                    <a:pt x="252" y="395"/>
                    <a:pt x="253" y="396"/>
                  </a:cubicBezTo>
                  <a:cubicBezTo>
                    <a:pt x="254" y="397"/>
                    <a:pt x="253" y="398"/>
                    <a:pt x="253" y="398"/>
                  </a:cubicBezTo>
                  <a:cubicBezTo>
                    <a:pt x="253" y="398"/>
                    <a:pt x="253" y="398"/>
                    <a:pt x="253" y="399"/>
                  </a:cubicBezTo>
                  <a:cubicBezTo>
                    <a:pt x="253" y="399"/>
                    <a:pt x="252" y="399"/>
                    <a:pt x="252" y="399"/>
                  </a:cubicBezTo>
                  <a:cubicBezTo>
                    <a:pt x="252" y="399"/>
                    <a:pt x="252" y="399"/>
                    <a:pt x="252" y="399"/>
                  </a:cubicBezTo>
                  <a:cubicBezTo>
                    <a:pt x="252" y="399"/>
                    <a:pt x="252" y="399"/>
                    <a:pt x="252" y="399"/>
                  </a:cubicBezTo>
                  <a:cubicBezTo>
                    <a:pt x="251" y="399"/>
                    <a:pt x="251" y="399"/>
                    <a:pt x="251" y="399"/>
                  </a:cubicBezTo>
                  <a:cubicBezTo>
                    <a:pt x="251" y="400"/>
                    <a:pt x="251" y="400"/>
                    <a:pt x="251" y="400"/>
                  </a:cubicBezTo>
                  <a:cubicBezTo>
                    <a:pt x="250" y="400"/>
                    <a:pt x="250" y="400"/>
                    <a:pt x="250" y="400"/>
                  </a:cubicBezTo>
                  <a:cubicBezTo>
                    <a:pt x="250" y="400"/>
                    <a:pt x="249" y="401"/>
                    <a:pt x="249" y="401"/>
                  </a:cubicBezTo>
                  <a:cubicBezTo>
                    <a:pt x="248" y="402"/>
                    <a:pt x="246" y="403"/>
                    <a:pt x="247" y="404"/>
                  </a:cubicBezTo>
                  <a:cubicBezTo>
                    <a:pt x="248" y="405"/>
                    <a:pt x="249" y="406"/>
                    <a:pt x="248" y="406"/>
                  </a:cubicBezTo>
                  <a:cubicBezTo>
                    <a:pt x="247" y="407"/>
                    <a:pt x="246" y="408"/>
                    <a:pt x="247" y="408"/>
                  </a:cubicBezTo>
                  <a:cubicBezTo>
                    <a:pt x="249" y="409"/>
                    <a:pt x="252" y="411"/>
                    <a:pt x="253" y="413"/>
                  </a:cubicBezTo>
                  <a:cubicBezTo>
                    <a:pt x="253" y="414"/>
                    <a:pt x="252" y="414"/>
                    <a:pt x="253" y="416"/>
                  </a:cubicBezTo>
                  <a:cubicBezTo>
                    <a:pt x="254" y="417"/>
                    <a:pt x="255" y="420"/>
                    <a:pt x="255" y="421"/>
                  </a:cubicBezTo>
                  <a:cubicBezTo>
                    <a:pt x="255" y="422"/>
                    <a:pt x="258" y="431"/>
                    <a:pt x="258" y="433"/>
                  </a:cubicBezTo>
                  <a:cubicBezTo>
                    <a:pt x="259" y="435"/>
                    <a:pt x="261" y="436"/>
                    <a:pt x="261" y="439"/>
                  </a:cubicBezTo>
                  <a:cubicBezTo>
                    <a:pt x="260" y="441"/>
                    <a:pt x="259" y="443"/>
                    <a:pt x="260" y="446"/>
                  </a:cubicBezTo>
                  <a:cubicBezTo>
                    <a:pt x="260" y="449"/>
                    <a:pt x="260" y="452"/>
                    <a:pt x="261" y="453"/>
                  </a:cubicBezTo>
                  <a:cubicBezTo>
                    <a:pt x="263" y="454"/>
                    <a:pt x="264" y="457"/>
                    <a:pt x="265" y="458"/>
                  </a:cubicBezTo>
                  <a:cubicBezTo>
                    <a:pt x="266" y="459"/>
                    <a:pt x="270" y="462"/>
                    <a:pt x="271" y="462"/>
                  </a:cubicBezTo>
                  <a:cubicBezTo>
                    <a:pt x="273" y="463"/>
                    <a:pt x="277" y="466"/>
                    <a:pt x="278" y="467"/>
                  </a:cubicBezTo>
                  <a:cubicBezTo>
                    <a:pt x="278" y="468"/>
                    <a:pt x="281" y="469"/>
                    <a:pt x="281" y="471"/>
                  </a:cubicBezTo>
                  <a:cubicBezTo>
                    <a:pt x="281" y="471"/>
                    <a:pt x="281" y="472"/>
                    <a:pt x="282" y="473"/>
                  </a:cubicBezTo>
                  <a:cubicBezTo>
                    <a:pt x="282" y="473"/>
                    <a:pt x="282" y="473"/>
                    <a:pt x="282" y="474"/>
                  </a:cubicBezTo>
                  <a:cubicBezTo>
                    <a:pt x="282" y="474"/>
                    <a:pt x="282" y="474"/>
                    <a:pt x="282" y="474"/>
                  </a:cubicBezTo>
                  <a:cubicBezTo>
                    <a:pt x="282" y="474"/>
                    <a:pt x="282" y="475"/>
                    <a:pt x="282" y="475"/>
                  </a:cubicBezTo>
                  <a:cubicBezTo>
                    <a:pt x="282" y="475"/>
                    <a:pt x="282" y="475"/>
                    <a:pt x="282" y="475"/>
                  </a:cubicBezTo>
                  <a:cubicBezTo>
                    <a:pt x="282" y="476"/>
                    <a:pt x="282" y="476"/>
                    <a:pt x="281" y="477"/>
                  </a:cubicBezTo>
                  <a:cubicBezTo>
                    <a:pt x="280" y="478"/>
                    <a:pt x="279" y="480"/>
                    <a:pt x="279" y="482"/>
                  </a:cubicBezTo>
                  <a:cubicBezTo>
                    <a:pt x="279" y="483"/>
                    <a:pt x="280" y="484"/>
                    <a:pt x="279" y="487"/>
                  </a:cubicBezTo>
                  <a:cubicBezTo>
                    <a:pt x="278" y="489"/>
                    <a:pt x="277" y="495"/>
                    <a:pt x="276" y="496"/>
                  </a:cubicBezTo>
                  <a:cubicBezTo>
                    <a:pt x="275" y="496"/>
                    <a:pt x="273" y="497"/>
                    <a:pt x="273" y="498"/>
                  </a:cubicBezTo>
                  <a:cubicBezTo>
                    <a:pt x="274" y="500"/>
                    <a:pt x="274" y="502"/>
                    <a:pt x="273" y="505"/>
                  </a:cubicBezTo>
                  <a:cubicBezTo>
                    <a:pt x="272" y="507"/>
                    <a:pt x="271" y="510"/>
                    <a:pt x="270" y="512"/>
                  </a:cubicBezTo>
                  <a:cubicBezTo>
                    <a:pt x="270" y="513"/>
                    <a:pt x="268" y="519"/>
                    <a:pt x="267" y="520"/>
                  </a:cubicBezTo>
                  <a:cubicBezTo>
                    <a:pt x="267" y="521"/>
                    <a:pt x="266" y="526"/>
                    <a:pt x="265" y="527"/>
                  </a:cubicBezTo>
                  <a:cubicBezTo>
                    <a:pt x="264" y="527"/>
                    <a:pt x="261" y="531"/>
                    <a:pt x="262" y="533"/>
                  </a:cubicBezTo>
                  <a:cubicBezTo>
                    <a:pt x="262" y="534"/>
                    <a:pt x="262" y="534"/>
                    <a:pt x="261" y="536"/>
                  </a:cubicBezTo>
                  <a:cubicBezTo>
                    <a:pt x="260" y="538"/>
                    <a:pt x="259" y="544"/>
                    <a:pt x="259" y="546"/>
                  </a:cubicBezTo>
                  <a:cubicBezTo>
                    <a:pt x="259" y="549"/>
                    <a:pt x="258" y="553"/>
                    <a:pt x="257" y="555"/>
                  </a:cubicBezTo>
                  <a:cubicBezTo>
                    <a:pt x="256" y="557"/>
                    <a:pt x="254" y="559"/>
                    <a:pt x="254" y="560"/>
                  </a:cubicBezTo>
                  <a:cubicBezTo>
                    <a:pt x="253" y="562"/>
                    <a:pt x="249" y="569"/>
                    <a:pt x="247" y="572"/>
                  </a:cubicBezTo>
                  <a:cubicBezTo>
                    <a:pt x="245" y="574"/>
                    <a:pt x="244" y="578"/>
                    <a:pt x="242" y="580"/>
                  </a:cubicBezTo>
                  <a:cubicBezTo>
                    <a:pt x="241" y="582"/>
                    <a:pt x="239" y="583"/>
                    <a:pt x="240" y="585"/>
                  </a:cubicBezTo>
                  <a:cubicBezTo>
                    <a:pt x="240" y="587"/>
                    <a:pt x="241" y="588"/>
                    <a:pt x="240" y="590"/>
                  </a:cubicBezTo>
                  <a:cubicBezTo>
                    <a:pt x="239" y="592"/>
                    <a:pt x="240" y="592"/>
                    <a:pt x="239" y="595"/>
                  </a:cubicBezTo>
                  <a:cubicBezTo>
                    <a:pt x="238" y="598"/>
                    <a:pt x="238" y="598"/>
                    <a:pt x="236" y="601"/>
                  </a:cubicBezTo>
                  <a:cubicBezTo>
                    <a:pt x="235" y="604"/>
                    <a:pt x="234" y="607"/>
                    <a:pt x="233" y="610"/>
                  </a:cubicBezTo>
                  <a:cubicBezTo>
                    <a:pt x="233" y="612"/>
                    <a:pt x="233" y="615"/>
                    <a:pt x="232" y="615"/>
                  </a:cubicBezTo>
                  <a:cubicBezTo>
                    <a:pt x="232" y="615"/>
                    <a:pt x="230" y="619"/>
                    <a:pt x="229" y="620"/>
                  </a:cubicBezTo>
                  <a:cubicBezTo>
                    <a:pt x="229" y="622"/>
                    <a:pt x="229" y="625"/>
                    <a:pt x="229" y="625"/>
                  </a:cubicBezTo>
                  <a:cubicBezTo>
                    <a:pt x="230" y="625"/>
                    <a:pt x="232" y="621"/>
                    <a:pt x="233" y="620"/>
                  </a:cubicBezTo>
                  <a:cubicBezTo>
                    <a:pt x="233" y="619"/>
                    <a:pt x="235" y="618"/>
                    <a:pt x="235" y="616"/>
                  </a:cubicBezTo>
                  <a:cubicBezTo>
                    <a:pt x="235" y="615"/>
                    <a:pt x="235" y="613"/>
                    <a:pt x="236" y="614"/>
                  </a:cubicBezTo>
                  <a:cubicBezTo>
                    <a:pt x="236" y="615"/>
                    <a:pt x="238" y="613"/>
                    <a:pt x="237" y="615"/>
                  </a:cubicBezTo>
                  <a:cubicBezTo>
                    <a:pt x="237" y="618"/>
                    <a:pt x="237" y="618"/>
                    <a:pt x="235" y="621"/>
                  </a:cubicBezTo>
                  <a:cubicBezTo>
                    <a:pt x="234" y="624"/>
                    <a:pt x="234" y="628"/>
                    <a:pt x="234" y="628"/>
                  </a:cubicBezTo>
                  <a:cubicBezTo>
                    <a:pt x="233" y="629"/>
                    <a:pt x="232" y="630"/>
                    <a:pt x="232" y="631"/>
                  </a:cubicBezTo>
                  <a:cubicBezTo>
                    <a:pt x="232" y="632"/>
                    <a:pt x="233" y="634"/>
                    <a:pt x="232" y="635"/>
                  </a:cubicBezTo>
                  <a:cubicBezTo>
                    <a:pt x="232" y="635"/>
                    <a:pt x="231" y="638"/>
                    <a:pt x="230" y="638"/>
                  </a:cubicBezTo>
                  <a:cubicBezTo>
                    <a:pt x="229" y="638"/>
                    <a:pt x="228" y="639"/>
                    <a:pt x="229" y="641"/>
                  </a:cubicBezTo>
                  <a:cubicBezTo>
                    <a:pt x="230" y="642"/>
                    <a:pt x="230" y="642"/>
                    <a:pt x="229" y="643"/>
                  </a:cubicBezTo>
                  <a:cubicBezTo>
                    <a:pt x="227" y="644"/>
                    <a:pt x="226" y="647"/>
                    <a:pt x="226" y="647"/>
                  </a:cubicBezTo>
                  <a:cubicBezTo>
                    <a:pt x="226" y="647"/>
                    <a:pt x="225" y="649"/>
                    <a:pt x="224" y="648"/>
                  </a:cubicBezTo>
                  <a:cubicBezTo>
                    <a:pt x="223" y="647"/>
                    <a:pt x="222" y="648"/>
                    <a:pt x="222" y="647"/>
                  </a:cubicBezTo>
                  <a:cubicBezTo>
                    <a:pt x="221" y="646"/>
                    <a:pt x="220" y="645"/>
                    <a:pt x="219" y="646"/>
                  </a:cubicBezTo>
                  <a:cubicBezTo>
                    <a:pt x="218" y="647"/>
                    <a:pt x="219" y="649"/>
                    <a:pt x="218" y="649"/>
                  </a:cubicBezTo>
                  <a:cubicBezTo>
                    <a:pt x="217" y="650"/>
                    <a:pt x="214" y="657"/>
                    <a:pt x="215" y="656"/>
                  </a:cubicBezTo>
                  <a:cubicBezTo>
                    <a:pt x="216" y="654"/>
                    <a:pt x="218" y="653"/>
                    <a:pt x="218" y="655"/>
                  </a:cubicBezTo>
                  <a:cubicBezTo>
                    <a:pt x="218" y="656"/>
                    <a:pt x="218" y="658"/>
                    <a:pt x="218" y="660"/>
                  </a:cubicBezTo>
                  <a:cubicBezTo>
                    <a:pt x="218" y="661"/>
                    <a:pt x="218" y="663"/>
                    <a:pt x="219" y="663"/>
                  </a:cubicBezTo>
                  <a:cubicBezTo>
                    <a:pt x="220" y="664"/>
                    <a:pt x="223" y="664"/>
                    <a:pt x="222" y="665"/>
                  </a:cubicBezTo>
                  <a:cubicBezTo>
                    <a:pt x="221" y="666"/>
                    <a:pt x="220" y="664"/>
                    <a:pt x="218" y="665"/>
                  </a:cubicBezTo>
                  <a:cubicBezTo>
                    <a:pt x="216" y="666"/>
                    <a:pt x="217" y="668"/>
                    <a:pt x="217" y="669"/>
                  </a:cubicBezTo>
                  <a:cubicBezTo>
                    <a:pt x="217" y="670"/>
                    <a:pt x="216" y="672"/>
                    <a:pt x="215" y="673"/>
                  </a:cubicBezTo>
                  <a:cubicBezTo>
                    <a:pt x="215" y="673"/>
                    <a:pt x="214" y="676"/>
                    <a:pt x="215" y="677"/>
                  </a:cubicBezTo>
                  <a:cubicBezTo>
                    <a:pt x="216" y="677"/>
                    <a:pt x="217" y="678"/>
                    <a:pt x="215" y="679"/>
                  </a:cubicBezTo>
                  <a:cubicBezTo>
                    <a:pt x="213" y="680"/>
                    <a:pt x="213" y="681"/>
                    <a:pt x="214" y="683"/>
                  </a:cubicBezTo>
                  <a:cubicBezTo>
                    <a:pt x="214" y="685"/>
                    <a:pt x="214" y="686"/>
                    <a:pt x="213" y="687"/>
                  </a:cubicBezTo>
                  <a:cubicBezTo>
                    <a:pt x="211" y="687"/>
                    <a:pt x="212" y="691"/>
                    <a:pt x="212" y="691"/>
                  </a:cubicBezTo>
                  <a:cubicBezTo>
                    <a:pt x="211" y="692"/>
                    <a:pt x="211" y="693"/>
                    <a:pt x="211" y="694"/>
                  </a:cubicBezTo>
                  <a:cubicBezTo>
                    <a:pt x="212" y="696"/>
                    <a:pt x="212" y="697"/>
                    <a:pt x="211" y="698"/>
                  </a:cubicBezTo>
                  <a:cubicBezTo>
                    <a:pt x="209" y="699"/>
                    <a:pt x="210" y="702"/>
                    <a:pt x="209" y="702"/>
                  </a:cubicBezTo>
                  <a:cubicBezTo>
                    <a:pt x="208" y="703"/>
                    <a:pt x="210" y="703"/>
                    <a:pt x="209" y="705"/>
                  </a:cubicBezTo>
                  <a:cubicBezTo>
                    <a:pt x="208" y="706"/>
                    <a:pt x="208" y="710"/>
                    <a:pt x="209" y="709"/>
                  </a:cubicBezTo>
                  <a:cubicBezTo>
                    <a:pt x="210" y="708"/>
                    <a:pt x="212" y="705"/>
                    <a:pt x="213" y="704"/>
                  </a:cubicBezTo>
                  <a:cubicBezTo>
                    <a:pt x="213" y="704"/>
                    <a:pt x="211" y="707"/>
                    <a:pt x="211" y="709"/>
                  </a:cubicBezTo>
                  <a:cubicBezTo>
                    <a:pt x="210" y="710"/>
                    <a:pt x="209" y="713"/>
                    <a:pt x="210" y="713"/>
                  </a:cubicBezTo>
                  <a:cubicBezTo>
                    <a:pt x="211" y="714"/>
                    <a:pt x="214" y="713"/>
                    <a:pt x="213" y="714"/>
                  </a:cubicBezTo>
                  <a:cubicBezTo>
                    <a:pt x="211" y="716"/>
                    <a:pt x="214" y="714"/>
                    <a:pt x="216" y="713"/>
                  </a:cubicBezTo>
                  <a:cubicBezTo>
                    <a:pt x="218" y="711"/>
                    <a:pt x="221" y="708"/>
                    <a:pt x="222" y="710"/>
                  </a:cubicBezTo>
                  <a:cubicBezTo>
                    <a:pt x="222" y="711"/>
                    <a:pt x="219" y="713"/>
                    <a:pt x="221" y="713"/>
                  </a:cubicBezTo>
                  <a:cubicBezTo>
                    <a:pt x="223" y="713"/>
                    <a:pt x="224" y="713"/>
                    <a:pt x="225" y="711"/>
                  </a:cubicBezTo>
                  <a:cubicBezTo>
                    <a:pt x="226" y="709"/>
                    <a:pt x="228" y="708"/>
                    <a:pt x="230" y="708"/>
                  </a:cubicBezTo>
                  <a:cubicBezTo>
                    <a:pt x="232" y="707"/>
                    <a:pt x="233" y="706"/>
                    <a:pt x="234" y="705"/>
                  </a:cubicBezTo>
                  <a:cubicBezTo>
                    <a:pt x="234" y="705"/>
                    <a:pt x="234" y="705"/>
                    <a:pt x="235" y="705"/>
                  </a:cubicBezTo>
                  <a:cubicBezTo>
                    <a:pt x="235" y="704"/>
                    <a:pt x="235" y="704"/>
                    <a:pt x="235" y="704"/>
                  </a:cubicBezTo>
                  <a:cubicBezTo>
                    <a:pt x="235" y="704"/>
                    <a:pt x="235" y="704"/>
                    <a:pt x="235" y="704"/>
                  </a:cubicBezTo>
                  <a:cubicBezTo>
                    <a:pt x="236" y="704"/>
                    <a:pt x="236" y="704"/>
                    <a:pt x="236" y="704"/>
                  </a:cubicBezTo>
                  <a:cubicBezTo>
                    <a:pt x="236" y="704"/>
                    <a:pt x="236" y="704"/>
                    <a:pt x="236" y="705"/>
                  </a:cubicBezTo>
                  <a:cubicBezTo>
                    <a:pt x="237" y="705"/>
                    <a:pt x="237" y="705"/>
                    <a:pt x="237" y="705"/>
                  </a:cubicBezTo>
                  <a:cubicBezTo>
                    <a:pt x="237" y="705"/>
                    <a:pt x="237" y="705"/>
                    <a:pt x="237" y="705"/>
                  </a:cubicBezTo>
                  <a:cubicBezTo>
                    <a:pt x="237" y="705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8" y="706"/>
                    <a:pt x="238" y="706"/>
                    <a:pt x="238" y="706"/>
                  </a:cubicBezTo>
                  <a:cubicBezTo>
                    <a:pt x="239" y="706"/>
                    <a:pt x="239" y="706"/>
                    <a:pt x="239" y="706"/>
                  </a:cubicBezTo>
                  <a:cubicBezTo>
                    <a:pt x="239" y="706"/>
                    <a:pt x="239" y="706"/>
                    <a:pt x="239" y="705"/>
                  </a:cubicBezTo>
                  <a:cubicBezTo>
                    <a:pt x="239" y="705"/>
                    <a:pt x="239" y="705"/>
                    <a:pt x="238" y="705"/>
                  </a:cubicBezTo>
                  <a:cubicBezTo>
                    <a:pt x="238" y="702"/>
                    <a:pt x="238" y="700"/>
                    <a:pt x="238" y="699"/>
                  </a:cubicBezTo>
                  <a:cubicBezTo>
                    <a:pt x="239" y="697"/>
                    <a:pt x="237" y="694"/>
                    <a:pt x="238" y="693"/>
                  </a:cubicBezTo>
                  <a:cubicBezTo>
                    <a:pt x="239" y="691"/>
                    <a:pt x="241" y="693"/>
                    <a:pt x="241" y="691"/>
                  </a:cubicBezTo>
                  <a:cubicBezTo>
                    <a:pt x="241" y="689"/>
                    <a:pt x="240" y="688"/>
                    <a:pt x="241" y="688"/>
                  </a:cubicBezTo>
                  <a:cubicBezTo>
                    <a:pt x="242" y="687"/>
                    <a:pt x="241" y="689"/>
                    <a:pt x="243" y="688"/>
                  </a:cubicBezTo>
                  <a:cubicBezTo>
                    <a:pt x="245" y="688"/>
                    <a:pt x="245" y="686"/>
                    <a:pt x="246" y="685"/>
                  </a:cubicBezTo>
                  <a:cubicBezTo>
                    <a:pt x="248" y="684"/>
                    <a:pt x="250" y="680"/>
                    <a:pt x="250" y="677"/>
                  </a:cubicBezTo>
                  <a:cubicBezTo>
                    <a:pt x="250" y="675"/>
                    <a:pt x="254" y="670"/>
                    <a:pt x="256" y="669"/>
                  </a:cubicBezTo>
                  <a:cubicBezTo>
                    <a:pt x="258" y="669"/>
                    <a:pt x="260" y="667"/>
                    <a:pt x="261" y="666"/>
                  </a:cubicBezTo>
                  <a:cubicBezTo>
                    <a:pt x="262" y="666"/>
                    <a:pt x="264" y="659"/>
                    <a:pt x="263" y="658"/>
                  </a:cubicBezTo>
                  <a:cubicBezTo>
                    <a:pt x="262" y="657"/>
                    <a:pt x="261" y="656"/>
                    <a:pt x="259" y="655"/>
                  </a:cubicBezTo>
                  <a:cubicBezTo>
                    <a:pt x="258" y="654"/>
                    <a:pt x="255" y="650"/>
                    <a:pt x="256" y="648"/>
                  </a:cubicBezTo>
                  <a:cubicBezTo>
                    <a:pt x="257" y="647"/>
                    <a:pt x="258" y="645"/>
                    <a:pt x="260" y="643"/>
                  </a:cubicBezTo>
                  <a:cubicBezTo>
                    <a:pt x="262" y="641"/>
                    <a:pt x="267" y="639"/>
                    <a:pt x="268" y="639"/>
                  </a:cubicBezTo>
                  <a:cubicBezTo>
                    <a:pt x="269" y="639"/>
                    <a:pt x="269" y="638"/>
                    <a:pt x="270" y="637"/>
                  </a:cubicBezTo>
                  <a:cubicBezTo>
                    <a:pt x="271" y="636"/>
                    <a:pt x="272" y="635"/>
                    <a:pt x="272" y="634"/>
                  </a:cubicBezTo>
                  <a:cubicBezTo>
                    <a:pt x="272" y="633"/>
                    <a:pt x="273" y="628"/>
                    <a:pt x="274" y="627"/>
                  </a:cubicBezTo>
                  <a:cubicBezTo>
                    <a:pt x="275" y="626"/>
                    <a:pt x="280" y="623"/>
                    <a:pt x="279" y="622"/>
                  </a:cubicBezTo>
                  <a:cubicBezTo>
                    <a:pt x="278" y="622"/>
                    <a:pt x="276" y="622"/>
                    <a:pt x="277" y="621"/>
                  </a:cubicBezTo>
                  <a:cubicBezTo>
                    <a:pt x="278" y="620"/>
                    <a:pt x="281" y="618"/>
                    <a:pt x="280" y="617"/>
                  </a:cubicBezTo>
                  <a:cubicBezTo>
                    <a:pt x="279" y="616"/>
                    <a:pt x="278" y="613"/>
                    <a:pt x="278" y="611"/>
                  </a:cubicBezTo>
                  <a:cubicBezTo>
                    <a:pt x="278" y="608"/>
                    <a:pt x="279" y="606"/>
                    <a:pt x="281" y="607"/>
                  </a:cubicBezTo>
                  <a:cubicBezTo>
                    <a:pt x="282" y="608"/>
                    <a:pt x="285" y="610"/>
                    <a:pt x="287" y="610"/>
                  </a:cubicBezTo>
                  <a:cubicBezTo>
                    <a:pt x="290" y="609"/>
                    <a:pt x="291" y="609"/>
                    <a:pt x="293" y="608"/>
                  </a:cubicBezTo>
                  <a:cubicBezTo>
                    <a:pt x="294" y="606"/>
                    <a:pt x="294" y="603"/>
                    <a:pt x="294" y="601"/>
                  </a:cubicBezTo>
                  <a:cubicBezTo>
                    <a:pt x="295" y="600"/>
                    <a:pt x="295" y="596"/>
                    <a:pt x="296" y="595"/>
                  </a:cubicBezTo>
                  <a:cubicBezTo>
                    <a:pt x="298" y="594"/>
                    <a:pt x="298" y="594"/>
                    <a:pt x="301" y="594"/>
                  </a:cubicBezTo>
                  <a:cubicBezTo>
                    <a:pt x="304" y="594"/>
                    <a:pt x="307" y="593"/>
                    <a:pt x="310" y="592"/>
                  </a:cubicBezTo>
                  <a:cubicBezTo>
                    <a:pt x="312" y="592"/>
                    <a:pt x="320" y="589"/>
                    <a:pt x="322" y="586"/>
                  </a:cubicBezTo>
                  <a:cubicBezTo>
                    <a:pt x="325" y="583"/>
                    <a:pt x="327" y="580"/>
                    <a:pt x="327" y="578"/>
                  </a:cubicBezTo>
                  <a:cubicBezTo>
                    <a:pt x="327" y="576"/>
                    <a:pt x="327" y="575"/>
                    <a:pt x="326" y="575"/>
                  </a:cubicBezTo>
                  <a:cubicBezTo>
                    <a:pt x="325" y="575"/>
                    <a:pt x="324" y="574"/>
                    <a:pt x="325" y="573"/>
                  </a:cubicBezTo>
                  <a:cubicBezTo>
                    <a:pt x="325" y="571"/>
                    <a:pt x="327" y="570"/>
                    <a:pt x="326" y="569"/>
                  </a:cubicBezTo>
                  <a:cubicBezTo>
                    <a:pt x="325" y="567"/>
                    <a:pt x="322" y="564"/>
                    <a:pt x="321" y="563"/>
                  </a:cubicBezTo>
                  <a:cubicBezTo>
                    <a:pt x="321" y="562"/>
                    <a:pt x="320" y="560"/>
                    <a:pt x="321" y="560"/>
                  </a:cubicBezTo>
                  <a:cubicBezTo>
                    <a:pt x="321" y="560"/>
                    <a:pt x="321" y="560"/>
                    <a:pt x="322" y="560"/>
                  </a:cubicBezTo>
                  <a:cubicBezTo>
                    <a:pt x="322" y="560"/>
                    <a:pt x="322" y="560"/>
                    <a:pt x="322" y="560"/>
                  </a:cubicBezTo>
                  <a:cubicBezTo>
                    <a:pt x="322" y="560"/>
                    <a:pt x="323" y="561"/>
                    <a:pt x="323" y="561"/>
                  </a:cubicBezTo>
                  <a:cubicBezTo>
                    <a:pt x="323" y="561"/>
                    <a:pt x="323" y="561"/>
                    <a:pt x="323" y="561"/>
                  </a:cubicBezTo>
                  <a:cubicBezTo>
                    <a:pt x="324" y="561"/>
                    <a:pt x="324" y="561"/>
                    <a:pt x="324" y="561"/>
                  </a:cubicBezTo>
                  <a:cubicBezTo>
                    <a:pt x="324" y="561"/>
                    <a:pt x="324" y="562"/>
                    <a:pt x="324" y="562"/>
                  </a:cubicBezTo>
                  <a:cubicBezTo>
                    <a:pt x="325" y="562"/>
                    <a:pt x="325" y="562"/>
                    <a:pt x="325" y="562"/>
                  </a:cubicBezTo>
                  <a:cubicBezTo>
                    <a:pt x="325" y="563"/>
                    <a:pt x="328" y="562"/>
                    <a:pt x="329" y="563"/>
                  </a:cubicBezTo>
                  <a:cubicBezTo>
                    <a:pt x="329" y="564"/>
                    <a:pt x="330" y="565"/>
                    <a:pt x="332" y="565"/>
                  </a:cubicBezTo>
                  <a:cubicBezTo>
                    <a:pt x="335" y="565"/>
                    <a:pt x="341" y="565"/>
                    <a:pt x="342" y="564"/>
                  </a:cubicBezTo>
                  <a:cubicBezTo>
                    <a:pt x="344" y="562"/>
                    <a:pt x="346" y="560"/>
                    <a:pt x="348" y="558"/>
                  </a:cubicBezTo>
                  <a:cubicBezTo>
                    <a:pt x="348" y="558"/>
                    <a:pt x="349" y="557"/>
                    <a:pt x="349" y="556"/>
                  </a:cubicBezTo>
                  <a:cubicBezTo>
                    <a:pt x="349" y="556"/>
                    <a:pt x="349" y="556"/>
                    <a:pt x="349" y="556"/>
                  </a:cubicBezTo>
                  <a:cubicBezTo>
                    <a:pt x="350" y="555"/>
                    <a:pt x="350" y="555"/>
                    <a:pt x="350" y="554"/>
                  </a:cubicBezTo>
                  <a:cubicBezTo>
                    <a:pt x="350" y="554"/>
                    <a:pt x="350" y="554"/>
                    <a:pt x="351" y="554"/>
                  </a:cubicBezTo>
                  <a:cubicBezTo>
                    <a:pt x="351" y="554"/>
                    <a:pt x="351" y="553"/>
                    <a:pt x="351" y="553"/>
                  </a:cubicBezTo>
                  <a:cubicBezTo>
                    <a:pt x="351" y="553"/>
                    <a:pt x="351" y="553"/>
                    <a:pt x="351" y="553"/>
                  </a:cubicBezTo>
                  <a:cubicBezTo>
                    <a:pt x="351" y="552"/>
                    <a:pt x="351" y="552"/>
                    <a:pt x="351" y="552"/>
                  </a:cubicBezTo>
                  <a:cubicBezTo>
                    <a:pt x="352" y="552"/>
                    <a:pt x="352" y="551"/>
                    <a:pt x="352" y="551"/>
                  </a:cubicBezTo>
                  <a:cubicBezTo>
                    <a:pt x="352" y="550"/>
                    <a:pt x="353" y="549"/>
                    <a:pt x="354" y="548"/>
                  </a:cubicBezTo>
                  <a:cubicBezTo>
                    <a:pt x="355" y="547"/>
                    <a:pt x="357" y="547"/>
                    <a:pt x="358" y="544"/>
                  </a:cubicBezTo>
                  <a:cubicBezTo>
                    <a:pt x="358" y="541"/>
                    <a:pt x="359" y="539"/>
                    <a:pt x="360" y="538"/>
                  </a:cubicBezTo>
                  <a:cubicBezTo>
                    <a:pt x="361" y="536"/>
                    <a:pt x="363" y="536"/>
                    <a:pt x="363" y="537"/>
                  </a:cubicBezTo>
                  <a:cubicBezTo>
                    <a:pt x="362" y="538"/>
                    <a:pt x="359" y="542"/>
                    <a:pt x="360" y="542"/>
                  </a:cubicBezTo>
                  <a:cubicBezTo>
                    <a:pt x="361" y="541"/>
                    <a:pt x="365" y="538"/>
                    <a:pt x="366" y="536"/>
                  </a:cubicBezTo>
                  <a:cubicBezTo>
                    <a:pt x="368" y="535"/>
                    <a:pt x="371" y="528"/>
                    <a:pt x="372" y="527"/>
                  </a:cubicBezTo>
                  <a:cubicBezTo>
                    <a:pt x="374" y="526"/>
                    <a:pt x="375" y="526"/>
                    <a:pt x="376" y="525"/>
                  </a:cubicBezTo>
                  <a:cubicBezTo>
                    <a:pt x="377" y="523"/>
                    <a:pt x="377" y="521"/>
                    <a:pt x="378" y="520"/>
                  </a:cubicBezTo>
                  <a:cubicBezTo>
                    <a:pt x="379" y="518"/>
                    <a:pt x="377" y="517"/>
                    <a:pt x="378" y="515"/>
                  </a:cubicBezTo>
                  <a:cubicBezTo>
                    <a:pt x="379" y="513"/>
                    <a:pt x="378" y="511"/>
                    <a:pt x="380" y="509"/>
                  </a:cubicBezTo>
                  <a:cubicBezTo>
                    <a:pt x="382" y="507"/>
                    <a:pt x="387" y="502"/>
                    <a:pt x="390" y="501"/>
                  </a:cubicBezTo>
                  <a:cubicBezTo>
                    <a:pt x="392" y="500"/>
                    <a:pt x="393" y="499"/>
                    <a:pt x="395" y="498"/>
                  </a:cubicBezTo>
                  <a:cubicBezTo>
                    <a:pt x="397" y="497"/>
                    <a:pt x="398" y="495"/>
                    <a:pt x="401" y="494"/>
                  </a:cubicBezTo>
                  <a:cubicBezTo>
                    <a:pt x="403" y="493"/>
                    <a:pt x="409" y="494"/>
                    <a:pt x="412" y="493"/>
                  </a:cubicBezTo>
                  <a:cubicBezTo>
                    <a:pt x="415" y="492"/>
                    <a:pt x="418" y="489"/>
                    <a:pt x="418" y="488"/>
                  </a:cubicBezTo>
                  <a:cubicBezTo>
                    <a:pt x="419" y="487"/>
                    <a:pt x="423" y="480"/>
                    <a:pt x="425" y="479"/>
                  </a:cubicBezTo>
                  <a:cubicBezTo>
                    <a:pt x="426" y="477"/>
                    <a:pt x="428" y="473"/>
                    <a:pt x="429" y="470"/>
                  </a:cubicBezTo>
                  <a:cubicBezTo>
                    <a:pt x="430" y="467"/>
                    <a:pt x="432" y="462"/>
                    <a:pt x="433" y="460"/>
                  </a:cubicBezTo>
                  <a:cubicBezTo>
                    <a:pt x="433" y="459"/>
                    <a:pt x="434" y="460"/>
                    <a:pt x="434" y="456"/>
                  </a:cubicBezTo>
                  <a:cubicBezTo>
                    <a:pt x="435" y="452"/>
                    <a:pt x="435" y="445"/>
                    <a:pt x="437" y="444"/>
                  </a:cubicBezTo>
                  <a:cubicBezTo>
                    <a:pt x="439" y="443"/>
                    <a:pt x="439" y="442"/>
                    <a:pt x="441" y="440"/>
                  </a:cubicBezTo>
                  <a:cubicBezTo>
                    <a:pt x="443" y="437"/>
                    <a:pt x="447" y="431"/>
                    <a:pt x="450" y="429"/>
                  </a:cubicBezTo>
                  <a:cubicBezTo>
                    <a:pt x="454" y="427"/>
                    <a:pt x="459" y="421"/>
                    <a:pt x="459" y="418"/>
                  </a:cubicBezTo>
                  <a:cubicBezTo>
                    <a:pt x="460" y="415"/>
                    <a:pt x="460" y="412"/>
                    <a:pt x="459" y="410"/>
                  </a:cubicBezTo>
                  <a:cubicBezTo>
                    <a:pt x="458" y="408"/>
                    <a:pt x="460" y="407"/>
                    <a:pt x="458" y="4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8D963407-F04D-4D40-8F8A-A6453459C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9635" y="5936012"/>
              <a:ext cx="157876" cy="134721"/>
            </a:xfrm>
            <a:custGeom>
              <a:avLst/>
              <a:gdLst>
                <a:gd name="T0" fmla="*/ 30 w 32"/>
                <a:gd name="T1" fmla="*/ 24 h 27"/>
                <a:gd name="T2" fmla="*/ 23 w 32"/>
                <a:gd name="T3" fmla="*/ 18 h 27"/>
                <a:gd name="T4" fmla="*/ 19 w 32"/>
                <a:gd name="T5" fmla="*/ 11 h 27"/>
                <a:gd name="T6" fmla="*/ 18 w 32"/>
                <a:gd name="T7" fmla="*/ 7 h 27"/>
                <a:gd name="T8" fmla="*/ 19 w 32"/>
                <a:gd name="T9" fmla="*/ 3 h 27"/>
                <a:gd name="T10" fmla="*/ 19 w 32"/>
                <a:gd name="T11" fmla="*/ 1 h 27"/>
                <a:gd name="T12" fmla="*/ 18 w 32"/>
                <a:gd name="T13" fmla="*/ 1 h 27"/>
                <a:gd name="T14" fmla="*/ 18 w 32"/>
                <a:gd name="T15" fmla="*/ 0 h 27"/>
                <a:gd name="T16" fmla="*/ 18 w 32"/>
                <a:gd name="T17" fmla="*/ 0 h 27"/>
                <a:gd name="T18" fmla="*/ 18 w 32"/>
                <a:gd name="T19" fmla="*/ 0 h 27"/>
                <a:gd name="T20" fmla="*/ 18 w 32"/>
                <a:gd name="T21" fmla="*/ 0 h 27"/>
                <a:gd name="T22" fmla="*/ 17 w 32"/>
                <a:gd name="T23" fmla="*/ 0 h 27"/>
                <a:gd name="T24" fmla="*/ 15 w 32"/>
                <a:gd name="T25" fmla="*/ 2 h 27"/>
                <a:gd name="T26" fmla="*/ 14 w 32"/>
                <a:gd name="T27" fmla="*/ 1 h 27"/>
                <a:gd name="T28" fmla="*/ 11 w 32"/>
                <a:gd name="T29" fmla="*/ 3 h 27"/>
                <a:gd name="T30" fmla="*/ 10 w 32"/>
                <a:gd name="T31" fmla="*/ 5 h 27"/>
                <a:gd name="T32" fmla="*/ 12 w 32"/>
                <a:gd name="T33" fmla="*/ 7 h 27"/>
                <a:gd name="T34" fmla="*/ 13 w 32"/>
                <a:gd name="T35" fmla="*/ 10 h 27"/>
                <a:gd name="T36" fmla="*/ 8 w 32"/>
                <a:gd name="T37" fmla="*/ 13 h 27"/>
                <a:gd name="T38" fmla="*/ 8 w 32"/>
                <a:gd name="T39" fmla="*/ 16 h 27"/>
                <a:gd name="T40" fmla="*/ 11 w 32"/>
                <a:gd name="T41" fmla="*/ 20 h 27"/>
                <a:gd name="T42" fmla="*/ 7 w 32"/>
                <a:gd name="T43" fmla="*/ 19 h 27"/>
                <a:gd name="T44" fmla="*/ 5 w 32"/>
                <a:gd name="T45" fmla="*/ 21 h 27"/>
                <a:gd name="T46" fmla="*/ 2 w 32"/>
                <a:gd name="T47" fmla="*/ 20 h 27"/>
                <a:gd name="T48" fmla="*/ 1 w 32"/>
                <a:gd name="T49" fmla="*/ 24 h 27"/>
                <a:gd name="T50" fmla="*/ 6 w 32"/>
                <a:gd name="T51" fmla="*/ 25 h 27"/>
                <a:gd name="T52" fmla="*/ 12 w 32"/>
                <a:gd name="T53" fmla="*/ 25 h 27"/>
                <a:gd name="T54" fmla="*/ 16 w 32"/>
                <a:gd name="T55" fmla="*/ 25 h 27"/>
                <a:gd name="T56" fmla="*/ 16 w 32"/>
                <a:gd name="T57" fmla="*/ 25 h 27"/>
                <a:gd name="T58" fmla="*/ 17 w 32"/>
                <a:gd name="T59" fmla="*/ 25 h 27"/>
                <a:gd name="T60" fmla="*/ 17 w 32"/>
                <a:gd name="T61" fmla="*/ 25 h 27"/>
                <a:gd name="T62" fmla="*/ 18 w 32"/>
                <a:gd name="T63" fmla="*/ 25 h 27"/>
                <a:gd name="T64" fmla="*/ 19 w 32"/>
                <a:gd name="T65" fmla="*/ 25 h 27"/>
                <a:gd name="T66" fmla="*/ 19 w 32"/>
                <a:gd name="T67" fmla="*/ 25 h 27"/>
                <a:gd name="T68" fmla="*/ 19 w 32"/>
                <a:gd name="T69" fmla="*/ 25 h 27"/>
                <a:gd name="T70" fmla="*/ 20 w 32"/>
                <a:gd name="T71" fmla="*/ 25 h 27"/>
                <a:gd name="T72" fmla="*/ 25 w 32"/>
                <a:gd name="T73" fmla="*/ 27 h 27"/>
                <a:gd name="T74" fmla="*/ 28 w 32"/>
                <a:gd name="T75" fmla="*/ 25 h 27"/>
                <a:gd name="T76" fmla="*/ 30 w 32"/>
                <a:gd name="T77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" h="27">
                  <a:moveTo>
                    <a:pt x="30" y="24"/>
                  </a:moveTo>
                  <a:cubicBezTo>
                    <a:pt x="28" y="23"/>
                    <a:pt x="24" y="20"/>
                    <a:pt x="23" y="18"/>
                  </a:cubicBezTo>
                  <a:cubicBezTo>
                    <a:pt x="23" y="16"/>
                    <a:pt x="19" y="12"/>
                    <a:pt x="19" y="11"/>
                  </a:cubicBezTo>
                  <a:cubicBezTo>
                    <a:pt x="19" y="9"/>
                    <a:pt x="17" y="9"/>
                    <a:pt x="18" y="7"/>
                  </a:cubicBezTo>
                  <a:cubicBezTo>
                    <a:pt x="19" y="5"/>
                    <a:pt x="20" y="6"/>
                    <a:pt x="19" y="3"/>
                  </a:cubicBezTo>
                  <a:cubicBezTo>
                    <a:pt x="19" y="2"/>
                    <a:pt x="19" y="1"/>
                    <a:pt x="19" y="1"/>
                  </a:cubicBezTo>
                  <a:cubicBezTo>
                    <a:pt x="19" y="1"/>
                    <a:pt x="19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"/>
                    <a:pt x="15" y="3"/>
                    <a:pt x="15" y="2"/>
                  </a:cubicBezTo>
                  <a:cubicBezTo>
                    <a:pt x="14" y="2"/>
                    <a:pt x="15" y="0"/>
                    <a:pt x="14" y="1"/>
                  </a:cubicBezTo>
                  <a:cubicBezTo>
                    <a:pt x="13" y="2"/>
                    <a:pt x="12" y="3"/>
                    <a:pt x="11" y="3"/>
                  </a:cubicBezTo>
                  <a:cubicBezTo>
                    <a:pt x="10" y="3"/>
                    <a:pt x="10" y="4"/>
                    <a:pt x="10" y="5"/>
                  </a:cubicBezTo>
                  <a:cubicBezTo>
                    <a:pt x="11" y="6"/>
                    <a:pt x="12" y="6"/>
                    <a:pt x="12" y="7"/>
                  </a:cubicBezTo>
                  <a:cubicBezTo>
                    <a:pt x="13" y="8"/>
                    <a:pt x="14" y="9"/>
                    <a:pt x="13" y="10"/>
                  </a:cubicBezTo>
                  <a:cubicBezTo>
                    <a:pt x="11" y="12"/>
                    <a:pt x="9" y="13"/>
                    <a:pt x="8" y="13"/>
                  </a:cubicBezTo>
                  <a:cubicBezTo>
                    <a:pt x="8" y="13"/>
                    <a:pt x="6" y="15"/>
                    <a:pt x="8" y="16"/>
                  </a:cubicBezTo>
                  <a:cubicBezTo>
                    <a:pt x="10" y="18"/>
                    <a:pt x="11" y="20"/>
                    <a:pt x="11" y="20"/>
                  </a:cubicBezTo>
                  <a:cubicBezTo>
                    <a:pt x="10" y="20"/>
                    <a:pt x="7" y="19"/>
                    <a:pt x="7" y="19"/>
                  </a:cubicBezTo>
                  <a:cubicBezTo>
                    <a:pt x="6" y="20"/>
                    <a:pt x="6" y="21"/>
                    <a:pt x="5" y="21"/>
                  </a:cubicBezTo>
                  <a:cubicBezTo>
                    <a:pt x="4" y="20"/>
                    <a:pt x="3" y="19"/>
                    <a:pt x="2" y="20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3" y="25"/>
                    <a:pt x="5" y="23"/>
                    <a:pt x="6" y="25"/>
                  </a:cubicBezTo>
                  <a:cubicBezTo>
                    <a:pt x="7" y="26"/>
                    <a:pt x="10" y="25"/>
                    <a:pt x="12" y="25"/>
                  </a:cubicBezTo>
                  <a:cubicBezTo>
                    <a:pt x="12" y="26"/>
                    <a:pt x="14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7" y="25"/>
                    <a:pt x="17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6"/>
                    <a:pt x="24" y="27"/>
                    <a:pt x="25" y="27"/>
                  </a:cubicBezTo>
                  <a:cubicBezTo>
                    <a:pt x="26" y="27"/>
                    <a:pt x="27" y="25"/>
                    <a:pt x="28" y="25"/>
                  </a:cubicBezTo>
                  <a:cubicBezTo>
                    <a:pt x="30" y="25"/>
                    <a:pt x="32" y="25"/>
                    <a:pt x="3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Freeform 59">
              <a:extLst>
                <a:ext uri="{FF2B5EF4-FFF2-40B4-BE49-F238E27FC236}">
                  <a16:creationId xmlns:a16="http://schemas.microsoft.com/office/drawing/2014/main" id="{E2596A7A-6BB9-4210-9D24-23544AD0E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313" y="6070733"/>
              <a:ext cx="35785" cy="14735"/>
            </a:xfrm>
            <a:custGeom>
              <a:avLst/>
              <a:gdLst>
                <a:gd name="T0" fmla="*/ 1 w 7"/>
                <a:gd name="T1" fmla="*/ 1 h 3"/>
                <a:gd name="T2" fmla="*/ 5 w 7"/>
                <a:gd name="T3" fmla="*/ 3 h 3"/>
                <a:gd name="T4" fmla="*/ 1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1"/>
                  </a:moveTo>
                  <a:cubicBezTo>
                    <a:pt x="0" y="1"/>
                    <a:pt x="4" y="3"/>
                    <a:pt x="5" y="3"/>
                  </a:cubicBezTo>
                  <a:cubicBezTo>
                    <a:pt x="7" y="1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Freeform 60">
              <a:extLst>
                <a:ext uri="{FF2B5EF4-FFF2-40B4-BE49-F238E27FC236}">
                  <a16:creationId xmlns:a16="http://schemas.microsoft.com/office/drawing/2014/main" id="{BFE8AF32-C1AF-4778-8317-D61F9C2BB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8581" y="6074941"/>
              <a:ext cx="39995" cy="21051"/>
            </a:xfrm>
            <a:custGeom>
              <a:avLst/>
              <a:gdLst>
                <a:gd name="T0" fmla="*/ 2 w 8"/>
                <a:gd name="T1" fmla="*/ 0 h 4"/>
                <a:gd name="T2" fmla="*/ 3 w 8"/>
                <a:gd name="T3" fmla="*/ 3 h 4"/>
                <a:gd name="T4" fmla="*/ 7 w 8"/>
                <a:gd name="T5" fmla="*/ 0 h 4"/>
                <a:gd name="T6" fmla="*/ 2 w 8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4">
                  <a:moveTo>
                    <a:pt x="2" y="0"/>
                  </a:moveTo>
                  <a:cubicBezTo>
                    <a:pt x="0" y="1"/>
                    <a:pt x="2" y="2"/>
                    <a:pt x="3" y="3"/>
                  </a:cubicBezTo>
                  <a:cubicBezTo>
                    <a:pt x="4" y="4"/>
                    <a:pt x="6" y="1"/>
                    <a:pt x="7" y="0"/>
                  </a:cubicBezTo>
                  <a:cubicBezTo>
                    <a:pt x="8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Freeform 61">
              <a:extLst>
                <a:ext uri="{FF2B5EF4-FFF2-40B4-BE49-F238E27FC236}">
                  <a16:creationId xmlns:a16="http://schemas.microsoft.com/office/drawing/2014/main" id="{B49AA33E-BC20-40FD-A835-EFCB379AF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646" y="5950746"/>
              <a:ext cx="58940" cy="75781"/>
            </a:xfrm>
            <a:custGeom>
              <a:avLst/>
              <a:gdLst>
                <a:gd name="T0" fmla="*/ 1 w 12"/>
                <a:gd name="T1" fmla="*/ 1 h 15"/>
                <a:gd name="T2" fmla="*/ 2 w 12"/>
                <a:gd name="T3" fmla="*/ 4 h 15"/>
                <a:gd name="T4" fmla="*/ 4 w 12"/>
                <a:gd name="T5" fmla="*/ 6 h 15"/>
                <a:gd name="T6" fmla="*/ 5 w 12"/>
                <a:gd name="T7" fmla="*/ 8 h 15"/>
                <a:gd name="T8" fmla="*/ 5 w 12"/>
                <a:gd name="T9" fmla="*/ 11 h 15"/>
                <a:gd name="T10" fmla="*/ 9 w 12"/>
                <a:gd name="T11" fmla="*/ 14 h 15"/>
                <a:gd name="T12" fmla="*/ 12 w 12"/>
                <a:gd name="T13" fmla="*/ 11 h 15"/>
                <a:gd name="T14" fmla="*/ 7 w 12"/>
                <a:gd name="T15" fmla="*/ 5 h 15"/>
                <a:gd name="T16" fmla="*/ 1 w 12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5">
                  <a:moveTo>
                    <a:pt x="1" y="1"/>
                  </a:moveTo>
                  <a:cubicBezTo>
                    <a:pt x="0" y="0"/>
                    <a:pt x="2" y="3"/>
                    <a:pt x="2" y="4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4" y="5"/>
                    <a:pt x="5" y="7"/>
                    <a:pt x="5" y="8"/>
                  </a:cubicBezTo>
                  <a:cubicBezTo>
                    <a:pt x="4" y="8"/>
                    <a:pt x="4" y="10"/>
                    <a:pt x="5" y="11"/>
                  </a:cubicBezTo>
                  <a:cubicBezTo>
                    <a:pt x="6" y="12"/>
                    <a:pt x="7" y="14"/>
                    <a:pt x="9" y="14"/>
                  </a:cubicBezTo>
                  <a:cubicBezTo>
                    <a:pt x="10" y="15"/>
                    <a:pt x="11" y="11"/>
                    <a:pt x="12" y="11"/>
                  </a:cubicBezTo>
                  <a:cubicBezTo>
                    <a:pt x="12" y="10"/>
                    <a:pt x="8" y="7"/>
                    <a:pt x="7" y="5"/>
                  </a:cubicBezTo>
                  <a:cubicBezTo>
                    <a:pt x="5" y="4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Freeform 62">
              <a:extLst>
                <a:ext uri="{FF2B5EF4-FFF2-40B4-BE49-F238E27FC236}">
                  <a16:creationId xmlns:a16="http://schemas.microsoft.com/office/drawing/2014/main" id="{AE265CFC-1F43-413C-8650-2037CC73C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900" y="5971796"/>
              <a:ext cx="33680" cy="39995"/>
            </a:xfrm>
            <a:custGeom>
              <a:avLst/>
              <a:gdLst>
                <a:gd name="T0" fmla="*/ 7 w 7"/>
                <a:gd name="T1" fmla="*/ 0 h 8"/>
                <a:gd name="T2" fmla="*/ 3 w 7"/>
                <a:gd name="T3" fmla="*/ 1 h 8"/>
                <a:gd name="T4" fmla="*/ 0 w 7"/>
                <a:gd name="T5" fmla="*/ 3 h 8"/>
                <a:gd name="T6" fmla="*/ 4 w 7"/>
                <a:gd name="T7" fmla="*/ 8 h 8"/>
                <a:gd name="T8" fmla="*/ 7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6" y="0"/>
                    <a:pt x="4" y="1"/>
                    <a:pt x="3" y="1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0" y="5"/>
                    <a:pt x="2" y="7"/>
                    <a:pt x="4" y="8"/>
                  </a:cubicBezTo>
                  <a:cubicBezTo>
                    <a:pt x="5" y="8"/>
                    <a:pt x="7" y="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Freeform 63">
              <a:extLst>
                <a:ext uri="{FF2B5EF4-FFF2-40B4-BE49-F238E27FC236}">
                  <a16:creationId xmlns:a16="http://schemas.microsoft.com/office/drawing/2014/main" id="{1423D780-8CC2-4A42-92EF-255D69861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557" y="3803627"/>
              <a:ext cx="237867" cy="86307"/>
            </a:xfrm>
            <a:custGeom>
              <a:avLst/>
              <a:gdLst>
                <a:gd name="T0" fmla="*/ 43 w 48"/>
                <a:gd name="T1" fmla="*/ 16 h 17"/>
                <a:gd name="T2" fmla="*/ 40 w 48"/>
                <a:gd name="T3" fmla="*/ 13 h 17"/>
                <a:gd name="T4" fmla="*/ 40 w 48"/>
                <a:gd name="T5" fmla="*/ 12 h 17"/>
                <a:gd name="T6" fmla="*/ 38 w 48"/>
                <a:gd name="T7" fmla="*/ 11 h 17"/>
                <a:gd name="T8" fmla="*/ 33 w 48"/>
                <a:gd name="T9" fmla="*/ 9 h 17"/>
                <a:gd name="T10" fmla="*/ 29 w 48"/>
                <a:gd name="T11" fmla="*/ 7 h 17"/>
                <a:gd name="T12" fmla="*/ 21 w 48"/>
                <a:gd name="T13" fmla="*/ 3 h 17"/>
                <a:gd name="T14" fmla="*/ 10 w 48"/>
                <a:gd name="T15" fmla="*/ 2 h 17"/>
                <a:gd name="T16" fmla="*/ 2 w 48"/>
                <a:gd name="T17" fmla="*/ 5 h 17"/>
                <a:gd name="T18" fmla="*/ 6 w 48"/>
                <a:gd name="T19" fmla="*/ 6 h 17"/>
                <a:gd name="T20" fmla="*/ 9 w 48"/>
                <a:gd name="T21" fmla="*/ 8 h 17"/>
                <a:gd name="T22" fmla="*/ 8 w 48"/>
                <a:gd name="T23" fmla="*/ 5 h 17"/>
                <a:gd name="T24" fmla="*/ 11 w 48"/>
                <a:gd name="T25" fmla="*/ 4 h 17"/>
                <a:gd name="T26" fmla="*/ 13 w 48"/>
                <a:gd name="T27" fmla="*/ 5 h 17"/>
                <a:gd name="T28" fmla="*/ 15 w 48"/>
                <a:gd name="T29" fmla="*/ 6 h 17"/>
                <a:gd name="T30" fmla="*/ 19 w 48"/>
                <a:gd name="T31" fmla="*/ 8 h 17"/>
                <a:gd name="T32" fmla="*/ 24 w 48"/>
                <a:gd name="T33" fmla="*/ 8 h 17"/>
                <a:gd name="T34" fmla="*/ 27 w 48"/>
                <a:gd name="T35" fmla="*/ 12 h 17"/>
                <a:gd name="T36" fmla="*/ 31 w 48"/>
                <a:gd name="T37" fmla="*/ 13 h 17"/>
                <a:gd name="T38" fmla="*/ 29 w 48"/>
                <a:gd name="T39" fmla="*/ 16 h 17"/>
                <a:gd name="T40" fmla="*/ 32 w 48"/>
                <a:gd name="T41" fmla="*/ 17 h 17"/>
                <a:gd name="T42" fmla="*/ 43 w 48"/>
                <a:gd name="T4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17">
                  <a:moveTo>
                    <a:pt x="43" y="16"/>
                  </a:moveTo>
                  <a:cubicBezTo>
                    <a:pt x="48" y="15"/>
                    <a:pt x="41" y="13"/>
                    <a:pt x="40" y="13"/>
                  </a:cubicBezTo>
                  <a:cubicBezTo>
                    <a:pt x="39" y="13"/>
                    <a:pt x="39" y="12"/>
                    <a:pt x="40" y="12"/>
                  </a:cubicBezTo>
                  <a:cubicBezTo>
                    <a:pt x="40" y="11"/>
                    <a:pt x="39" y="11"/>
                    <a:pt x="38" y="11"/>
                  </a:cubicBezTo>
                  <a:cubicBezTo>
                    <a:pt x="37" y="11"/>
                    <a:pt x="35" y="10"/>
                    <a:pt x="33" y="9"/>
                  </a:cubicBezTo>
                  <a:cubicBezTo>
                    <a:pt x="32" y="8"/>
                    <a:pt x="32" y="7"/>
                    <a:pt x="29" y="7"/>
                  </a:cubicBezTo>
                  <a:cubicBezTo>
                    <a:pt x="26" y="7"/>
                    <a:pt x="23" y="5"/>
                    <a:pt x="21" y="3"/>
                  </a:cubicBezTo>
                  <a:cubicBezTo>
                    <a:pt x="19" y="0"/>
                    <a:pt x="14" y="1"/>
                    <a:pt x="10" y="2"/>
                  </a:cubicBezTo>
                  <a:cubicBezTo>
                    <a:pt x="7" y="2"/>
                    <a:pt x="3" y="4"/>
                    <a:pt x="2" y="5"/>
                  </a:cubicBezTo>
                  <a:cubicBezTo>
                    <a:pt x="0" y="7"/>
                    <a:pt x="4" y="6"/>
                    <a:pt x="6" y="6"/>
                  </a:cubicBezTo>
                  <a:cubicBezTo>
                    <a:pt x="7" y="7"/>
                    <a:pt x="7" y="8"/>
                    <a:pt x="9" y="8"/>
                  </a:cubicBezTo>
                  <a:cubicBezTo>
                    <a:pt x="10" y="8"/>
                    <a:pt x="8" y="6"/>
                    <a:pt x="8" y="5"/>
                  </a:cubicBezTo>
                  <a:cubicBezTo>
                    <a:pt x="8" y="4"/>
                    <a:pt x="9" y="4"/>
                    <a:pt x="11" y="4"/>
                  </a:cubicBezTo>
                  <a:cubicBezTo>
                    <a:pt x="12" y="4"/>
                    <a:pt x="13" y="4"/>
                    <a:pt x="13" y="5"/>
                  </a:cubicBezTo>
                  <a:cubicBezTo>
                    <a:pt x="13" y="6"/>
                    <a:pt x="13" y="6"/>
                    <a:pt x="15" y="6"/>
                  </a:cubicBezTo>
                  <a:cubicBezTo>
                    <a:pt x="17" y="7"/>
                    <a:pt x="18" y="7"/>
                    <a:pt x="19" y="8"/>
                  </a:cubicBezTo>
                  <a:cubicBezTo>
                    <a:pt x="20" y="10"/>
                    <a:pt x="23" y="8"/>
                    <a:pt x="24" y="8"/>
                  </a:cubicBezTo>
                  <a:cubicBezTo>
                    <a:pt x="26" y="9"/>
                    <a:pt x="27" y="11"/>
                    <a:pt x="27" y="12"/>
                  </a:cubicBezTo>
                  <a:cubicBezTo>
                    <a:pt x="27" y="13"/>
                    <a:pt x="28" y="12"/>
                    <a:pt x="31" y="13"/>
                  </a:cubicBezTo>
                  <a:cubicBezTo>
                    <a:pt x="33" y="14"/>
                    <a:pt x="30" y="15"/>
                    <a:pt x="29" y="16"/>
                  </a:cubicBezTo>
                  <a:cubicBezTo>
                    <a:pt x="28" y="16"/>
                    <a:pt x="30" y="16"/>
                    <a:pt x="32" y="17"/>
                  </a:cubicBezTo>
                  <a:cubicBezTo>
                    <a:pt x="35" y="17"/>
                    <a:pt x="42" y="16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1" name="Freeform 64">
              <a:extLst>
                <a:ext uri="{FF2B5EF4-FFF2-40B4-BE49-F238E27FC236}">
                  <a16:creationId xmlns:a16="http://schemas.microsoft.com/office/drawing/2014/main" id="{54D251FA-38E0-4D91-B3A3-33CA76D27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543" y="3913090"/>
              <a:ext cx="37891" cy="14735"/>
            </a:xfrm>
            <a:custGeom>
              <a:avLst/>
              <a:gdLst>
                <a:gd name="T0" fmla="*/ 1 w 8"/>
                <a:gd name="T1" fmla="*/ 1 h 3"/>
                <a:gd name="T2" fmla="*/ 2 w 8"/>
                <a:gd name="T3" fmla="*/ 3 h 3"/>
                <a:gd name="T4" fmla="*/ 7 w 8"/>
                <a:gd name="T5" fmla="*/ 2 h 3"/>
                <a:gd name="T6" fmla="*/ 4 w 8"/>
                <a:gd name="T7" fmla="*/ 1 h 3"/>
                <a:gd name="T8" fmla="*/ 1 w 8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1"/>
                  </a:move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5" y="3"/>
                    <a:pt x="7" y="2"/>
                  </a:cubicBezTo>
                  <a:cubicBezTo>
                    <a:pt x="8" y="2"/>
                    <a:pt x="6" y="1"/>
                    <a:pt x="4" y="1"/>
                  </a:cubicBezTo>
                  <a:cubicBezTo>
                    <a:pt x="2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2" name="Freeform 65">
              <a:extLst>
                <a:ext uri="{FF2B5EF4-FFF2-40B4-BE49-F238E27FC236}">
                  <a16:creationId xmlns:a16="http://schemas.microsoft.com/office/drawing/2014/main" id="{A61FDABE-1855-4375-BBC7-AF61C82D2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6955" y="3913088"/>
              <a:ext cx="44205" cy="10525"/>
            </a:xfrm>
            <a:custGeom>
              <a:avLst/>
              <a:gdLst>
                <a:gd name="T0" fmla="*/ 1 w 9"/>
                <a:gd name="T1" fmla="*/ 1 h 2"/>
                <a:gd name="T2" fmla="*/ 7 w 9"/>
                <a:gd name="T3" fmla="*/ 2 h 2"/>
                <a:gd name="T4" fmla="*/ 4 w 9"/>
                <a:gd name="T5" fmla="*/ 0 h 2"/>
                <a:gd name="T6" fmla="*/ 1 w 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1" y="1"/>
                  </a:moveTo>
                  <a:cubicBezTo>
                    <a:pt x="3" y="2"/>
                    <a:pt x="6" y="2"/>
                    <a:pt x="7" y="2"/>
                  </a:cubicBezTo>
                  <a:cubicBezTo>
                    <a:pt x="9" y="1"/>
                    <a:pt x="6" y="0"/>
                    <a:pt x="4" y="0"/>
                  </a:cubicBezTo>
                  <a:cubicBezTo>
                    <a:pt x="2" y="0"/>
                    <a:pt x="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Freeform 66">
              <a:extLst>
                <a:ext uri="{FF2B5EF4-FFF2-40B4-BE49-F238E27FC236}">
                  <a16:creationId xmlns:a16="http://schemas.microsoft.com/office/drawing/2014/main" id="{F75B7E09-7CA5-4382-8DD3-6185F0EF9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2215" y="3883619"/>
              <a:ext cx="105251" cy="39995"/>
            </a:xfrm>
            <a:custGeom>
              <a:avLst/>
              <a:gdLst>
                <a:gd name="T0" fmla="*/ 3 w 21"/>
                <a:gd name="T1" fmla="*/ 5 h 8"/>
                <a:gd name="T2" fmla="*/ 3 w 21"/>
                <a:gd name="T3" fmla="*/ 5 h 8"/>
                <a:gd name="T4" fmla="*/ 3 w 21"/>
                <a:gd name="T5" fmla="*/ 6 h 8"/>
                <a:gd name="T6" fmla="*/ 4 w 21"/>
                <a:gd name="T7" fmla="*/ 6 h 8"/>
                <a:gd name="T8" fmla="*/ 4 w 21"/>
                <a:gd name="T9" fmla="*/ 6 h 8"/>
                <a:gd name="T10" fmla="*/ 5 w 21"/>
                <a:gd name="T11" fmla="*/ 6 h 8"/>
                <a:gd name="T12" fmla="*/ 5 w 21"/>
                <a:gd name="T13" fmla="*/ 7 h 8"/>
                <a:gd name="T14" fmla="*/ 5 w 21"/>
                <a:gd name="T15" fmla="*/ 7 h 8"/>
                <a:gd name="T16" fmla="*/ 5 w 21"/>
                <a:gd name="T17" fmla="*/ 7 h 8"/>
                <a:gd name="T18" fmla="*/ 6 w 21"/>
                <a:gd name="T19" fmla="*/ 8 h 8"/>
                <a:gd name="T20" fmla="*/ 7 w 21"/>
                <a:gd name="T21" fmla="*/ 8 h 8"/>
                <a:gd name="T22" fmla="*/ 7 w 21"/>
                <a:gd name="T23" fmla="*/ 8 h 8"/>
                <a:gd name="T24" fmla="*/ 10 w 21"/>
                <a:gd name="T25" fmla="*/ 7 h 8"/>
                <a:gd name="T26" fmla="*/ 12 w 21"/>
                <a:gd name="T27" fmla="*/ 8 h 8"/>
                <a:gd name="T28" fmla="*/ 15 w 21"/>
                <a:gd name="T29" fmla="*/ 7 h 8"/>
                <a:gd name="T30" fmla="*/ 20 w 21"/>
                <a:gd name="T31" fmla="*/ 7 h 8"/>
                <a:gd name="T32" fmla="*/ 19 w 21"/>
                <a:gd name="T33" fmla="*/ 5 h 8"/>
                <a:gd name="T34" fmla="*/ 17 w 21"/>
                <a:gd name="T35" fmla="*/ 2 h 8"/>
                <a:gd name="T36" fmla="*/ 11 w 21"/>
                <a:gd name="T37" fmla="*/ 1 h 8"/>
                <a:gd name="T38" fmla="*/ 10 w 21"/>
                <a:gd name="T39" fmla="*/ 1 h 8"/>
                <a:gd name="T40" fmla="*/ 10 w 21"/>
                <a:gd name="T41" fmla="*/ 1 h 8"/>
                <a:gd name="T42" fmla="*/ 9 w 21"/>
                <a:gd name="T43" fmla="*/ 1 h 8"/>
                <a:gd name="T44" fmla="*/ 9 w 21"/>
                <a:gd name="T45" fmla="*/ 1 h 8"/>
                <a:gd name="T46" fmla="*/ 8 w 21"/>
                <a:gd name="T47" fmla="*/ 1 h 8"/>
                <a:gd name="T48" fmla="*/ 8 w 21"/>
                <a:gd name="T49" fmla="*/ 1 h 8"/>
                <a:gd name="T50" fmla="*/ 7 w 21"/>
                <a:gd name="T51" fmla="*/ 1 h 8"/>
                <a:gd name="T52" fmla="*/ 6 w 21"/>
                <a:gd name="T53" fmla="*/ 1 h 8"/>
                <a:gd name="T54" fmla="*/ 6 w 21"/>
                <a:gd name="T55" fmla="*/ 1 h 8"/>
                <a:gd name="T56" fmla="*/ 5 w 21"/>
                <a:gd name="T57" fmla="*/ 1 h 8"/>
                <a:gd name="T58" fmla="*/ 5 w 21"/>
                <a:gd name="T59" fmla="*/ 1 h 8"/>
                <a:gd name="T60" fmla="*/ 4 w 21"/>
                <a:gd name="T61" fmla="*/ 1 h 8"/>
                <a:gd name="T62" fmla="*/ 4 w 21"/>
                <a:gd name="T63" fmla="*/ 1 h 8"/>
                <a:gd name="T64" fmla="*/ 3 w 21"/>
                <a:gd name="T65" fmla="*/ 0 h 8"/>
                <a:gd name="T66" fmla="*/ 1 w 21"/>
                <a:gd name="T67" fmla="*/ 2 h 8"/>
                <a:gd name="T68" fmla="*/ 2 w 21"/>
                <a:gd name="T69" fmla="*/ 4 h 8"/>
                <a:gd name="T70" fmla="*/ 3 w 21"/>
                <a:gd name="T7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" h="8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8"/>
                  </a:cubicBezTo>
                  <a:cubicBezTo>
                    <a:pt x="6" y="8"/>
                    <a:pt x="6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9" y="7"/>
                    <a:pt x="10" y="7"/>
                  </a:cubicBezTo>
                  <a:cubicBezTo>
                    <a:pt x="11" y="6"/>
                    <a:pt x="11" y="7"/>
                    <a:pt x="12" y="8"/>
                  </a:cubicBezTo>
                  <a:cubicBezTo>
                    <a:pt x="12" y="8"/>
                    <a:pt x="14" y="7"/>
                    <a:pt x="15" y="7"/>
                  </a:cubicBezTo>
                  <a:cubicBezTo>
                    <a:pt x="17" y="6"/>
                    <a:pt x="19" y="7"/>
                    <a:pt x="20" y="7"/>
                  </a:cubicBezTo>
                  <a:cubicBezTo>
                    <a:pt x="21" y="7"/>
                    <a:pt x="20" y="6"/>
                    <a:pt x="19" y="5"/>
                  </a:cubicBezTo>
                  <a:cubicBezTo>
                    <a:pt x="18" y="5"/>
                    <a:pt x="18" y="3"/>
                    <a:pt x="17" y="2"/>
                  </a:cubicBezTo>
                  <a:cubicBezTo>
                    <a:pt x="16" y="1"/>
                    <a:pt x="13" y="1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3" y="4"/>
                    <a:pt x="3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Freeform 67">
              <a:extLst>
                <a:ext uri="{FF2B5EF4-FFF2-40B4-BE49-F238E27FC236}">
                  <a16:creationId xmlns:a16="http://schemas.microsoft.com/office/drawing/2014/main" id="{0A709FA0-298D-4248-B71B-DEAB78F42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411" y="3913088"/>
              <a:ext cx="50520" cy="21051"/>
            </a:xfrm>
            <a:custGeom>
              <a:avLst/>
              <a:gdLst>
                <a:gd name="T0" fmla="*/ 4 w 10"/>
                <a:gd name="T1" fmla="*/ 1 h 4"/>
                <a:gd name="T2" fmla="*/ 1 w 10"/>
                <a:gd name="T3" fmla="*/ 2 h 4"/>
                <a:gd name="T4" fmla="*/ 4 w 10"/>
                <a:gd name="T5" fmla="*/ 3 h 4"/>
                <a:gd name="T6" fmla="*/ 4 w 10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4">
                  <a:moveTo>
                    <a:pt x="4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3"/>
                    <a:pt x="2" y="4"/>
                    <a:pt x="4" y="3"/>
                  </a:cubicBezTo>
                  <a:cubicBezTo>
                    <a:pt x="10" y="0"/>
                    <a:pt x="6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Freeform 68">
              <a:extLst>
                <a:ext uri="{FF2B5EF4-FFF2-40B4-BE49-F238E27FC236}">
                  <a16:creationId xmlns:a16="http://schemas.microsoft.com/office/drawing/2014/main" id="{4F549713-965F-491C-BCFE-A9182603B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925" y="3927824"/>
              <a:ext cx="4211" cy="10525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Freeform 69">
              <a:extLst>
                <a:ext uri="{FF2B5EF4-FFF2-40B4-BE49-F238E27FC236}">
                  <a16:creationId xmlns:a16="http://schemas.microsoft.com/office/drawing/2014/main" id="{C7663CAC-4357-4178-81E6-F4E5E3EA0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662" y="3938348"/>
              <a:ext cx="14735" cy="10525"/>
            </a:xfrm>
            <a:custGeom>
              <a:avLst/>
              <a:gdLst>
                <a:gd name="T0" fmla="*/ 1 w 3"/>
                <a:gd name="T1" fmla="*/ 2 h 2"/>
                <a:gd name="T2" fmla="*/ 3 w 3"/>
                <a:gd name="T3" fmla="*/ 1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2" y="2"/>
                    <a:pt x="3" y="1"/>
                    <a:pt x="3" y="1"/>
                  </a:cubicBezTo>
                  <a:cubicBezTo>
                    <a:pt x="2" y="0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7" name="Freeform 70">
              <a:extLst>
                <a:ext uri="{FF2B5EF4-FFF2-40B4-BE49-F238E27FC236}">
                  <a16:creationId xmlns:a16="http://schemas.microsoft.com/office/drawing/2014/main" id="{600DA4BC-4004-437F-A880-78EEBA63B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2185" y="3978344"/>
              <a:ext cx="4211" cy="10525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0 h 2"/>
                <a:gd name="T4" fmla="*/ 0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0" y="1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8" name="Freeform 71">
              <a:extLst>
                <a:ext uri="{FF2B5EF4-FFF2-40B4-BE49-F238E27FC236}">
                  <a16:creationId xmlns:a16="http://schemas.microsoft.com/office/drawing/2014/main" id="{3944938E-555C-4DA0-9575-471E00657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662" y="4024655"/>
              <a:ext cx="10525" cy="8420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2" y="0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9" name="Freeform 72">
              <a:extLst>
                <a:ext uri="{FF2B5EF4-FFF2-40B4-BE49-F238E27FC236}">
                  <a16:creationId xmlns:a16="http://schemas.microsoft.com/office/drawing/2014/main" id="{767403FD-EAD4-4C33-8340-5E895394AB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662" y="4014129"/>
              <a:ext cx="10525" cy="4211"/>
            </a:xfrm>
            <a:custGeom>
              <a:avLst/>
              <a:gdLst>
                <a:gd name="T0" fmla="*/ 1 w 2"/>
                <a:gd name="T1" fmla="*/ 1 h 1"/>
                <a:gd name="T2" fmla="*/ 2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0" name="Freeform 73">
              <a:extLst>
                <a:ext uri="{FF2B5EF4-FFF2-40B4-BE49-F238E27FC236}">
                  <a16:creationId xmlns:a16="http://schemas.microsoft.com/office/drawing/2014/main" id="{2607A1AB-FFCD-4AD9-B0BF-7183E9F9F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613" y="4047809"/>
              <a:ext cx="14735" cy="16840"/>
            </a:xfrm>
            <a:custGeom>
              <a:avLst/>
              <a:gdLst>
                <a:gd name="T0" fmla="*/ 2 w 3"/>
                <a:gd name="T1" fmla="*/ 2 h 3"/>
                <a:gd name="T2" fmla="*/ 1 w 3"/>
                <a:gd name="T3" fmla="*/ 1 h 3"/>
                <a:gd name="T4" fmla="*/ 2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0" y="1"/>
                    <a:pt x="1" y="3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Freeform 74">
              <a:extLst>
                <a:ext uri="{FF2B5EF4-FFF2-40B4-BE49-F238E27FC236}">
                  <a16:creationId xmlns:a16="http://schemas.microsoft.com/office/drawing/2014/main" id="{9A3DCC6E-EA82-4439-A541-8D9D1CE7F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5342" y="4024655"/>
              <a:ext cx="14735" cy="14735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1"/>
                    <a:pt x="1" y="3"/>
                    <a:pt x="2" y="2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2" name="Freeform 75">
              <a:extLst>
                <a:ext uri="{FF2B5EF4-FFF2-40B4-BE49-F238E27FC236}">
                  <a16:creationId xmlns:a16="http://schemas.microsoft.com/office/drawing/2014/main" id="{9D35B6DA-696F-460F-87E4-3A2BAB0E7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225" y="3774158"/>
              <a:ext cx="14735" cy="10525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1 h 2"/>
                <a:gd name="T4" fmla="*/ 2 w 3"/>
                <a:gd name="T5" fmla="*/ 2 h 2"/>
                <a:gd name="T6" fmla="*/ 1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3" y="1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Freeform 76">
              <a:extLst>
                <a:ext uri="{FF2B5EF4-FFF2-40B4-BE49-F238E27FC236}">
                  <a16:creationId xmlns:a16="http://schemas.microsoft.com/office/drawing/2014/main" id="{007DA0BA-39FB-4A70-A8AA-C293EC8FC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225" y="3788892"/>
              <a:ext cx="14735" cy="10525"/>
            </a:xfrm>
            <a:custGeom>
              <a:avLst/>
              <a:gdLst>
                <a:gd name="T0" fmla="*/ 2 w 3"/>
                <a:gd name="T1" fmla="*/ 1 h 2"/>
                <a:gd name="T2" fmla="*/ 2 w 3"/>
                <a:gd name="T3" fmla="*/ 0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2" y="1"/>
                    <a:pt x="3" y="0"/>
                    <a:pt x="2" y="0"/>
                  </a:cubicBezTo>
                  <a:cubicBezTo>
                    <a:pt x="1" y="0"/>
                    <a:pt x="0" y="2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4" name="Freeform 77">
              <a:extLst>
                <a:ext uri="{FF2B5EF4-FFF2-40B4-BE49-F238E27FC236}">
                  <a16:creationId xmlns:a16="http://schemas.microsoft.com/office/drawing/2014/main" id="{E6315B4A-89F8-4E37-9CD1-449BEACF6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5873" y="3603651"/>
              <a:ext cx="14735" cy="14735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1"/>
                    <a:pt x="0" y="3"/>
                    <a:pt x="1" y="2"/>
                  </a:cubicBezTo>
                  <a:cubicBezTo>
                    <a:pt x="2" y="2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5" name="Freeform 78">
              <a:extLst>
                <a:ext uri="{FF2B5EF4-FFF2-40B4-BE49-F238E27FC236}">
                  <a16:creationId xmlns:a16="http://schemas.microsoft.com/office/drawing/2014/main" id="{9F8F33EB-E58F-4A18-9CF0-23A51DE68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332" y="3170018"/>
              <a:ext cx="54731" cy="18945"/>
            </a:xfrm>
            <a:custGeom>
              <a:avLst/>
              <a:gdLst>
                <a:gd name="T0" fmla="*/ 7 w 11"/>
                <a:gd name="T1" fmla="*/ 1 h 4"/>
                <a:gd name="T2" fmla="*/ 1 w 11"/>
                <a:gd name="T3" fmla="*/ 0 h 4"/>
                <a:gd name="T4" fmla="*/ 10 w 11"/>
                <a:gd name="T5" fmla="*/ 4 h 4"/>
                <a:gd name="T6" fmla="*/ 7 w 11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7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3" y="1"/>
                    <a:pt x="7" y="4"/>
                    <a:pt x="10" y="4"/>
                  </a:cubicBezTo>
                  <a:cubicBezTo>
                    <a:pt x="11" y="3"/>
                    <a:pt x="9" y="2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8471EC11-32AA-460A-A1FD-AE0098F56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5327" y="3245798"/>
              <a:ext cx="25260" cy="29471"/>
            </a:xfrm>
            <a:custGeom>
              <a:avLst/>
              <a:gdLst>
                <a:gd name="T0" fmla="*/ 1 w 5"/>
                <a:gd name="T1" fmla="*/ 6 h 6"/>
                <a:gd name="T2" fmla="*/ 4 w 5"/>
                <a:gd name="T3" fmla="*/ 3 h 6"/>
                <a:gd name="T4" fmla="*/ 4 w 5"/>
                <a:gd name="T5" fmla="*/ 1 h 6"/>
                <a:gd name="T6" fmla="*/ 1 w 5"/>
                <a:gd name="T7" fmla="*/ 3 h 6"/>
                <a:gd name="T8" fmla="*/ 1 w 5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6"/>
                  </a:moveTo>
                  <a:cubicBezTo>
                    <a:pt x="1" y="6"/>
                    <a:pt x="5" y="4"/>
                    <a:pt x="4" y="3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3" y="2"/>
                    <a:pt x="1" y="3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7" name="Freeform 80">
              <a:extLst>
                <a:ext uri="{FF2B5EF4-FFF2-40B4-BE49-F238E27FC236}">
                  <a16:creationId xmlns:a16="http://schemas.microsoft.com/office/drawing/2014/main" id="{5FC6D920-E79D-4289-A8CE-5017DE7F6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5849" y="3115287"/>
              <a:ext cx="134721" cy="138931"/>
            </a:xfrm>
            <a:custGeom>
              <a:avLst/>
              <a:gdLst>
                <a:gd name="T0" fmla="*/ 16 w 27"/>
                <a:gd name="T1" fmla="*/ 11 h 28"/>
                <a:gd name="T2" fmla="*/ 16 w 27"/>
                <a:gd name="T3" fmla="*/ 9 h 28"/>
                <a:gd name="T4" fmla="*/ 12 w 27"/>
                <a:gd name="T5" fmla="*/ 11 h 28"/>
                <a:gd name="T6" fmla="*/ 14 w 27"/>
                <a:gd name="T7" fmla="*/ 7 h 28"/>
                <a:gd name="T8" fmla="*/ 17 w 27"/>
                <a:gd name="T9" fmla="*/ 4 h 28"/>
                <a:gd name="T10" fmla="*/ 17 w 27"/>
                <a:gd name="T11" fmla="*/ 2 h 28"/>
                <a:gd name="T12" fmla="*/ 19 w 27"/>
                <a:gd name="T13" fmla="*/ 0 h 28"/>
                <a:gd name="T14" fmla="*/ 14 w 27"/>
                <a:gd name="T15" fmla="*/ 2 h 28"/>
                <a:gd name="T16" fmla="*/ 10 w 27"/>
                <a:gd name="T17" fmla="*/ 6 h 28"/>
                <a:gd name="T18" fmla="*/ 7 w 27"/>
                <a:gd name="T19" fmla="*/ 12 h 28"/>
                <a:gd name="T20" fmla="*/ 7 w 27"/>
                <a:gd name="T21" fmla="*/ 14 h 28"/>
                <a:gd name="T22" fmla="*/ 5 w 27"/>
                <a:gd name="T23" fmla="*/ 15 h 28"/>
                <a:gd name="T24" fmla="*/ 2 w 27"/>
                <a:gd name="T25" fmla="*/ 18 h 28"/>
                <a:gd name="T26" fmla="*/ 3 w 27"/>
                <a:gd name="T27" fmla="*/ 18 h 28"/>
                <a:gd name="T28" fmla="*/ 1 w 27"/>
                <a:gd name="T29" fmla="*/ 21 h 28"/>
                <a:gd name="T30" fmla="*/ 4 w 27"/>
                <a:gd name="T31" fmla="*/ 23 h 28"/>
                <a:gd name="T32" fmla="*/ 12 w 27"/>
                <a:gd name="T33" fmla="*/ 22 h 28"/>
                <a:gd name="T34" fmla="*/ 12 w 27"/>
                <a:gd name="T35" fmla="*/ 24 h 28"/>
                <a:gd name="T36" fmla="*/ 12 w 27"/>
                <a:gd name="T37" fmla="*/ 26 h 28"/>
                <a:gd name="T38" fmla="*/ 15 w 27"/>
                <a:gd name="T39" fmla="*/ 27 h 28"/>
                <a:gd name="T40" fmla="*/ 17 w 27"/>
                <a:gd name="T41" fmla="*/ 24 h 28"/>
                <a:gd name="T42" fmla="*/ 19 w 27"/>
                <a:gd name="T43" fmla="*/ 23 h 28"/>
                <a:gd name="T44" fmla="*/ 21 w 27"/>
                <a:gd name="T45" fmla="*/ 21 h 28"/>
                <a:gd name="T46" fmla="*/ 21 w 27"/>
                <a:gd name="T47" fmla="*/ 23 h 28"/>
                <a:gd name="T48" fmla="*/ 20 w 27"/>
                <a:gd name="T49" fmla="*/ 26 h 28"/>
                <a:gd name="T50" fmla="*/ 23 w 27"/>
                <a:gd name="T51" fmla="*/ 25 h 28"/>
                <a:gd name="T52" fmla="*/ 24 w 27"/>
                <a:gd name="T53" fmla="*/ 28 h 28"/>
                <a:gd name="T54" fmla="*/ 26 w 27"/>
                <a:gd name="T55" fmla="*/ 23 h 28"/>
                <a:gd name="T56" fmla="*/ 25 w 27"/>
                <a:gd name="T57" fmla="*/ 23 h 28"/>
                <a:gd name="T58" fmla="*/ 26 w 27"/>
                <a:gd name="T59" fmla="*/ 20 h 28"/>
                <a:gd name="T60" fmla="*/ 23 w 27"/>
                <a:gd name="T61" fmla="*/ 21 h 28"/>
                <a:gd name="T62" fmla="*/ 25 w 27"/>
                <a:gd name="T63" fmla="*/ 18 h 28"/>
                <a:gd name="T64" fmla="*/ 24 w 27"/>
                <a:gd name="T65" fmla="*/ 18 h 28"/>
                <a:gd name="T66" fmla="*/ 24 w 27"/>
                <a:gd name="T67" fmla="*/ 16 h 28"/>
                <a:gd name="T68" fmla="*/ 25 w 27"/>
                <a:gd name="T69" fmla="*/ 13 h 28"/>
                <a:gd name="T70" fmla="*/ 21 w 27"/>
                <a:gd name="T71" fmla="*/ 13 h 28"/>
                <a:gd name="T72" fmla="*/ 18 w 27"/>
                <a:gd name="T73" fmla="*/ 13 h 28"/>
                <a:gd name="T74" fmla="*/ 16 w 27"/>
                <a:gd name="T75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" h="28">
                  <a:moveTo>
                    <a:pt x="16" y="11"/>
                  </a:moveTo>
                  <a:cubicBezTo>
                    <a:pt x="17" y="10"/>
                    <a:pt x="16" y="9"/>
                    <a:pt x="16" y="9"/>
                  </a:cubicBezTo>
                  <a:cubicBezTo>
                    <a:pt x="15" y="9"/>
                    <a:pt x="13" y="11"/>
                    <a:pt x="12" y="11"/>
                  </a:cubicBezTo>
                  <a:cubicBezTo>
                    <a:pt x="12" y="12"/>
                    <a:pt x="14" y="8"/>
                    <a:pt x="14" y="7"/>
                  </a:cubicBezTo>
                  <a:cubicBezTo>
                    <a:pt x="14" y="7"/>
                    <a:pt x="17" y="4"/>
                    <a:pt x="17" y="4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7" y="2"/>
                    <a:pt x="19" y="1"/>
                    <a:pt x="19" y="0"/>
                  </a:cubicBezTo>
                  <a:cubicBezTo>
                    <a:pt x="19" y="0"/>
                    <a:pt x="15" y="1"/>
                    <a:pt x="14" y="2"/>
                  </a:cubicBezTo>
                  <a:cubicBezTo>
                    <a:pt x="14" y="3"/>
                    <a:pt x="12" y="5"/>
                    <a:pt x="10" y="6"/>
                  </a:cubicBezTo>
                  <a:cubicBezTo>
                    <a:pt x="9" y="8"/>
                    <a:pt x="7" y="11"/>
                    <a:pt x="7" y="12"/>
                  </a:cubicBezTo>
                  <a:cubicBezTo>
                    <a:pt x="6" y="13"/>
                    <a:pt x="6" y="13"/>
                    <a:pt x="7" y="14"/>
                  </a:cubicBezTo>
                  <a:cubicBezTo>
                    <a:pt x="7" y="15"/>
                    <a:pt x="5" y="15"/>
                    <a:pt x="5" y="15"/>
                  </a:cubicBezTo>
                  <a:cubicBezTo>
                    <a:pt x="5" y="15"/>
                    <a:pt x="3" y="16"/>
                    <a:pt x="2" y="18"/>
                  </a:cubicBezTo>
                  <a:cubicBezTo>
                    <a:pt x="0" y="19"/>
                    <a:pt x="2" y="18"/>
                    <a:pt x="3" y="18"/>
                  </a:cubicBezTo>
                  <a:cubicBezTo>
                    <a:pt x="4" y="18"/>
                    <a:pt x="2" y="20"/>
                    <a:pt x="1" y="21"/>
                  </a:cubicBezTo>
                  <a:cubicBezTo>
                    <a:pt x="0" y="22"/>
                    <a:pt x="2" y="23"/>
                    <a:pt x="4" y="23"/>
                  </a:cubicBezTo>
                  <a:cubicBezTo>
                    <a:pt x="5" y="23"/>
                    <a:pt x="10" y="22"/>
                    <a:pt x="12" y="22"/>
                  </a:cubicBezTo>
                  <a:cubicBezTo>
                    <a:pt x="13" y="22"/>
                    <a:pt x="13" y="23"/>
                    <a:pt x="12" y="24"/>
                  </a:cubicBezTo>
                  <a:cubicBezTo>
                    <a:pt x="11" y="24"/>
                    <a:pt x="12" y="25"/>
                    <a:pt x="12" y="26"/>
                  </a:cubicBezTo>
                  <a:cubicBezTo>
                    <a:pt x="12" y="27"/>
                    <a:pt x="14" y="27"/>
                    <a:pt x="15" y="27"/>
                  </a:cubicBezTo>
                  <a:cubicBezTo>
                    <a:pt x="15" y="27"/>
                    <a:pt x="17" y="25"/>
                    <a:pt x="17" y="24"/>
                  </a:cubicBezTo>
                  <a:cubicBezTo>
                    <a:pt x="17" y="24"/>
                    <a:pt x="18" y="23"/>
                    <a:pt x="19" y="23"/>
                  </a:cubicBezTo>
                  <a:cubicBezTo>
                    <a:pt x="19" y="23"/>
                    <a:pt x="20" y="22"/>
                    <a:pt x="21" y="21"/>
                  </a:cubicBezTo>
                  <a:cubicBezTo>
                    <a:pt x="21" y="21"/>
                    <a:pt x="21" y="22"/>
                    <a:pt x="21" y="23"/>
                  </a:cubicBezTo>
                  <a:cubicBezTo>
                    <a:pt x="22" y="24"/>
                    <a:pt x="20" y="25"/>
                    <a:pt x="20" y="26"/>
                  </a:cubicBezTo>
                  <a:cubicBezTo>
                    <a:pt x="20" y="27"/>
                    <a:pt x="22" y="25"/>
                    <a:pt x="23" y="25"/>
                  </a:cubicBezTo>
                  <a:cubicBezTo>
                    <a:pt x="23" y="25"/>
                    <a:pt x="23" y="27"/>
                    <a:pt x="24" y="28"/>
                  </a:cubicBezTo>
                  <a:cubicBezTo>
                    <a:pt x="25" y="28"/>
                    <a:pt x="26" y="23"/>
                    <a:pt x="26" y="23"/>
                  </a:cubicBezTo>
                  <a:cubicBezTo>
                    <a:pt x="27" y="22"/>
                    <a:pt x="25" y="22"/>
                    <a:pt x="25" y="23"/>
                  </a:cubicBezTo>
                  <a:cubicBezTo>
                    <a:pt x="24" y="23"/>
                    <a:pt x="25" y="21"/>
                    <a:pt x="26" y="20"/>
                  </a:cubicBezTo>
                  <a:cubicBezTo>
                    <a:pt x="26" y="20"/>
                    <a:pt x="23" y="22"/>
                    <a:pt x="23" y="21"/>
                  </a:cubicBezTo>
                  <a:cubicBezTo>
                    <a:pt x="23" y="21"/>
                    <a:pt x="24" y="19"/>
                    <a:pt x="25" y="18"/>
                  </a:cubicBezTo>
                  <a:cubicBezTo>
                    <a:pt x="26" y="18"/>
                    <a:pt x="25" y="18"/>
                    <a:pt x="24" y="18"/>
                  </a:cubicBezTo>
                  <a:cubicBezTo>
                    <a:pt x="24" y="19"/>
                    <a:pt x="24" y="17"/>
                    <a:pt x="24" y="16"/>
                  </a:cubicBezTo>
                  <a:cubicBezTo>
                    <a:pt x="23" y="15"/>
                    <a:pt x="25" y="14"/>
                    <a:pt x="25" y="13"/>
                  </a:cubicBezTo>
                  <a:cubicBezTo>
                    <a:pt x="25" y="13"/>
                    <a:pt x="21" y="12"/>
                    <a:pt x="21" y="13"/>
                  </a:cubicBezTo>
                  <a:cubicBezTo>
                    <a:pt x="20" y="13"/>
                    <a:pt x="19" y="13"/>
                    <a:pt x="18" y="13"/>
                  </a:cubicBezTo>
                  <a:cubicBezTo>
                    <a:pt x="17" y="13"/>
                    <a:pt x="16" y="11"/>
                    <a:pt x="1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8" name="Freeform 81">
              <a:extLst>
                <a:ext uri="{FF2B5EF4-FFF2-40B4-BE49-F238E27FC236}">
                  <a16:creationId xmlns:a16="http://schemas.microsoft.com/office/drawing/2014/main" id="{2DDF6F49-8AC6-4C08-834D-EF429E304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886" y="2780590"/>
              <a:ext cx="25260" cy="29471"/>
            </a:xfrm>
            <a:custGeom>
              <a:avLst/>
              <a:gdLst>
                <a:gd name="T0" fmla="*/ 1 w 5"/>
                <a:gd name="T1" fmla="*/ 6 h 6"/>
                <a:gd name="T2" fmla="*/ 4 w 5"/>
                <a:gd name="T3" fmla="*/ 2 h 6"/>
                <a:gd name="T4" fmla="*/ 3 w 5"/>
                <a:gd name="T5" fmla="*/ 0 h 6"/>
                <a:gd name="T6" fmla="*/ 1 w 5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1" y="6"/>
                  </a:moveTo>
                  <a:cubicBezTo>
                    <a:pt x="2" y="6"/>
                    <a:pt x="4" y="3"/>
                    <a:pt x="4" y="2"/>
                  </a:cubicBezTo>
                  <a:cubicBezTo>
                    <a:pt x="5" y="1"/>
                    <a:pt x="5" y="0"/>
                    <a:pt x="3" y="0"/>
                  </a:cubicBezTo>
                  <a:cubicBezTo>
                    <a:pt x="1" y="0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9" name="Freeform 82">
              <a:extLst>
                <a:ext uri="{FF2B5EF4-FFF2-40B4-BE49-F238E27FC236}">
                  <a16:creationId xmlns:a16="http://schemas.microsoft.com/office/drawing/2014/main" id="{958B56CE-BFF2-45CA-8E8F-35F055373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733" y="2759540"/>
              <a:ext cx="54731" cy="39995"/>
            </a:xfrm>
            <a:custGeom>
              <a:avLst/>
              <a:gdLst>
                <a:gd name="T0" fmla="*/ 6 w 11"/>
                <a:gd name="T1" fmla="*/ 2 h 8"/>
                <a:gd name="T2" fmla="*/ 2 w 11"/>
                <a:gd name="T3" fmla="*/ 5 h 8"/>
                <a:gd name="T4" fmla="*/ 1 w 11"/>
                <a:gd name="T5" fmla="*/ 7 h 8"/>
                <a:gd name="T6" fmla="*/ 2 w 11"/>
                <a:gd name="T7" fmla="*/ 7 h 8"/>
                <a:gd name="T8" fmla="*/ 3 w 11"/>
                <a:gd name="T9" fmla="*/ 7 h 8"/>
                <a:gd name="T10" fmla="*/ 6 w 11"/>
                <a:gd name="T11" fmla="*/ 6 h 8"/>
                <a:gd name="T12" fmla="*/ 11 w 11"/>
                <a:gd name="T13" fmla="*/ 1 h 8"/>
                <a:gd name="T14" fmla="*/ 9 w 11"/>
                <a:gd name="T15" fmla="*/ 1 h 8"/>
                <a:gd name="T16" fmla="*/ 6 w 11"/>
                <a:gd name="T1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8">
                  <a:moveTo>
                    <a:pt x="6" y="2"/>
                  </a:moveTo>
                  <a:cubicBezTo>
                    <a:pt x="5" y="2"/>
                    <a:pt x="3" y="4"/>
                    <a:pt x="2" y="5"/>
                  </a:cubicBezTo>
                  <a:cubicBezTo>
                    <a:pt x="1" y="6"/>
                    <a:pt x="0" y="7"/>
                    <a:pt x="1" y="7"/>
                  </a:cubicBezTo>
                  <a:cubicBezTo>
                    <a:pt x="1" y="8"/>
                    <a:pt x="1" y="7"/>
                    <a:pt x="2" y="7"/>
                  </a:cubicBezTo>
                  <a:cubicBezTo>
                    <a:pt x="2" y="6"/>
                    <a:pt x="2" y="7"/>
                    <a:pt x="3" y="7"/>
                  </a:cubicBezTo>
                  <a:cubicBezTo>
                    <a:pt x="4" y="7"/>
                    <a:pt x="4" y="6"/>
                    <a:pt x="6" y="6"/>
                  </a:cubicBezTo>
                  <a:cubicBezTo>
                    <a:pt x="8" y="5"/>
                    <a:pt x="11" y="2"/>
                    <a:pt x="11" y="1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2"/>
                    <a:pt x="8" y="1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0" name="Freeform 83">
              <a:extLst>
                <a:ext uri="{FF2B5EF4-FFF2-40B4-BE49-F238E27FC236}">
                  <a16:creationId xmlns:a16="http://schemas.microsoft.com/office/drawing/2014/main" id="{A530EB0D-B447-40A2-ACDA-AC7898F2C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2214" y="2660604"/>
              <a:ext cx="128407" cy="105251"/>
            </a:xfrm>
            <a:custGeom>
              <a:avLst/>
              <a:gdLst>
                <a:gd name="T0" fmla="*/ 26 w 26"/>
                <a:gd name="T1" fmla="*/ 15 h 21"/>
                <a:gd name="T2" fmla="*/ 23 w 26"/>
                <a:gd name="T3" fmla="*/ 13 h 21"/>
                <a:gd name="T4" fmla="*/ 21 w 26"/>
                <a:gd name="T5" fmla="*/ 14 h 21"/>
                <a:gd name="T6" fmla="*/ 21 w 26"/>
                <a:gd name="T7" fmla="*/ 9 h 21"/>
                <a:gd name="T8" fmla="*/ 18 w 26"/>
                <a:gd name="T9" fmla="*/ 7 h 21"/>
                <a:gd name="T10" fmla="*/ 16 w 26"/>
                <a:gd name="T11" fmla="*/ 5 h 21"/>
                <a:gd name="T12" fmla="*/ 14 w 26"/>
                <a:gd name="T13" fmla="*/ 3 h 21"/>
                <a:gd name="T14" fmla="*/ 12 w 26"/>
                <a:gd name="T15" fmla="*/ 5 h 21"/>
                <a:gd name="T16" fmla="*/ 13 w 26"/>
                <a:gd name="T17" fmla="*/ 2 h 21"/>
                <a:gd name="T18" fmla="*/ 12 w 26"/>
                <a:gd name="T19" fmla="*/ 0 h 21"/>
                <a:gd name="T20" fmla="*/ 10 w 26"/>
                <a:gd name="T21" fmla="*/ 2 h 21"/>
                <a:gd name="T22" fmla="*/ 7 w 26"/>
                <a:gd name="T23" fmla="*/ 11 h 21"/>
                <a:gd name="T24" fmla="*/ 3 w 26"/>
                <a:gd name="T25" fmla="*/ 14 h 21"/>
                <a:gd name="T26" fmla="*/ 1 w 26"/>
                <a:gd name="T27" fmla="*/ 16 h 21"/>
                <a:gd name="T28" fmla="*/ 5 w 26"/>
                <a:gd name="T29" fmla="*/ 17 h 21"/>
                <a:gd name="T30" fmla="*/ 5 w 26"/>
                <a:gd name="T31" fmla="*/ 21 h 21"/>
                <a:gd name="T32" fmla="*/ 10 w 26"/>
                <a:gd name="T33" fmla="*/ 20 h 21"/>
                <a:gd name="T34" fmla="*/ 13 w 26"/>
                <a:gd name="T35" fmla="*/ 16 h 21"/>
                <a:gd name="T36" fmla="*/ 13 w 26"/>
                <a:gd name="T37" fmla="*/ 15 h 21"/>
                <a:gd name="T38" fmla="*/ 17 w 26"/>
                <a:gd name="T39" fmla="*/ 12 h 21"/>
                <a:gd name="T40" fmla="*/ 17 w 26"/>
                <a:gd name="T41" fmla="*/ 14 h 21"/>
                <a:gd name="T42" fmla="*/ 18 w 26"/>
                <a:gd name="T43" fmla="*/ 16 h 21"/>
                <a:gd name="T44" fmla="*/ 23 w 26"/>
                <a:gd name="T45" fmla="*/ 17 h 21"/>
                <a:gd name="T46" fmla="*/ 26 w 26"/>
                <a:gd name="T47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21">
                  <a:moveTo>
                    <a:pt x="26" y="15"/>
                  </a:moveTo>
                  <a:cubicBezTo>
                    <a:pt x="26" y="14"/>
                    <a:pt x="25" y="13"/>
                    <a:pt x="23" y="13"/>
                  </a:cubicBezTo>
                  <a:cubicBezTo>
                    <a:pt x="22" y="13"/>
                    <a:pt x="22" y="14"/>
                    <a:pt x="21" y="14"/>
                  </a:cubicBezTo>
                  <a:cubicBezTo>
                    <a:pt x="20" y="15"/>
                    <a:pt x="22" y="9"/>
                    <a:pt x="21" y="9"/>
                  </a:cubicBezTo>
                  <a:cubicBezTo>
                    <a:pt x="20" y="8"/>
                    <a:pt x="18" y="8"/>
                    <a:pt x="18" y="7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5" y="4"/>
                    <a:pt x="15" y="3"/>
                    <a:pt x="14" y="3"/>
                  </a:cubicBezTo>
                  <a:cubicBezTo>
                    <a:pt x="13" y="2"/>
                    <a:pt x="14" y="4"/>
                    <a:pt x="12" y="5"/>
                  </a:cubicBezTo>
                  <a:cubicBezTo>
                    <a:pt x="11" y="5"/>
                    <a:pt x="13" y="2"/>
                    <a:pt x="13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1" y="0"/>
                    <a:pt x="10" y="1"/>
                    <a:pt x="10" y="2"/>
                  </a:cubicBezTo>
                  <a:cubicBezTo>
                    <a:pt x="9" y="3"/>
                    <a:pt x="7" y="10"/>
                    <a:pt x="7" y="11"/>
                  </a:cubicBezTo>
                  <a:cubicBezTo>
                    <a:pt x="7" y="13"/>
                    <a:pt x="5" y="13"/>
                    <a:pt x="3" y="14"/>
                  </a:cubicBezTo>
                  <a:cubicBezTo>
                    <a:pt x="0" y="15"/>
                    <a:pt x="0" y="15"/>
                    <a:pt x="1" y="16"/>
                  </a:cubicBezTo>
                  <a:cubicBezTo>
                    <a:pt x="1" y="17"/>
                    <a:pt x="4" y="17"/>
                    <a:pt x="5" y="17"/>
                  </a:cubicBezTo>
                  <a:cubicBezTo>
                    <a:pt x="6" y="17"/>
                    <a:pt x="3" y="21"/>
                    <a:pt x="5" y="21"/>
                  </a:cubicBezTo>
                  <a:cubicBezTo>
                    <a:pt x="6" y="21"/>
                    <a:pt x="10" y="20"/>
                    <a:pt x="10" y="20"/>
                  </a:cubicBezTo>
                  <a:cubicBezTo>
                    <a:pt x="10" y="20"/>
                    <a:pt x="12" y="17"/>
                    <a:pt x="13" y="16"/>
                  </a:cubicBezTo>
                  <a:cubicBezTo>
                    <a:pt x="14" y="16"/>
                    <a:pt x="13" y="15"/>
                    <a:pt x="13" y="15"/>
                  </a:cubicBezTo>
                  <a:cubicBezTo>
                    <a:pt x="13" y="14"/>
                    <a:pt x="16" y="12"/>
                    <a:pt x="17" y="12"/>
                  </a:cubicBezTo>
                  <a:cubicBezTo>
                    <a:pt x="18" y="12"/>
                    <a:pt x="17" y="14"/>
                    <a:pt x="17" y="14"/>
                  </a:cubicBezTo>
                  <a:cubicBezTo>
                    <a:pt x="16" y="15"/>
                    <a:pt x="17" y="15"/>
                    <a:pt x="18" y="16"/>
                  </a:cubicBezTo>
                  <a:cubicBezTo>
                    <a:pt x="20" y="16"/>
                    <a:pt x="21" y="17"/>
                    <a:pt x="23" y="17"/>
                  </a:cubicBezTo>
                  <a:cubicBezTo>
                    <a:pt x="24" y="17"/>
                    <a:pt x="26" y="15"/>
                    <a:pt x="26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1" name="Freeform 84">
              <a:extLst>
                <a:ext uri="{FF2B5EF4-FFF2-40B4-BE49-F238E27FC236}">
                  <a16:creationId xmlns:a16="http://schemas.microsoft.com/office/drawing/2014/main" id="{38F7C4CD-0B4F-4489-B73E-EB01265D7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6406" y="2744803"/>
              <a:ext cx="25260" cy="21051"/>
            </a:xfrm>
            <a:custGeom>
              <a:avLst/>
              <a:gdLst>
                <a:gd name="T0" fmla="*/ 1 w 5"/>
                <a:gd name="T1" fmla="*/ 0 h 4"/>
                <a:gd name="T2" fmla="*/ 1 w 5"/>
                <a:gd name="T3" fmla="*/ 3 h 4"/>
                <a:gd name="T4" fmla="*/ 4 w 5"/>
                <a:gd name="T5" fmla="*/ 2 h 4"/>
                <a:gd name="T6" fmla="*/ 3 w 5"/>
                <a:gd name="T7" fmla="*/ 1 h 4"/>
                <a:gd name="T8" fmla="*/ 1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2" y="4"/>
                    <a:pt x="3" y="3"/>
                    <a:pt x="4" y="2"/>
                  </a:cubicBezTo>
                  <a:cubicBezTo>
                    <a:pt x="5" y="2"/>
                    <a:pt x="3" y="1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2" name="Freeform 85">
              <a:extLst>
                <a:ext uri="{FF2B5EF4-FFF2-40B4-BE49-F238E27FC236}">
                  <a16:creationId xmlns:a16="http://schemas.microsoft.com/office/drawing/2014/main" id="{3FCAAF4E-C989-426B-B088-603C8C2CC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457" y="2740594"/>
              <a:ext cx="18945" cy="10525"/>
            </a:xfrm>
            <a:custGeom>
              <a:avLst/>
              <a:gdLst>
                <a:gd name="T0" fmla="*/ 1 w 4"/>
                <a:gd name="T1" fmla="*/ 0 h 2"/>
                <a:gd name="T2" fmla="*/ 3 w 4"/>
                <a:gd name="T3" fmla="*/ 2 h 2"/>
                <a:gd name="T4" fmla="*/ 2 w 4"/>
                <a:gd name="T5" fmla="*/ 0 h 2"/>
                <a:gd name="T6" fmla="*/ 1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1" y="0"/>
                  </a:moveTo>
                  <a:cubicBezTo>
                    <a:pt x="0" y="1"/>
                    <a:pt x="1" y="2"/>
                    <a:pt x="3" y="2"/>
                  </a:cubicBezTo>
                  <a:cubicBezTo>
                    <a:pt x="4" y="2"/>
                    <a:pt x="3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3" name="Freeform 86">
              <a:extLst>
                <a:ext uri="{FF2B5EF4-FFF2-40B4-BE49-F238E27FC236}">
                  <a16:creationId xmlns:a16="http://schemas.microsoft.com/office/drawing/2014/main" id="{E45215E5-813B-4449-8BF9-7C1103D68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922" y="2570087"/>
              <a:ext cx="29471" cy="25260"/>
            </a:xfrm>
            <a:custGeom>
              <a:avLst/>
              <a:gdLst>
                <a:gd name="T0" fmla="*/ 2 w 6"/>
                <a:gd name="T1" fmla="*/ 5 h 5"/>
                <a:gd name="T2" fmla="*/ 5 w 6"/>
                <a:gd name="T3" fmla="*/ 3 h 5"/>
                <a:gd name="T4" fmla="*/ 4 w 6"/>
                <a:gd name="T5" fmla="*/ 0 h 5"/>
                <a:gd name="T6" fmla="*/ 0 w 6"/>
                <a:gd name="T7" fmla="*/ 2 h 5"/>
                <a:gd name="T8" fmla="*/ 2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2" y="5"/>
                  </a:moveTo>
                  <a:cubicBezTo>
                    <a:pt x="3" y="5"/>
                    <a:pt x="4" y="4"/>
                    <a:pt x="5" y="3"/>
                  </a:cubicBezTo>
                  <a:cubicBezTo>
                    <a:pt x="5" y="3"/>
                    <a:pt x="6" y="0"/>
                    <a:pt x="4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0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4" name="Freeform 87">
              <a:extLst>
                <a:ext uri="{FF2B5EF4-FFF2-40B4-BE49-F238E27FC236}">
                  <a16:creationId xmlns:a16="http://schemas.microsoft.com/office/drawing/2014/main" id="{74CFD231-315E-4FA8-A933-F84A222A3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6931" y="2490096"/>
              <a:ext cx="33680" cy="21051"/>
            </a:xfrm>
            <a:custGeom>
              <a:avLst/>
              <a:gdLst>
                <a:gd name="T0" fmla="*/ 7 w 7"/>
                <a:gd name="T1" fmla="*/ 4 h 4"/>
                <a:gd name="T2" fmla="*/ 7 w 7"/>
                <a:gd name="T3" fmla="*/ 1 h 4"/>
                <a:gd name="T4" fmla="*/ 2 w 7"/>
                <a:gd name="T5" fmla="*/ 1 h 4"/>
                <a:gd name="T6" fmla="*/ 3 w 7"/>
                <a:gd name="T7" fmla="*/ 3 h 4"/>
                <a:gd name="T8" fmla="*/ 7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cubicBezTo>
                    <a:pt x="7" y="3"/>
                    <a:pt x="7" y="2"/>
                    <a:pt x="7" y="1"/>
                  </a:cubicBezTo>
                  <a:cubicBezTo>
                    <a:pt x="7" y="0"/>
                    <a:pt x="3" y="1"/>
                    <a:pt x="2" y="1"/>
                  </a:cubicBezTo>
                  <a:cubicBezTo>
                    <a:pt x="0" y="1"/>
                    <a:pt x="2" y="2"/>
                    <a:pt x="3" y="3"/>
                  </a:cubicBezTo>
                  <a:cubicBezTo>
                    <a:pt x="4" y="4"/>
                    <a:pt x="6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5" name="Freeform 88">
              <a:extLst>
                <a:ext uri="{FF2B5EF4-FFF2-40B4-BE49-F238E27FC236}">
                  <a16:creationId xmlns:a16="http://schemas.microsoft.com/office/drawing/2014/main" id="{5BE436A4-4DED-43BC-96D0-93CABB3D0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853" y="2799533"/>
              <a:ext cx="29471" cy="21051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2 w 6"/>
                <a:gd name="T5" fmla="*/ 4 h 4"/>
                <a:gd name="T6" fmla="*/ 5 w 6"/>
                <a:gd name="T7" fmla="*/ 2 h 4"/>
                <a:gd name="T8" fmla="*/ 3 w 6"/>
                <a:gd name="T9" fmla="*/ 2 h 4"/>
                <a:gd name="T10" fmla="*/ 3 w 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3" y="0"/>
                    <a:pt x="1" y="1"/>
                    <a:pt x="1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4" y="4"/>
                    <a:pt x="4" y="3"/>
                    <a:pt x="5" y="2"/>
                  </a:cubicBezTo>
                  <a:cubicBezTo>
                    <a:pt x="6" y="2"/>
                    <a:pt x="4" y="2"/>
                    <a:pt x="3" y="2"/>
                  </a:cubicBezTo>
                  <a:cubicBezTo>
                    <a:pt x="3" y="2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6" name="Freeform 89">
              <a:extLst>
                <a:ext uri="{FF2B5EF4-FFF2-40B4-BE49-F238E27FC236}">
                  <a16:creationId xmlns:a16="http://schemas.microsoft.com/office/drawing/2014/main" id="{8C91B410-51B6-47C8-8190-0A0A04865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420" y="2296435"/>
              <a:ext cx="473629" cy="513624"/>
            </a:xfrm>
            <a:custGeom>
              <a:avLst/>
              <a:gdLst>
                <a:gd name="T0" fmla="*/ 5 w 95"/>
                <a:gd name="T1" fmla="*/ 27 h 103"/>
                <a:gd name="T2" fmla="*/ 8 w 95"/>
                <a:gd name="T3" fmla="*/ 32 h 103"/>
                <a:gd name="T4" fmla="*/ 11 w 95"/>
                <a:gd name="T5" fmla="*/ 36 h 103"/>
                <a:gd name="T6" fmla="*/ 23 w 95"/>
                <a:gd name="T7" fmla="*/ 39 h 103"/>
                <a:gd name="T8" fmla="*/ 33 w 95"/>
                <a:gd name="T9" fmla="*/ 38 h 103"/>
                <a:gd name="T10" fmla="*/ 43 w 95"/>
                <a:gd name="T11" fmla="*/ 39 h 103"/>
                <a:gd name="T12" fmla="*/ 50 w 95"/>
                <a:gd name="T13" fmla="*/ 46 h 103"/>
                <a:gd name="T14" fmla="*/ 52 w 95"/>
                <a:gd name="T15" fmla="*/ 55 h 103"/>
                <a:gd name="T16" fmla="*/ 49 w 95"/>
                <a:gd name="T17" fmla="*/ 64 h 103"/>
                <a:gd name="T18" fmla="*/ 42 w 95"/>
                <a:gd name="T19" fmla="*/ 74 h 103"/>
                <a:gd name="T20" fmla="*/ 30 w 95"/>
                <a:gd name="T21" fmla="*/ 74 h 103"/>
                <a:gd name="T22" fmla="*/ 29 w 95"/>
                <a:gd name="T23" fmla="*/ 85 h 103"/>
                <a:gd name="T24" fmla="*/ 44 w 95"/>
                <a:gd name="T25" fmla="*/ 84 h 103"/>
                <a:gd name="T26" fmla="*/ 51 w 95"/>
                <a:gd name="T27" fmla="*/ 90 h 103"/>
                <a:gd name="T28" fmla="*/ 54 w 95"/>
                <a:gd name="T29" fmla="*/ 97 h 103"/>
                <a:gd name="T30" fmla="*/ 63 w 95"/>
                <a:gd name="T31" fmla="*/ 99 h 103"/>
                <a:gd name="T32" fmla="*/ 69 w 95"/>
                <a:gd name="T33" fmla="*/ 96 h 103"/>
                <a:gd name="T34" fmla="*/ 63 w 95"/>
                <a:gd name="T35" fmla="*/ 91 h 103"/>
                <a:gd name="T36" fmla="*/ 66 w 95"/>
                <a:gd name="T37" fmla="*/ 90 h 103"/>
                <a:gd name="T38" fmla="*/ 74 w 95"/>
                <a:gd name="T39" fmla="*/ 95 h 103"/>
                <a:gd name="T40" fmla="*/ 78 w 95"/>
                <a:gd name="T41" fmla="*/ 97 h 103"/>
                <a:gd name="T42" fmla="*/ 78 w 95"/>
                <a:gd name="T43" fmla="*/ 92 h 103"/>
                <a:gd name="T44" fmla="*/ 77 w 95"/>
                <a:gd name="T45" fmla="*/ 86 h 103"/>
                <a:gd name="T46" fmla="*/ 72 w 95"/>
                <a:gd name="T47" fmla="*/ 80 h 103"/>
                <a:gd name="T48" fmla="*/ 70 w 95"/>
                <a:gd name="T49" fmla="*/ 75 h 103"/>
                <a:gd name="T50" fmla="*/ 70 w 95"/>
                <a:gd name="T51" fmla="*/ 71 h 103"/>
                <a:gd name="T52" fmla="*/ 75 w 95"/>
                <a:gd name="T53" fmla="*/ 69 h 103"/>
                <a:gd name="T54" fmla="*/ 79 w 95"/>
                <a:gd name="T55" fmla="*/ 72 h 103"/>
                <a:gd name="T56" fmla="*/ 80 w 95"/>
                <a:gd name="T57" fmla="*/ 76 h 103"/>
                <a:gd name="T58" fmla="*/ 84 w 95"/>
                <a:gd name="T59" fmla="*/ 77 h 103"/>
                <a:gd name="T60" fmla="*/ 89 w 95"/>
                <a:gd name="T61" fmla="*/ 74 h 103"/>
                <a:gd name="T62" fmla="*/ 92 w 95"/>
                <a:gd name="T63" fmla="*/ 67 h 103"/>
                <a:gd name="T64" fmla="*/ 91 w 95"/>
                <a:gd name="T65" fmla="*/ 65 h 103"/>
                <a:gd name="T66" fmla="*/ 86 w 95"/>
                <a:gd name="T67" fmla="*/ 63 h 103"/>
                <a:gd name="T68" fmla="*/ 85 w 95"/>
                <a:gd name="T69" fmla="*/ 62 h 103"/>
                <a:gd name="T70" fmla="*/ 81 w 95"/>
                <a:gd name="T71" fmla="*/ 56 h 103"/>
                <a:gd name="T72" fmla="*/ 76 w 95"/>
                <a:gd name="T73" fmla="*/ 52 h 103"/>
                <a:gd name="T74" fmla="*/ 72 w 95"/>
                <a:gd name="T75" fmla="*/ 49 h 103"/>
                <a:gd name="T76" fmla="*/ 76 w 95"/>
                <a:gd name="T77" fmla="*/ 46 h 103"/>
                <a:gd name="T78" fmla="*/ 78 w 95"/>
                <a:gd name="T79" fmla="*/ 41 h 103"/>
                <a:gd name="T80" fmla="*/ 73 w 95"/>
                <a:gd name="T81" fmla="*/ 35 h 103"/>
                <a:gd name="T82" fmla="*/ 69 w 95"/>
                <a:gd name="T83" fmla="*/ 30 h 103"/>
                <a:gd name="T84" fmla="*/ 63 w 95"/>
                <a:gd name="T85" fmla="*/ 26 h 103"/>
                <a:gd name="T86" fmla="*/ 56 w 95"/>
                <a:gd name="T87" fmla="*/ 21 h 103"/>
                <a:gd name="T88" fmla="*/ 50 w 95"/>
                <a:gd name="T89" fmla="*/ 15 h 103"/>
                <a:gd name="T90" fmla="*/ 40 w 95"/>
                <a:gd name="T91" fmla="*/ 17 h 103"/>
                <a:gd name="T92" fmla="*/ 35 w 95"/>
                <a:gd name="T93" fmla="*/ 16 h 103"/>
                <a:gd name="T94" fmla="*/ 30 w 95"/>
                <a:gd name="T95" fmla="*/ 16 h 103"/>
                <a:gd name="T96" fmla="*/ 35 w 95"/>
                <a:gd name="T97" fmla="*/ 7 h 103"/>
                <a:gd name="T98" fmla="*/ 31 w 95"/>
                <a:gd name="T99" fmla="*/ 2 h 103"/>
                <a:gd name="T100" fmla="*/ 29 w 95"/>
                <a:gd name="T101" fmla="*/ 5 h 103"/>
                <a:gd name="T102" fmla="*/ 23 w 95"/>
                <a:gd name="T103" fmla="*/ 8 h 103"/>
                <a:gd name="T104" fmla="*/ 20 w 95"/>
                <a:gd name="T105" fmla="*/ 16 h 103"/>
                <a:gd name="T106" fmla="*/ 27 w 95"/>
                <a:gd name="T107" fmla="*/ 26 h 103"/>
                <a:gd name="T108" fmla="*/ 22 w 95"/>
                <a:gd name="T109" fmla="*/ 27 h 103"/>
                <a:gd name="T110" fmla="*/ 19 w 95"/>
                <a:gd name="T111" fmla="*/ 23 h 103"/>
                <a:gd name="T112" fmla="*/ 24 w 95"/>
                <a:gd name="T113" fmla="*/ 3 h 103"/>
                <a:gd name="T114" fmla="*/ 12 w 95"/>
                <a:gd name="T115" fmla="*/ 3 h 103"/>
                <a:gd name="T116" fmla="*/ 1 w 95"/>
                <a:gd name="T117" fmla="*/ 1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5" h="103">
                  <a:moveTo>
                    <a:pt x="1" y="22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5"/>
                    <a:pt x="2" y="26"/>
                  </a:cubicBezTo>
                  <a:cubicBezTo>
                    <a:pt x="3" y="27"/>
                    <a:pt x="4" y="27"/>
                    <a:pt x="5" y="27"/>
                  </a:cubicBezTo>
                  <a:cubicBezTo>
                    <a:pt x="7" y="28"/>
                    <a:pt x="8" y="29"/>
                    <a:pt x="8" y="29"/>
                  </a:cubicBezTo>
                  <a:cubicBezTo>
                    <a:pt x="8" y="30"/>
                    <a:pt x="5" y="29"/>
                    <a:pt x="4" y="29"/>
                  </a:cubicBezTo>
                  <a:cubicBezTo>
                    <a:pt x="4" y="29"/>
                    <a:pt x="4" y="30"/>
                    <a:pt x="5" y="32"/>
                  </a:cubicBezTo>
                  <a:cubicBezTo>
                    <a:pt x="6" y="33"/>
                    <a:pt x="6" y="32"/>
                    <a:pt x="8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9" y="35"/>
                    <a:pt x="6" y="33"/>
                    <a:pt x="7" y="34"/>
                  </a:cubicBezTo>
                  <a:cubicBezTo>
                    <a:pt x="7" y="34"/>
                    <a:pt x="8" y="36"/>
                    <a:pt x="9" y="36"/>
                  </a:cubicBezTo>
                  <a:cubicBezTo>
                    <a:pt x="10" y="37"/>
                    <a:pt x="10" y="36"/>
                    <a:pt x="11" y="36"/>
                  </a:cubicBezTo>
                  <a:cubicBezTo>
                    <a:pt x="12" y="36"/>
                    <a:pt x="12" y="37"/>
                    <a:pt x="13" y="37"/>
                  </a:cubicBezTo>
                  <a:cubicBezTo>
                    <a:pt x="13" y="37"/>
                    <a:pt x="14" y="36"/>
                    <a:pt x="15" y="36"/>
                  </a:cubicBezTo>
                  <a:cubicBezTo>
                    <a:pt x="16" y="36"/>
                    <a:pt x="16" y="38"/>
                    <a:pt x="17" y="38"/>
                  </a:cubicBezTo>
                  <a:cubicBezTo>
                    <a:pt x="18" y="39"/>
                    <a:pt x="22" y="39"/>
                    <a:pt x="23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6" y="39"/>
                  </a:cubicBezTo>
                  <a:cubicBezTo>
                    <a:pt x="27" y="38"/>
                    <a:pt x="26" y="39"/>
                    <a:pt x="27" y="39"/>
                  </a:cubicBezTo>
                  <a:cubicBezTo>
                    <a:pt x="27" y="39"/>
                    <a:pt x="32" y="38"/>
                    <a:pt x="33" y="38"/>
                  </a:cubicBezTo>
                  <a:cubicBezTo>
                    <a:pt x="34" y="38"/>
                    <a:pt x="37" y="38"/>
                    <a:pt x="37" y="38"/>
                  </a:cubicBezTo>
                  <a:cubicBezTo>
                    <a:pt x="38" y="38"/>
                    <a:pt x="39" y="40"/>
                    <a:pt x="40" y="41"/>
                  </a:cubicBezTo>
                  <a:cubicBezTo>
                    <a:pt x="41" y="41"/>
                    <a:pt x="41" y="40"/>
                    <a:pt x="41" y="40"/>
                  </a:cubicBezTo>
                  <a:cubicBezTo>
                    <a:pt x="41" y="39"/>
                    <a:pt x="43" y="39"/>
                    <a:pt x="43" y="39"/>
                  </a:cubicBezTo>
                  <a:cubicBezTo>
                    <a:pt x="44" y="39"/>
                    <a:pt x="44" y="39"/>
                    <a:pt x="43" y="40"/>
                  </a:cubicBezTo>
                  <a:cubicBezTo>
                    <a:pt x="43" y="41"/>
                    <a:pt x="43" y="42"/>
                    <a:pt x="43" y="43"/>
                  </a:cubicBezTo>
                  <a:cubicBezTo>
                    <a:pt x="44" y="44"/>
                    <a:pt x="45" y="44"/>
                    <a:pt x="46" y="45"/>
                  </a:cubicBezTo>
                  <a:cubicBezTo>
                    <a:pt x="47" y="45"/>
                    <a:pt x="49" y="46"/>
                    <a:pt x="50" y="46"/>
                  </a:cubicBezTo>
                  <a:cubicBezTo>
                    <a:pt x="51" y="46"/>
                    <a:pt x="52" y="46"/>
                    <a:pt x="51" y="47"/>
                  </a:cubicBezTo>
                  <a:cubicBezTo>
                    <a:pt x="50" y="47"/>
                    <a:pt x="50" y="50"/>
                    <a:pt x="50" y="51"/>
                  </a:cubicBezTo>
                  <a:cubicBezTo>
                    <a:pt x="51" y="52"/>
                    <a:pt x="51" y="53"/>
                    <a:pt x="52" y="53"/>
                  </a:cubicBezTo>
                  <a:cubicBezTo>
                    <a:pt x="53" y="53"/>
                    <a:pt x="53" y="53"/>
                    <a:pt x="52" y="55"/>
                  </a:cubicBezTo>
                  <a:cubicBezTo>
                    <a:pt x="52" y="57"/>
                    <a:pt x="54" y="59"/>
                    <a:pt x="53" y="60"/>
                  </a:cubicBezTo>
                  <a:cubicBezTo>
                    <a:pt x="53" y="61"/>
                    <a:pt x="52" y="61"/>
                    <a:pt x="51" y="61"/>
                  </a:cubicBezTo>
                  <a:cubicBezTo>
                    <a:pt x="51" y="61"/>
                    <a:pt x="52" y="62"/>
                    <a:pt x="52" y="63"/>
                  </a:cubicBezTo>
                  <a:cubicBezTo>
                    <a:pt x="53" y="63"/>
                    <a:pt x="50" y="64"/>
                    <a:pt x="49" y="64"/>
                  </a:cubicBezTo>
                  <a:cubicBezTo>
                    <a:pt x="48" y="64"/>
                    <a:pt x="45" y="66"/>
                    <a:pt x="45" y="67"/>
                  </a:cubicBezTo>
                  <a:cubicBezTo>
                    <a:pt x="45" y="68"/>
                    <a:pt x="46" y="71"/>
                    <a:pt x="47" y="72"/>
                  </a:cubicBezTo>
                  <a:cubicBezTo>
                    <a:pt x="47" y="73"/>
                    <a:pt x="45" y="73"/>
                    <a:pt x="44" y="74"/>
                  </a:cubicBezTo>
                  <a:cubicBezTo>
                    <a:pt x="42" y="74"/>
                    <a:pt x="43" y="74"/>
                    <a:pt x="42" y="74"/>
                  </a:cubicBezTo>
                  <a:cubicBezTo>
                    <a:pt x="41" y="73"/>
                    <a:pt x="40" y="74"/>
                    <a:pt x="39" y="74"/>
                  </a:cubicBezTo>
                  <a:cubicBezTo>
                    <a:pt x="38" y="74"/>
                    <a:pt x="37" y="73"/>
                    <a:pt x="36" y="73"/>
                  </a:cubicBezTo>
                  <a:cubicBezTo>
                    <a:pt x="36" y="72"/>
                    <a:pt x="33" y="73"/>
                    <a:pt x="32" y="73"/>
                  </a:cubicBezTo>
                  <a:cubicBezTo>
                    <a:pt x="32" y="73"/>
                    <a:pt x="31" y="74"/>
                    <a:pt x="30" y="74"/>
                  </a:cubicBezTo>
                  <a:cubicBezTo>
                    <a:pt x="29" y="75"/>
                    <a:pt x="31" y="75"/>
                    <a:pt x="31" y="76"/>
                  </a:cubicBezTo>
                  <a:cubicBezTo>
                    <a:pt x="32" y="76"/>
                    <a:pt x="31" y="78"/>
                    <a:pt x="30" y="79"/>
                  </a:cubicBezTo>
                  <a:cubicBezTo>
                    <a:pt x="30" y="79"/>
                    <a:pt x="28" y="80"/>
                    <a:pt x="27" y="81"/>
                  </a:cubicBezTo>
                  <a:cubicBezTo>
                    <a:pt x="27" y="81"/>
                    <a:pt x="28" y="84"/>
                    <a:pt x="29" y="85"/>
                  </a:cubicBezTo>
                  <a:cubicBezTo>
                    <a:pt x="29" y="85"/>
                    <a:pt x="32" y="86"/>
                    <a:pt x="33" y="85"/>
                  </a:cubicBezTo>
                  <a:cubicBezTo>
                    <a:pt x="34" y="85"/>
                    <a:pt x="38" y="83"/>
                    <a:pt x="39" y="83"/>
                  </a:cubicBezTo>
                  <a:cubicBezTo>
                    <a:pt x="40" y="83"/>
                    <a:pt x="41" y="84"/>
                    <a:pt x="42" y="84"/>
                  </a:cubicBezTo>
                  <a:cubicBezTo>
                    <a:pt x="43" y="85"/>
                    <a:pt x="43" y="85"/>
                    <a:pt x="44" y="84"/>
                  </a:cubicBezTo>
                  <a:cubicBezTo>
                    <a:pt x="44" y="83"/>
                    <a:pt x="46" y="85"/>
                    <a:pt x="47" y="85"/>
                  </a:cubicBezTo>
                  <a:cubicBezTo>
                    <a:pt x="47" y="86"/>
                    <a:pt x="46" y="88"/>
                    <a:pt x="46" y="88"/>
                  </a:cubicBezTo>
                  <a:cubicBezTo>
                    <a:pt x="47" y="89"/>
                    <a:pt x="48" y="89"/>
                    <a:pt x="49" y="89"/>
                  </a:cubicBezTo>
                  <a:cubicBezTo>
                    <a:pt x="50" y="89"/>
                    <a:pt x="51" y="89"/>
                    <a:pt x="51" y="90"/>
                  </a:cubicBezTo>
                  <a:cubicBezTo>
                    <a:pt x="52" y="90"/>
                    <a:pt x="50" y="91"/>
                    <a:pt x="49" y="91"/>
                  </a:cubicBezTo>
                  <a:cubicBezTo>
                    <a:pt x="48" y="92"/>
                    <a:pt x="49" y="93"/>
                    <a:pt x="51" y="93"/>
                  </a:cubicBezTo>
                  <a:cubicBezTo>
                    <a:pt x="52" y="94"/>
                    <a:pt x="51" y="95"/>
                    <a:pt x="52" y="95"/>
                  </a:cubicBezTo>
                  <a:cubicBezTo>
                    <a:pt x="52" y="96"/>
                    <a:pt x="53" y="97"/>
                    <a:pt x="54" y="97"/>
                  </a:cubicBezTo>
                  <a:cubicBezTo>
                    <a:pt x="55" y="97"/>
                    <a:pt x="54" y="96"/>
                    <a:pt x="54" y="95"/>
                  </a:cubicBezTo>
                  <a:cubicBezTo>
                    <a:pt x="54" y="95"/>
                    <a:pt x="56" y="96"/>
                    <a:pt x="57" y="97"/>
                  </a:cubicBezTo>
                  <a:cubicBezTo>
                    <a:pt x="59" y="97"/>
                    <a:pt x="58" y="97"/>
                    <a:pt x="58" y="98"/>
                  </a:cubicBezTo>
                  <a:cubicBezTo>
                    <a:pt x="59" y="98"/>
                    <a:pt x="62" y="99"/>
                    <a:pt x="63" y="99"/>
                  </a:cubicBezTo>
                  <a:cubicBezTo>
                    <a:pt x="64" y="99"/>
                    <a:pt x="66" y="102"/>
                    <a:pt x="68" y="103"/>
                  </a:cubicBezTo>
                  <a:cubicBezTo>
                    <a:pt x="69" y="103"/>
                    <a:pt x="70" y="101"/>
                    <a:pt x="70" y="101"/>
                  </a:cubicBezTo>
                  <a:cubicBezTo>
                    <a:pt x="71" y="100"/>
                    <a:pt x="70" y="99"/>
                    <a:pt x="70" y="99"/>
                  </a:cubicBezTo>
                  <a:cubicBezTo>
                    <a:pt x="71" y="98"/>
                    <a:pt x="70" y="96"/>
                    <a:pt x="69" y="96"/>
                  </a:cubicBezTo>
                  <a:cubicBezTo>
                    <a:pt x="68" y="96"/>
                    <a:pt x="67" y="95"/>
                    <a:pt x="66" y="94"/>
                  </a:cubicBezTo>
                  <a:cubicBezTo>
                    <a:pt x="64" y="92"/>
                    <a:pt x="65" y="92"/>
                    <a:pt x="66" y="92"/>
                  </a:cubicBezTo>
                  <a:cubicBezTo>
                    <a:pt x="66" y="91"/>
                    <a:pt x="65" y="91"/>
                    <a:pt x="64" y="92"/>
                  </a:cubicBezTo>
                  <a:cubicBezTo>
                    <a:pt x="64" y="92"/>
                    <a:pt x="63" y="92"/>
                    <a:pt x="63" y="91"/>
                  </a:cubicBezTo>
                  <a:cubicBezTo>
                    <a:pt x="62" y="90"/>
                    <a:pt x="62" y="88"/>
                    <a:pt x="62" y="88"/>
                  </a:cubicBezTo>
                  <a:cubicBezTo>
                    <a:pt x="62" y="88"/>
                    <a:pt x="62" y="88"/>
                    <a:pt x="63" y="88"/>
                  </a:cubicBezTo>
                  <a:cubicBezTo>
                    <a:pt x="63" y="89"/>
                    <a:pt x="63" y="88"/>
                    <a:pt x="64" y="88"/>
                  </a:cubicBezTo>
                  <a:cubicBezTo>
                    <a:pt x="64" y="88"/>
                    <a:pt x="65" y="90"/>
                    <a:pt x="66" y="90"/>
                  </a:cubicBezTo>
                  <a:cubicBezTo>
                    <a:pt x="66" y="91"/>
                    <a:pt x="67" y="90"/>
                    <a:pt x="67" y="90"/>
                  </a:cubicBezTo>
                  <a:cubicBezTo>
                    <a:pt x="67" y="89"/>
                    <a:pt x="68" y="91"/>
                    <a:pt x="68" y="92"/>
                  </a:cubicBezTo>
                  <a:cubicBezTo>
                    <a:pt x="69" y="93"/>
                    <a:pt x="71" y="93"/>
                    <a:pt x="71" y="94"/>
                  </a:cubicBezTo>
                  <a:cubicBezTo>
                    <a:pt x="71" y="95"/>
                    <a:pt x="73" y="95"/>
                    <a:pt x="74" y="95"/>
                  </a:cubicBezTo>
                  <a:cubicBezTo>
                    <a:pt x="74" y="96"/>
                    <a:pt x="73" y="97"/>
                    <a:pt x="73" y="98"/>
                  </a:cubicBezTo>
                  <a:cubicBezTo>
                    <a:pt x="73" y="98"/>
                    <a:pt x="74" y="98"/>
                    <a:pt x="74" y="98"/>
                  </a:cubicBezTo>
                  <a:cubicBezTo>
                    <a:pt x="75" y="98"/>
                    <a:pt x="75" y="98"/>
                    <a:pt x="76" y="99"/>
                  </a:cubicBezTo>
                  <a:cubicBezTo>
                    <a:pt x="76" y="99"/>
                    <a:pt x="77" y="98"/>
                    <a:pt x="78" y="97"/>
                  </a:cubicBezTo>
                  <a:cubicBezTo>
                    <a:pt x="78" y="97"/>
                    <a:pt x="76" y="97"/>
                    <a:pt x="76" y="96"/>
                  </a:cubicBezTo>
                  <a:cubicBezTo>
                    <a:pt x="76" y="96"/>
                    <a:pt x="76" y="95"/>
                    <a:pt x="77" y="94"/>
                  </a:cubicBezTo>
                  <a:cubicBezTo>
                    <a:pt x="77" y="93"/>
                    <a:pt x="77" y="92"/>
                    <a:pt x="77" y="92"/>
                  </a:cubicBezTo>
                  <a:cubicBezTo>
                    <a:pt x="77" y="91"/>
                    <a:pt x="77" y="92"/>
                    <a:pt x="78" y="92"/>
                  </a:cubicBezTo>
                  <a:cubicBezTo>
                    <a:pt x="78" y="93"/>
                    <a:pt x="79" y="92"/>
                    <a:pt x="79" y="92"/>
                  </a:cubicBezTo>
                  <a:cubicBezTo>
                    <a:pt x="80" y="92"/>
                    <a:pt x="79" y="91"/>
                    <a:pt x="79" y="90"/>
                  </a:cubicBezTo>
                  <a:cubicBezTo>
                    <a:pt x="80" y="90"/>
                    <a:pt x="79" y="89"/>
                    <a:pt x="78" y="89"/>
                  </a:cubicBezTo>
                  <a:cubicBezTo>
                    <a:pt x="78" y="88"/>
                    <a:pt x="78" y="87"/>
                    <a:pt x="77" y="86"/>
                  </a:cubicBezTo>
                  <a:cubicBezTo>
                    <a:pt x="77" y="86"/>
                    <a:pt x="77" y="84"/>
                    <a:pt x="76" y="83"/>
                  </a:cubicBezTo>
                  <a:cubicBezTo>
                    <a:pt x="75" y="82"/>
                    <a:pt x="75" y="81"/>
                    <a:pt x="75" y="80"/>
                  </a:cubicBezTo>
                  <a:cubicBezTo>
                    <a:pt x="74" y="80"/>
                    <a:pt x="74" y="81"/>
                    <a:pt x="74" y="81"/>
                  </a:cubicBezTo>
                  <a:cubicBezTo>
                    <a:pt x="73" y="81"/>
                    <a:pt x="73" y="80"/>
                    <a:pt x="72" y="80"/>
                  </a:cubicBezTo>
                  <a:cubicBezTo>
                    <a:pt x="72" y="80"/>
                    <a:pt x="71" y="80"/>
                    <a:pt x="71" y="80"/>
                  </a:cubicBezTo>
                  <a:cubicBezTo>
                    <a:pt x="70" y="80"/>
                    <a:pt x="70" y="78"/>
                    <a:pt x="71" y="78"/>
                  </a:cubicBezTo>
                  <a:cubicBezTo>
                    <a:pt x="72" y="78"/>
                    <a:pt x="72" y="77"/>
                    <a:pt x="71" y="77"/>
                  </a:cubicBezTo>
                  <a:cubicBezTo>
                    <a:pt x="71" y="76"/>
                    <a:pt x="71" y="76"/>
                    <a:pt x="70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1" y="74"/>
                    <a:pt x="69" y="74"/>
                    <a:pt x="69" y="74"/>
                  </a:cubicBezTo>
                  <a:cubicBezTo>
                    <a:pt x="69" y="73"/>
                    <a:pt x="69" y="72"/>
                    <a:pt x="70" y="72"/>
                  </a:cubicBezTo>
                  <a:cubicBezTo>
                    <a:pt x="71" y="72"/>
                    <a:pt x="70" y="71"/>
                    <a:pt x="70" y="71"/>
                  </a:cubicBezTo>
                  <a:cubicBezTo>
                    <a:pt x="69" y="71"/>
                    <a:pt x="70" y="70"/>
                    <a:pt x="70" y="70"/>
                  </a:cubicBezTo>
                  <a:cubicBezTo>
                    <a:pt x="71" y="70"/>
                    <a:pt x="71" y="69"/>
                    <a:pt x="72" y="68"/>
                  </a:cubicBezTo>
                  <a:cubicBezTo>
                    <a:pt x="73" y="68"/>
                    <a:pt x="73" y="68"/>
                    <a:pt x="74" y="68"/>
                  </a:cubicBezTo>
                  <a:cubicBezTo>
                    <a:pt x="74" y="68"/>
                    <a:pt x="74" y="69"/>
                    <a:pt x="75" y="69"/>
                  </a:cubicBezTo>
                  <a:cubicBezTo>
                    <a:pt x="75" y="70"/>
                    <a:pt x="75" y="71"/>
                    <a:pt x="76" y="71"/>
                  </a:cubicBezTo>
                  <a:cubicBezTo>
                    <a:pt x="76" y="72"/>
                    <a:pt x="77" y="71"/>
                    <a:pt x="77" y="71"/>
                  </a:cubicBezTo>
                  <a:cubicBezTo>
                    <a:pt x="78" y="70"/>
                    <a:pt x="77" y="71"/>
                    <a:pt x="77" y="72"/>
                  </a:cubicBezTo>
                  <a:cubicBezTo>
                    <a:pt x="77" y="73"/>
                    <a:pt x="78" y="72"/>
                    <a:pt x="79" y="72"/>
                  </a:cubicBezTo>
                  <a:cubicBezTo>
                    <a:pt x="80" y="72"/>
                    <a:pt x="78" y="73"/>
                    <a:pt x="78" y="73"/>
                  </a:cubicBezTo>
                  <a:cubicBezTo>
                    <a:pt x="77" y="74"/>
                    <a:pt x="78" y="74"/>
                    <a:pt x="79" y="75"/>
                  </a:cubicBezTo>
                  <a:cubicBezTo>
                    <a:pt x="80" y="75"/>
                    <a:pt x="80" y="75"/>
                    <a:pt x="79" y="75"/>
                  </a:cubicBezTo>
                  <a:cubicBezTo>
                    <a:pt x="78" y="76"/>
                    <a:pt x="79" y="76"/>
                    <a:pt x="80" y="76"/>
                  </a:cubicBezTo>
                  <a:cubicBezTo>
                    <a:pt x="81" y="76"/>
                    <a:pt x="79" y="78"/>
                    <a:pt x="79" y="78"/>
                  </a:cubicBezTo>
                  <a:cubicBezTo>
                    <a:pt x="79" y="78"/>
                    <a:pt x="81" y="78"/>
                    <a:pt x="82" y="77"/>
                  </a:cubicBezTo>
                  <a:cubicBezTo>
                    <a:pt x="83" y="77"/>
                    <a:pt x="84" y="79"/>
                    <a:pt x="85" y="79"/>
                  </a:cubicBezTo>
                  <a:cubicBezTo>
                    <a:pt x="86" y="79"/>
                    <a:pt x="83" y="77"/>
                    <a:pt x="84" y="77"/>
                  </a:cubicBezTo>
                  <a:cubicBezTo>
                    <a:pt x="84" y="77"/>
                    <a:pt x="84" y="75"/>
                    <a:pt x="85" y="75"/>
                  </a:cubicBezTo>
                  <a:cubicBezTo>
                    <a:pt x="85" y="75"/>
                    <a:pt x="85" y="74"/>
                    <a:pt x="86" y="73"/>
                  </a:cubicBezTo>
                  <a:cubicBezTo>
                    <a:pt x="86" y="73"/>
                    <a:pt x="87" y="74"/>
                    <a:pt x="87" y="75"/>
                  </a:cubicBezTo>
                  <a:cubicBezTo>
                    <a:pt x="88" y="76"/>
                    <a:pt x="88" y="74"/>
                    <a:pt x="89" y="74"/>
                  </a:cubicBezTo>
                  <a:cubicBezTo>
                    <a:pt x="90" y="73"/>
                    <a:pt x="91" y="74"/>
                    <a:pt x="92" y="74"/>
                  </a:cubicBezTo>
                  <a:cubicBezTo>
                    <a:pt x="93" y="74"/>
                    <a:pt x="93" y="72"/>
                    <a:pt x="92" y="72"/>
                  </a:cubicBezTo>
                  <a:cubicBezTo>
                    <a:pt x="91" y="71"/>
                    <a:pt x="90" y="69"/>
                    <a:pt x="90" y="68"/>
                  </a:cubicBezTo>
                  <a:cubicBezTo>
                    <a:pt x="90" y="67"/>
                    <a:pt x="91" y="67"/>
                    <a:pt x="92" y="67"/>
                  </a:cubicBezTo>
                  <a:cubicBezTo>
                    <a:pt x="93" y="67"/>
                    <a:pt x="94" y="67"/>
                    <a:pt x="94" y="66"/>
                  </a:cubicBezTo>
                  <a:cubicBezTo>
                    <a:pt x="95" y="66"/>
                    <a:pt x="94" y="65"/>
                    <a:pt x="94" y="65"/>
                  </a:cubicBezTo>
                  <a:cubicBezTo>
                    <a:pt x="93" y="65"/>
                    <a:pt x="93" y="63"/>
                    <a:pt x="92" y="63"/>
                  </a:cubicBezTo>
                  <a:cubicBezTo>
                    <a:pt x="92" y="63"/>
                    <a:pt x="92" y="64"/>
                    <a:pt x="91" y="65"/>
                  </a:cubicBezTo>
                  <a:cubicBezTo>
                    <a:pt x="91" y="65"/>
                    <a:pt x="89" y="65"/>
                    <a:pt x="89" y="65"/>
                  </a:cubicBezTo>
                  <a:cubicBezTo>
                    <a:pt x="88" y="64"/>
                    <a:pt x="89" y="63"/>
                    <a:pt x="89" y="62"/>
                  </a:cubicBezTo>
                  <a:cubicBezTo>
                    <a:pt x="89" y="62"/>
                    <a:pt x="88" y="63"/>
                    <a:pt x="87" y="64"/>
                  </a:cubicBezTo>
                  <a:cubicBezTo>
                    <a:pt x="87" y="64"/>
                    <a:pt x="87" y="63"/>
                    <a:pt x="86" y="63"/>
                  </a:cubicBezTo>
                  <a:cubicBezTo>
                    <a:pt x="86" y="63"/>
                    <a:pt x="84" y="64"/>
                    <a:pt x="83" y="65"/>
                  </a:cubicBezTo>
                  <a:cubicBezTo>
                    <a:pt x="81" y="65"/>
                    <a:pt x="83" y="63"/>
                    <a:pt x="83" y="63"/>
                  </a:cubicBezTo>
                  <a:cubicBezTo>
                    <a:pt x="84" y="63"/>
                    <a:pt x="83" y="62"/>
                    <a:pt x="83" y="62"/>
                  </a:cubicBezTo>
                  <a:cubicBezTo>
                    <a:pt x="83" y="61"/>
                    <a:pt x="85" y="62"/>
                    <a:pt x="85" y="62"/>
                  </a:cubicBezTo>
                  <a:cubicBezTo>
                    <a:pt x="85" y="61"/>
                    <a:pt x="85" y="59"/>
                    <a:pt x="84" y="58"/>
                  </a:cubicBezTo>
                  <a:cubicBezTo>
                    <a:pt x="84" y="57"/>
                    <a:pt x="83" y="58"/>
                    <a:pt x="82" y="58"/>
                  </a:cubicBezTo>
                  <a:cubicBezTo>
                    <a:pt x="81" y="57"/>
                    <a:pt x="83" y="56"/>
                    <a:pt x="83" y="55"/>
                  </a:cubicBezTo>
                  <a:cubicBezTo>
                    <a:pt x="83" y="55"/>
                    <a:pt x="82" y="55"/>
                    <a:pt x="81" y="56"/>
                  </a:cubicBezTo>
                  <a:cubicBezTo>
                    <a:pt x="80" y="57"/>
                    <a:pt x="81" y="56"/>
                    <a:pt x="79" y="56"/>
                  </a:cubicBezTo>
                  <a:cubicBezTo>
                    <a:pt x="78" y="56"/>
                    <a:pt x="78" y="55"/>
                    <a:pt x="77" y="54"/>
                  </a:cubicBezTo>
                  <a:cubicBezTo>
                    <a:pt x="76" y="54"/>
                    <a:pt x="77" y="54"/>
                    <a:pt x="78" y="53"/>
                  </a:cubicBezTo>
                  <a:cubicBezTo>
                    <a:pt x="79" y="53"/>
                    <a:pt x="77" y="52"/>
                    <a:pt x="76" y="52"/>
                  </a:cubicBezTo>
                  <a:cubicBezTo>
                    <a:pt x="75" y="52"/>
                    <a:pt x="74" y="52"/>
                    <a:pt x="73" y="51"/>
                  </a:cubicBezTo>
                  <a:cubicBezTo>
                    <a:pt x="72" y="51"/>
                    <a:pt x="71" y="51"/>
                    <a:pt x="71" y="51"/>
                  </a:cubicBezTo>
                  <a:cubicBezTo>
                    <a:pt x="71" y="50"/>
                    <a:pt x="73" y="50"/>
                    <a:pt x="74" y="51"/>
                  </a:cubicBezTo>
                  <a:cubicBezTo>
                    <a:pt x="75" y="51"/>
                    <a:pt x="73" y="49"/>
                    <a:pt x="72" y="49"/>
                  </a:cubicBezTo>
                  <a:cubicBezTo>
                    <a:pt x="72" y="49"/>
                    <a:pt x="73" y="49"/>
                    <a:pt x="74" y="48"/>
                  </a:cubicBezTo>
                  <a:cubicBezTo>
                    <a:pt x="75" y="48"/>
                    <a:pt x="73" y="48"/>
                    <a:pt x="74" y="47"/>
                  </a:cubicBezTo>
                  <a:cubicBezTo>
                    <a:pt x="74" y="47"/>
                    <a:pt x="73" y="46"/>
                    <a:pt x="72" y="46"/>
                  </a:cubicBezTo>
                  <a:cubicBezTo>
                    <a:pt x="71" y="46"/>
                    <a:pt x="75" y="46"/>
                    <a:pt x="76" y="46"/>
                  </a:cubicBezTo>
                  <a:cubicBezTo>
                    <a:pt x="77" y="46"/>
                    <a:pt x="78" y="46"/>
                    <a:pt x="78" y="45"/>
                  </a:cubicBezTo>
                  <a:cubicBezTo>
                    <a:pt x="78" y="44"/>
                    <a:pt x="75" y="44"/>
                    <a:pt x="74" y="44"/>
                  </a:cubicBezTo>
                  <a:cubicBezTo>
                    <a:pt x="72" y="43"/>
                    <a:pt x="75" y="42"/>
                    <a:pt x="76" y="42"/>
                  </a:cubicBezTo>
                  <a:cubicBezTo>
                    <a:pt x="76" y="41"/>
                    <a:pt x="77" y="41"/>
                    <a:pt x="78" y="41"/>
                  </a:cubicBezTo>
                  <a:cubicBezTo>
                    <a:pt x="78" y="41"/>
                    <a:pt x="78" y="37"/>
                    <a:pt x="78" y="36"/>
                  </a:cubicBezTo>
                  <a:cubicBezTo>
                    <a:pt x="78" y="35"/>
                    <a:pt x="77" y="36"/>
                    <a:pt x="76" y="36"/>
                  </a:cubicBezTo>
                  <a:cubicBezTo>
                    <a:pt x="74" y="37"/>
                    <a:pt x="73" y="37"/>
                    <a:pt x="71" y="37"/>
                  </a:cubicBezTo>
                  <a:cubicBezTo>
                    <a:pt x="70" y="37"/>
                    <a:pt x="71" y="36"/>
                    <a:pt x="73" y="35"/>
                  </a:cubicBezTo>
                  <a:cubicBezTo>
                    <a:pt x="74" y="35"/>
                    <a:pt x="76" y="34"/>
                    <a:pt x="76" y="33"/>
                  </a:cubicBezTo>
                  <a:cubicBezTo>
                    <a:pt x="77" y="33"/>
                    <a:pt x="76" y="32"/>
                    <a:pt x="75" y="32"/>
                  </a:cubicBezTo>
                  <a:cubicBezTo>
                    <a:pt x="74" y="32"/>
                    <a:pt x="73" y="31"/>
                    <a:pt x="72" y="31"/>
                  </a:cubicBezTo>
                  <a:cubicBezTo>
                    <a:pt x="71" y="30"/>
                    <a:pt x="70" y="30"/>
                    <a:pt x="69" y="30"/>
                  </a:cubicBezTo>
                  <a:cubicBezTo>
                    <a:pt x="68" y="29"/>
                    <a:pt x="69" y="29"/>
                    <a:pt x="68" y="29"/>
                  </a:cubicBezTo>
                  <a:cubicBezTo>
                    <a:pt x="67" y="29"/>
                    <a:pt x="67" y="28"/>
                    <a:pt x="67" y="27"/>
                  </a:cubicBezTo>
                  <a:cubicBezTo>
                    <a:pt x="67" y="27"/>
                    <a:pt x="68" y="26"/>
                    <a:pt x="67" y="26"/>
                  </a:cubicBezTo>
                  <a:cubicBezTo>
                    <a:pt x="66" y="25"/>
                    <a:pt x="65" y="25"/>
                    <a:pt x="63" y="26"/>
                  </a:cubicBezTo>
                  <a:cubicBezTo>
                    <a:pt x="62" y="26"/>
                    <a:pt x="60" y="24"/>
                    <a:pt x="59" y="24"/>
                  </a:cubicBezTo>
                  <a:cubicBezTo>
                    <a:pt x="58" y="24"/>
                    <a:pt x="58" y="24"/>
                    <a:pt x="58" y="23"/>
                  </a:cubicBezTo>
                  <a:cubicBezTo>
                    <a:pt x="57" y="23"/>
                    <a:pt x="57" y="23"/>
                    <a:pt x="56" y="23"/>
                  </a:cubicBezTo>
                  <a:cubicBezTo>
                    <a:pt x="56" y="23"/>
                    <a:pt x="56" y="22"/>
                    <a:pt x="56" y="21"/>
                  </a:cubicBezTo>
                  <a:cubicBezTo>
                    <a:pt x="56" y="21"/>
                    <a:pt x="55" y="21"/>
                    <a:pt x="54" y="20"/>
                  </a:cubicBezTo>
                  <a:cubicBezTo>
                    <a:pt x="54" y="20"/>
                    <a:pt x="55" y="19"/>
                    <a:pt x="54" y="18"/>
                  </a:cubicBezTo>
                  <a:cubicBezTo>
                    <a:pt x="54" y="18"/>
                    <a:pt x="53" y="16"/>
                    <a:pt x="52" y="16"/>
                  </a:cubicBezTo>
                  <a:cubicBezTo>
                    <a:pt x="51" y="16"/>
                    <a:pt x="51" y="15"/>
                    <a:pt x="50" y="15"/>
                  </a:cubicBezTo>
                  <a:cubicBezTo>
                    <a:pt x="49" y="15"/>
                    <a:pt x="44" y="14"/>
                    <a:pt x="43" y="15"/>
                  </a:cubicBezTo>
                  <a:cubicBezTo>
                    <a:pt x="43" y="15"/>
                    <a:pt x="42" y="15"/>
                    <a:pt x="42" y="16"/>
                  </a:cubicBezTo>
                  <a:cubicBezTo>
                    <a:pt x="41" y="16"/>
                    <a:pt x="43" y="17"/>
                    <a:pt x="43" y="17"/>
                  </a:cubicBezTo>
                  <a:cubicBezTo>
                    <a:pt x="43" y="18"/>
                    <a:pt x="41" y="17"/>
                    <a:pt x="40" y="17"/>
                  </a:cubicBezTo>
                  <a:cubicBezTo>
                    <a:pt x="40" y="17"/>
                    <a:pt x="39" y="19"/>
                    <a:pt x="38" y="20"/>
                  </a:cubicBezTo>
                  <a:cubicBezTo>
                    <a:pt x="37" y="20"/>
                    <a:pt x="38" y="16"/>
                    <a:pt x="39" y="16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7" y="14"/>
                    <a:pt x="35" y="15"/>
                    <a:pt x="35" y="16"/>
                  </a:cubicBezTo>
                  <a:cubicBezTo>
                    <a:pt x="35" y="16"/>
                    <a:pt x="34" y="16"/>
                    <a:pt x="33" y="16"/>
                  </a:cubicBezTo>
                  <a:cubicBezTo>
                    <a:pt x="33" y="16"/>
                    <a:pt x="32" y="17"/>
                    <a:pt x="31" y="19"/>
                  </a:cubicBezTo>
                  <a:cubicBezTo>
                    <a:pt x="30" y="20"/>
                    <a:pt x="29" y="20"/>
                    <a:pt x="28" y="20"/>
                  </a:cubicBezTo>
                  <a:cubicBezTo>
                    <a:pt x="27" y="20"/>
                    <a:pt x="30" y="17"/>
                    <a:pt x="30" y="16"/>
                  </a:cubicBezTo>
                  <a:cubicBezTo>
                    <a:pt x="31" y="14"/>
                    <a:pt x="32" y="14"/>
                    <a:pt x="33" y="13"/>
                  </a:cubicBezTo>
                  <a:cubicBezTo>
                    <a:pt x="34" y="13"/>
                    <a:pt x="34" y="10"/>
                    <a:pt x="33" y="9"/>
                  </a:cubicBezTo>
                  <a:cubicBezTo>
                    <a:pt x="33" y="9"/>
                    <a:pt x="34" y="8"/>
                    <a:pt x="35" y="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6"/>
                    <a:pt x="36" y="6"/>
                    <a:pt x="36" y="5"/>
                  </a:cubicBezTo>
                  <a:cubicBezTo>
                    <a:pt x="36" y="3"/>
                    <a:pt x="36" y="2"/>
                    <a:pt x="37" y="2"/>
                  </a:cubicBezTo>
                  <a:cubicBezTo>
                    <a:pt x="37" y="1"/>
                    <a:pt x="34" y="1"/>
                    <a:pt x="33" y="1"/>
                  </a:cubicBezTo>
                  <a:cubicBezTo>
                    <a:pt x="33" y="2"/>
                    <a:pt x="31" y="2"/>
                    <a:pt x="31" y="2"/>
                  </a:cubicBezTo>
                  <a:cubicBezTo>
                    <a:pt x="30" y="3"/>
                    <a:pt x="31" y="4"/>
                    <a:pt x="31" y="4"/>
                  </a:cubicBezTo>
                  <a:cubicBezTo>
                    <a:pt x="31" y="4"/>
                    <a:pt x="30" y="4"/>
                    <a:pt x="29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4"/>
                    <a:pt x="29" y="5"/>
                    <a:pt x="29" y="5"/>
                  </a:cubicBezTo>
                  <a:cubicBezTo>
                    <a:pt x="29" y="6"/>
                    <a:pt x="30" y="6"/>
                    <a:pt x="30" y="7"/>
                  </a:cubicBezTo>
                  <a:cubicBezTo>
                    <a:pt x="31" y="7"/>
                    <a:pt x="28" y="9"/>
                    <a:pt x="27" y="9"/>
                  </a:cubicBezTo>
                  <a:cubicBezTo>
                    <a:pt x="26" y="9"/>
                    <a:pt x="26" y="8"/>
                    <a:pt x="25" y="8"/>
                  </a:cubicBezTo>
                  <a:cubicBezTo>
                    <a:pt x="23" y="9"/>
                    <a:pt x="24" y="8"/>
                    <a:pt x="23" y="8"/>
                  </a:cubicBezTo>
                  <a:cubicBezTo>
                    <a:pt x="22" y="8"/>
                    <a:pt x="22" y="11"/>
                    <a:pt x="21" y="13"/>
                  </a:cubicBezTo>
                  <a:cubicBezTo>
                    <a:pt x="21" y="14"/>
                    <a:pt x="22" y="14"/>
                    <a:pt x="23" y="15"/>
                  </a:cubicBezTo>
                  <a:cubicBezTo>
                    <a:pt x="23" y="16"/>
                    <a:pt x="23" y="16"/>
                    <a:pt x="22" y="17"/>
                  </a:cubicBezTo>
                  <a:cubicBezTo>
                    <a:pt x="22" y="17"/>
                    <a:pt x="20" y="16"/>
                    <a:pt x="20" y="16"/>
                  </a:cubicBezTo>
                  <a:cubicBezTo>
                    <a:pt x="20" y="16"/>
                    <a:pt x="20" y="18"/>
                    <a:pt x="20" y="19"/>
                  </a:cubicBezTo>
                  <a:cubicBezTo>
                    <a:pt x="20" y="20"/>
                    <a:pt x="21" y="21"/>
                    <a:pt x="22" y="22"/>
                  </a:cubicBezTo>
                  <a:cubicBezTo>
                    <a:pt x="23" y="22"/>
                    <a:pt x="23" y="22"/>
                    <a:pt x="23" y="23"/>
                  </a:cubicBezTo>
                  <a:cubicBezTo>
                    <a:pt x="23" y="24"/>
                    <a:pt x="26" y="25"/>
                    <a:pt x="27" y="26"/>
                  </a:cubicBezTo>
                  <a:cubicBezTo>
                    <a:pt x="27" y="27"/>
                    <a:pt x="26" y="27"/>
                    <a:pt x="25" y="27"/>
                  </a:cubicBezTo>
                  <a:cubicBezTo>
                    <a:pt x="24" y="28"/>
                    <a:pt x="24" y="27"/>
                    <a:pt x="24" y="27"/>
                  </a:cubicBezTo>
                  <a:cubicBezTo>
                    <a:pt x="23" y="27"/>
                    <a:pt x="23" y="28"/>
                    <a:pt x="22" y="29"/>
                  </a:cubicBezTo>
                  <a:cubicBezTo>
                    <a:pt x="21" y="29"/>
                    <a:pt x="22" y="27"/>
                    <a:pt x="22" y="27"/>
                  </a:cubicBezTo>
                  <a:cubicBezTo>
                    <a:pt x="22" y="26"/>
                    <a:pt x="19" y="28"/>
                    <a:pt x="18" y="28"/>
                  </a:cubicBezTo>
                  <a:cubicBezTo>
                    <a:pt x="17" y="29"/>
                    <a:pt x="19" y="26"/>
                    <a:pt x="20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20" y="24"/>
                    <a:pt x="19" y="23"/>
                  </a:cubicBezTo>
                  <a:cubicBezTo>
                    <a:pt x="18" y="22"/>
                    <a:pt x="16" y="21"/>
                    <a:pt x="16" y="19"/>
                  </a:cubicBezTo>
                  <a:cubicBezTo>
                    <a:pt x="15" y="17"/>
                    <a:pt x="18" y="15"/>
                    <a:pt x="18" y="14"/>
                  </a:cubicBezTo>
                  <a:cubicBezTo>
                    <a:pt x="19" y="13"/>
                    <a:pt x="18" y="11"/>
                    <a:pt x="19" y="9"/>
                  </a:cubicBezTo>
                  <a:cubicBezTo>
                    <a:pt x="19" y="7"/>
                    <a:pt x="23" y="4"/>
                    <a:pt x="24" y="3"/>
                  </a:cubicBezTo>
                  <a:cubicBezTo>
                    <a:pt x="25" y="3"/>
                    <a:pt x="27" y="1"/>
                    <a:pt x="27" y="1"/>
                  </a:cubicBezTo>
                  <a:cubicBezTo>
                    <a:pt x="27" y="0"/>
                    <a:pt x="27" y="0"/>
                    <a:pt x="26" y="1"/>
                  </a:cubicBezTo>
                  <a:cubicBezTo>
                    <a:pt x="25" y="1"/>
                    <a:pt x="19" y="1"/>
                    <a:pt x="18" y="1"/>
                  </a:cubicBezTo>
                  <a:cubicBezTo>
                    <a:pt x="17" y="1"/>
                    <a:pt x="13" y="3"/>
                    <a:pt x="12" y="3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9" y="6"/>
                    <a:pt x="7" y="7"/>
                    <a:pt x="6" y="7"/>
                  </a:cubicBezTo>
                  <a:cubicBezTo>
                    <a:pt x="5" y="7"/>
                    <a:pt x="5" y="10"/>
                    <a:pt x="5" y="11"/>
                  </a:cubicBezTo>
                  <a:cubicBezTo>
                    <a:pt x="5" y="13"/>
                    <a:pt x="2" y="16"/>
                    <a:pt x="1" y="17"/>
                  </a:cubicBezTo>
                  <a:cubicBezTo>
                    <a:pt x="0" y="18"/>
                    <a:pt x="0" y="21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7" name="Freeform 90">
              <a:extLst>
                <a:ext uri="{FF2B5EF4-FFF2-40B4-BE49-F238E27FC236}">
                  <a16:creationId xmlns:a16="http://schemas.microsoft.com/office/drawing/2014/main" id="{6EEF118A-6DBE-493E-9318-11FECC9DF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5345" y="2296435"/>
              <a:ext cx="86307" cy="65256"/>
            </a:xfrm>
            <a:custGeom>
              <a:avLst/>
              <a:gdLst>
                <a:gd name="T0" fmla="*/ 0 w 17"/>
                <a:gd name="T1" fmla="*/ 13 h 13"/>
                <a:gd name="T2" fmla="*/ 9 w 17"/>
                <a:gd name="T3" fmla="*/ 12 h 13"/>
                <a:gd name="T4" fmla="*/ 13 w 17"/>
                <a:gd name="T5" fmla="*/ 13 h 13"/>
                <a:gd name="T6" fmla="*/ 16 w 17"/>
                <a:gd name="T7" fmla="*/ 9 h 13"/>
                <a:gd name="T8" fmla="*/ 15 w 17"/>
                <a:gd name="T9" fmla="*/ 6 h 13"/>
                <a:gd name="T10" fmla="*/ 16 w 17"/>
                <a:gd name="T11" fmla="*/ 4 h 13"/>
                <a:gd name="T12" fmla="*/ 14 w 17"/>
                <a:gd name="T13" fmla="*/ 3 h 13"/>
                <a:gd name="T14" fmla="*/ 9 w 17"/>
                <a:gd name="T15" fmla="*/ 3 h 13"/>
                <a:gd name="T16" fmla="*/ 7 w 17"/>
                <a:gd name="T17" fmla="*/ 1 h 13"/>
                <a:gd name="T18" fmla="*/ 3 w 17"/>
                <a:gd name="T19" fmla="*/ 2 h 13"/>
                <a:gd name="T20" fmla="*/ 2 w 17"/>
                <a:gd name="T21" fmla="*/ 3 h 13"/>
                <a:gd name="T22" fmla="*/ 1 w 17"/>
                <a:gd name="T23" fmla="*/ 9 h 13"/>
                <a:gd name="T24" fmla="*/ 0 w 17"/>
                <a:gd name="T2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3">
                  <a:moveTo>
                    <a:pt x="0" y="13"/>
                  </a:moveTo>
                  <a:cubicBezTo>
                    <a:pt x="1" y="13"/>
                    <a:pt x="8" y="12"/>
                    <a:pt x="9" y="12"/>
                  </a:cubicBezTo>
                  <a:cubicBezTo>
                    <a:pt x="11" y="12"/>
                    <a:pt x="11" y="13"/>
                    <a:pt x="13" y="13"/>
                  </a:cubicBezTo>
                  <a:cubicBezTo>
                    <a:pt x="17" y="13"/>
                    <a:pt x="16" y="11"/>
                    <a:pt x="16" y="9"/>
                  </a:cubicBezTo>
                  <a:cubicBezTo>
                    <a:pt x="15" y="8"/>
                    <a:pt x="16" y="7"/>
                    <a:pt x="15" y="6"/>
                  </a:cubicBezTo>
                  <a:cubicBezTo>
                    <a:pt x="15" y="5"/>
                    <a:pt x="15" y="4"/>
                    <a:pt x="16" y="4"/>
                  </a:cubicBezTo>
                  <a:cubicBezTo>
                    <a:pt x="16" y="3"/>
                    <a:pt x="15" y="3"/>
                    <a:pt x="14" y="3"/>
                  </a:cubicBezTo>
                  <a:cubicBezTo>
                    <a:pt x="13" y="2"/>
                    <a:pt x="10" y="3"/>
                    <a:pt x="9" y="3"/>
                  </a:cubicBezTo>
                  <a:cubicBezTo>
                    <a:pt x="9" y="3"/>
                    <a:pt x="7" y="2"/>
                    <a:pt x="7" y="1"/>
                  </a:cubicBezTo>
                  <a:cubicBezTo>
                    <a:pt x="6" y="0"/>
                    <a:pt x="5" y="1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1" y="4"/>
                    <a:pt x="1" y="7"/>
                    <a:pt x="1" y="9"/>
                  </a:cubicBezTo>
                  <a:cubicBezTo>
                    <a:pt x="1" y="10"/>
                    <a:pt x="0" y="12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8" name="Freeform 91">
              <a:extLst>
                <a:ext uri="{FF2B5EF4-FFF2-40B4-BE49-F238E27FC236}">
                  <a16:creationId xmlns:a16="http://schemas.microsoft.com/office/drawing/2014/main" id="{AB938C40-7A78-4F27-828E-254E99C0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7499" y="2490096"/>
              <a:ext cx="79991" cy="65256"/>
            </a:xfrm>
            <a:custGeom>
              <a:avLst/>
              <a:gdLst>
                <a:gd name="T0" fmla="*/ 14 w 16"/>
                <a:gd name="T1" fmla="*/ 6 h 13"/>
                <a:gd name="T2" fmla="*/ 13 w 16"/>
                <a:gd name="T3" fmla="*/ 3 h 13"/>
                <a:gd name="T4" fmla="*/ 12 w 16"/>
                <a:gd name="T5" fmla="*/ 3 h 13"/>
                <a:gd name="T6" fmla="*/ 11 w 16"/>
                <a:gd name="T7" fmla="*/ 2 h 13"/>
                <a:gd name="T8" fmla="*/ 9 w 16"/>
                <a:gd name="T9" fmla="*/ 0 h 13"/>
                <a:gd name="T10" fmla="*/ 7 w 16"/>
                <a:gd name="T11" fmla="*/ 1 h 13"/>
                <a:gd name="T12" fmla="*/ 6 w 16"/>
                <a:gd name="T13" fmla="*/ 3 h 13"/>
                <a:gd name="T14" fmla="*/ 6 w 16"/>
                <a:gd name="T15" fmla="*/ 4 h 13"/>
                <a:gd name="T16" fmla="*/ 4 w 16"/>
                <a:gd name="T17" fmla="*/ 7 h 13"/>
                <a:gd name="T18" fmla="*/ 1 w 16"/>
                <a:gd name="T19" fmla="*/ 7 h 13"/>
                <a:gd name="T20" fmla="*/ 1 w 16"/>
                <a:gd name="T21" fmla="*/ 9 h 13"/>
                <a:gd name="T22" fmla="*/ 3 w 16"/>
                <a:gd name="T23" fmla="*/ 10 h 13"/>
                <a:gd name="T24" fmla="*/ 7 w 16"/>
                <a:gd name="T25" fmla="*/ 11 h 13"/>
                <a:gd name="T26" fmla="*/ 11 w 16"/>
                <a:gd name="T27" fmla="*/ 12 h 13"/>
                <a:gd name="T28" fmla="*/ 16 w 16"/>
                <a:gd name="T29" fmla="*/ 10 h 13"/>
                <a:gd name="T30" fmla="*/ 15 w 16"/>
                <a:gd name="T31" fmla="*/ 9 h 13"/>
                <a:gd name="T32" fmla="*/ 14 w 16"/>
                <a:gd name="T33" fmla="*/ 7 h 13"/>
                <a:gd name="T34" fmla="*/ 14 w 16"/>
                <a:gd name="T3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13">
                  <a:moveTo>
                    <a:pt x="14" y="6"/>
                  </a:moveTo>
                  <a:cubicBezTo>
                    <a:pt x="15" y="6"/>
                    <a:pt x="14" y="4"/>
                    <a:pt x="13" y="3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1"/>
                    <a:pt x="9" y="0"/>
                    <a:pt x="9" y="0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4"/>
                    <a:pt x="5" y="4"/>
                    <a:pt x="6" y="4"/>
                  </a:cubicBezTo>
                  <a:cubicBezTo>
                    <a:pt x="6" y="5"/>
                    <a:pt x="5" y="7"/>
                    <a:pt x="4" y="7"/>
                  </a:cubicBezTo>
                  <a:cubicBezTo>
                    <a:pt x="3" y="7"/>
                    <a:pt x="1" y="7"/>
                    <a:pt x="1" y="7"/>
                  </a:cubicBezTo>
                  <a:cubicBezTo>
                    <a:pt x="0" y="7"/>
                    <a:pt x="0" y="9"/>
                    <a:pt x="1" y="9"/>
                  </a:cubicBezTo>
                  <a:cubicBezTo>
                    <a:pt x="1" y="10"/>
                    <a:pt x="3" y="10"/>
                    <a:pt x="3" y="10"/>
                  </a:cubicBezTo>
                  <a:cubicBezTo>
                    <a:pt x="4" y="11"/>
                    <a:pt x="6" y="11"/>
                    <a:pt x="7" y="11"/>
                  </a:cubicBezTo>
                  <a:cubicBezTo>
                    <a:pt x="8" y="12"/>
                    <a:pt x="10" y="12"/>
                    <a:pt x="11" y="12"/>
                  </a:cubicBezTo>
                  <a:cubicBezTo>
                    <a:pt x="12" y="13"/>
                    <a:pt x="15" y="11"/>
                    <a:pt x="16" y="10"/>
                  </a:cubicBezTo>
                  <a:cubicBezTo>
                    <a:pt x="16" y="10"/>
                    <a:pt x="16" y="10"/>
                    <a:pt x="15" y="9"/>
                  </a:cubicBezTo>
                  <a:cubicBezTo>
                    <a:pt x="14" y="9"/>
                    <a:pt x="15" y="7"/>
                    <a:pt x="14" y="7"/>
                  </a:cubicBezTo>
                  <a:cubicBezTo>
                    <a:pt x="13" y="7"/>
                    <a:pt x="14" y="6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9" name="Freeform 92">
              <a:extLst>
                <a:ext uri="{FF2B5EF4-FFF2-40B4-BE49-F238E27FC236}">
                  <a16:creationId xmlns:a16="http://schemas.microsoft.com/office/drawing/2014/main" id="{409A17FF-AACD-4127-85F5-D8EA568EB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8599" y="2266965"/>
              <a:ext cx="210503" cy="174716"/>
            </a:xfrm>
            <a:custGeom>
              <a:avLst/>
              <a:gdLst>
                <a:gd name="T0" fmla="*/ 3 w 42"/>
                <a:gd name="T1" fmla="*/ 28 h 35"/>
                <a:gd name="T2" fmla="*/ 4 w 42"/>
                <a:gd name="T3" fmla="*/ 34 h 35"/>
                <a:gd name="T4" fmla="*/ 7 w 42"/>
                <a:gd name="T5" fmla="*/ 34 h 35"/>
                <a:gd name="T6" fmla="*/ 9 w 42"/>
                <a:gd name="T7" fmla="*/ 34 h 35"/>
                <a:gd name="T8" fmla="*/ 10 w 42"/>
                <a:gd name="T9" fmla="*/ 32 h 35"/>
                <a:gd name="T10" fmla="*/ 13 w 42"/>
                <a:gd name="T11" fmla="*/ 32 h 35"/>
                <a:gd name="T12" fmla="*/ 19 w 42"/>
                <a:gd name="T13" fmla="*/ 29 h 35"/>
                <a:gd name="T14" fmla="*/ 24 w 42"/>
                <a:gd name="T15" fmla="*/ 20 h 35"/>
                <a:gd name="T16" fmla="*/ 28 w 42"/>
                <a:gd name="T17" fmla="*/ 17 h 35"/>
                <a:gd name="T18" fmla="*/ 31 w 42"/>
                <a:gd name="T19" fmla="*/ 16 h 35"/>
                <a:gd name="T20" fmla="*/ 36 w 42"/>
                <a:gd name="T21" fmla="*/ 15 h 35"/>
                <a:gd name="T22" fmla="*/ 42 w 42"/>
                <a:gd name="T23" fmla="*/ 10 h 35"/>
                <a:gd name="T24" fmla="*/ 40 w 42"/>
                <a:gd name="T25" fmla="*/ 9 h 35"/>
                <a:gd name="T26" fmla="*/ 39 w 42"/>
                <a:gd name="T27" fmla="*/ 8 h 35"/>
                <a:gd name="T28" fmla="*/ 36 w 42"/>
                <a:gd name="T29" fmla="*/ 5 h 35"/>
                <a:gd name="T30" fmla="*/ 33 w 42"/>
                <a:gd name="T31" fmla="*/ 4 h 35"/>
                <a:gd name="T32" fmla="*/ 32 w 42"/>
                <a:gd name="T33" fmla="*/ 6 h 35"/>
                <a:gd name="T34" fmla="*/ 31 w 42"/>
                <a:gd name="T35" fmla="*/ 5 h 35"/>
                <a:gd name="T36" fmla="*/ 30 w 42"/>
                <a:gd name="T37" fmla="*/ 4 h 35"/>
                <a:gd name="T38" fmla="*/ 27 w 42"/>
                <a:gd name="T39" fmla="*/ 3 h 35"/>
                <a:gd name="T40" fmla="*/ 24 w 42"/>
                <a:gd name="T41" fmla="*/ 3 h 35"/>
                <a:gd name="T42" fmla="*/ 25 w 42"/>
                <a:gd name="T43" fmla="*/ 1 h 35"/>
                <a:gd name="T44" fmla="*/ 25 w 42"/>
                <a:gd name="T45" fmla="*/ 1 h 35"/>
                <a:gd name="T46" fmla="*/ 19 w 42"/>
                <a:gd name="T47" fmla="*/ 1 h 35"/>
                <a:gd name="T48" fmla="*/ 15 w 42"/>
                <a:gd name="T49" fmla="*/ 2 h 35"/>
                <a:gd name="T50" fmla="*/ 11 w 42"/>
                <a:gd name="T51" fmla="*/ 5 h 35"/>
                <a:gd name="T52" fmla="*/ 12 w 42"/>
                <a:gd name="T53" fmla="*/ 6 h 35"/>
                <a:gd name="T54" fmla="*/ 11 w 42"/>
                <a:gd name="T55" fmla="*/ 7 h 35"/>
                <a:gd name="T56" fmla="*/ 12 w 42"/>
                <a:gd name="T57" fmla="*/ 8 h 35"/>
                <a:gd name="T58" fmla="*/ 11 w 42"/>
                <a:gd name="T59" fmla="*/ 10 h 35"/>
                <a:gd name="T60" fmla="*/ 9 w 42"/>
                <a:gd name="T61" fmla="*/ 11 h 35"/>
                <a:gd name="T62" fmla="*/ 6 w 42"/>
                <a:gd name="T63" fmla="*/ 17 h 35"/>
                <a:gd name="T64" fmla="*/ 4 w 42"/>
                <a:gd name="T65" fmla="*/ 18 h 35"/>
                <a:gd name="T66" fmla="*/ 4 w 42"/>
                <a:gd name="T67" fmla="*/ 20 h 35"/>
                <a:gd name="T68" fmla="*/ 1 w 42"/>
                <a:gd name="T69" fmla="*/ 24 h 35"/>
                <a:gd name="T70" fmla="*/ 0 w 42"/>
                <a:gd name="T71" fmla="*/ 26 h 35"/>
                <a:gd name="T72" fmla="*/ 3 w 42"/>
                <a:gd name="T73" fmla="*/ 2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35">
                  <a:moveTo>
                    <a:pt x="3" y="28"/>
                  </a:moveTo>
                  <a:cubicBezTo>
                    <a:pt x="4" y="29"/>
                    <a:pt x="4" y="33"/>
                    <a:pt x="4" y="34"/>
                  </a:cubicBezTo>
                  <a:cubicBezTo>
                    <a:pt x="4" y="35"/>
                    <a:pt x="6" y="34"/>
                    <a:pt x="7" y="34"/>
                  </a:cubicBezTo>
                  <a:cubicBezTo>
                    <a:pt x="7" y="34"/>
                    <a:pt x="8" y="34"/>
                    <a:pt x="9" y="34"/>
                  </a:cubicBezTo>
                  <a:cubicBezTo>
                    <a:pt x="9" y="34"/>
                    <a:pt x="10" y="33"/>
                    <a:pt x="10" y="32"/>
                  </a:cubicBezTo>
                  <a:cubicBezTo>
                    <a:pt x="11" y="31"/>
                    <a:pt x="11" y="32"/>
                    <a:pt x="13" y="32"/>
                  </a:cubicBezTo>
                  <a:cubicBezTo>
                    <a:pt x="16" y="31"/>
                    <a:pt x="18" y="30"/>
                    <a:pt x="19" y="29"/>
                  </a:cubicBezTo>
                  <a:cubicBezTo>
                    <a:pt x="21" y="27"/>
                    <a:pt x="24" y="20"/>
                    <a:pt x="24" y="20"/>
                  </a:cubicBezTo>
                  <a:cubicBezTo>
                    <a:pt x="25" y="19"/>
                    <a:pt x="27" y="17"/>
                    <a:pt x="28" y="17"/>
                  </a:cubicBezTo>
                  <a:cubicBezTo>
                    <a:pt x="29" y="17"/>
                    <a:pt x="30" y="17"/>
                    <a:pt x="31" y="16"/>
                  </a:cubicBezTo>
                  <a:cubicBezTo>
                    <a:pt x="33" y="15"/>
                    <a:pt x="35" y="15"/>
                    <a:pt x="36" y="15"/>
                  </a:cubicBezTo>
                  <a:cubicBezTo>
                    <a:pt x="38" y="14"/>
                    <a:pt x="41" y="11"/>
                    <a:pt x="42" y="10"/>
                  </a:cubicBezTo>
                  <a:cubicBezTo>
                    <a:pt x="42" y="10"/>
                    <a:pt x="41" y="9"/>
                    <a:pt x="40" y="9"/>
                  </a:cubicBezTo>
                  <a:cubicBezTo>
                    <a:pt x="39" y="9"/>
                    <a:pt x="39" y="8"/>
                    <a:pt x="39" y="8"/>
                  </a:cubicBezTo>
                  <a:cubicBezTo>
                    <a:pt x="39" y="8"/>
                    <a:pt x="37" y="6"/>
                    <a:pt x="36" y="5"/>
                  </a:cubicBezTo>
                  <a:cubicBezTo>
                    <a:pt x="36" y="4"/>
                    <a:pt x="34" y="4"/>
                    <a:pt x="33" y="4"/>
                  </a:cubicBezTo>
                  <a:cubicBezTo>
                    <a:pt x="32" y="5"/>
                    <a:pt x="33" y="5"/>
                    <a:pt x="32" y="6"/>
                  </a:cubicBezTo>
                  <a:cubicBezTo>
                    <a:pt x="31" y="6"/>
                    <a:pt x="31" y="5"/>
                    <a:pt x="31" y="5"/>
                  </a:cubicBezTo>
                  <a:cubicBezTo>
                    <a:pt x="31" y="4"/>
                    <a:pt x="31" y="4"/>
                    <a:pt x="30" y="4"/>
                  </a:cubicBezTo>
                  <a:cubicBezTo>
                    <a:pt x="29" y="4"/>
                    <a:pt x="28" y="3"/>
                    <a:pt x="27" y="3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2" y="3"/>
                    <a:pt x="25" y="2"/>
                    <a:pt x="25" y="1"/>
                  </a:cubicBezTo>
                  <a:cubicBezTo>
                    <a:pt x="26" y="1"/>
                    <a:pt x="26" y="0"/>
                    <a:pt x="25" y="1"/>
                  </a:cubicBezTo>
                  <a:cubicBezTo>
                    <a:pt x="23" y="1"/>
                    <a:pt x="21" y="1"/>
                    <a:pt x="19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0" y="6"/>
                    <a:pt x="12" y="6"/>
                    <a:pt x="12" y="6"/>
                  </a:cubicBezTo>
                  <a:cubicBezTo>
                    <a:pt x="12" y="6"/>
                    <a:pt x="12" y="7"/>
                    <a:pt x="11" y="7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2" y="8"/>
                    <a:pt x="12" y="10"/>
                    <a:pt x="11" y="10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8" y="13"/>
                    <a:pt x="6" y="16"/>
                    <a:pt x="6" y="17"/>
                  </a:cubicBezTo>
                  <a:cubicBezTo>
                    <a:pt x="6" y="17"/>
                    <a:pt x="5" y="18"/>
                    <a:pt x="4" y="18"/>
                  </a:cubicBezTo>
                  <a:cubicBezTo>
                    <a:pt x="3" y="19"/>
                    <a:pt x="4" y="19"/>
                    <a:pt x="4" y="20"/>
                  </a:cubicBezTo>
                  <a:cubicBezTo>
                    <a:pt x="4" y="20"/>
                    <a:pt x="2" y="24"/>
                    <a:pt x="1" y="24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7"/>
                    <a:pt x="2" y="27"/>
                    <a:pt x="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0" name="Freeform 93">
              <a:extLst>
                <a:ext uri="{FF2B5EF4-FFF2-40B4-BE49-F238E27FC236}">
                  <a16:creationId xmlns:a16="http://schemas.microsoft.com/office/drawing/2014/main" id="{59BA138B-4D33-4BD3-997C-3A63C4E35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3850" y="2325906"/>
              <a:ext cx="309439" cy="225237"/>
            </a:xfrm>
            <a:custGeom>
              <a:avLst/>
              <a:gdLst>
                <a:gd name="T0" fmla="*/ 10 w 62"/>
                <a:gd name="T1" fmla="*/ 6 h 45"/>
                <a:gd name="T2" fmla="*/ 5 w 62"/>
                <a:gd name="T3" fmla="*/ 9 h 45"/>
                <a:gd name="T4" fmla="*/ 6 w 62"/>
                <a:gd name="T5" fmla="*/ 11 h 45"/>
                <a:gd name="T6" fmla="*/ 1 w 62"/>
                <a:gd name="T7" fmla="*/ 16 h 45"/>
                <a:gd name="T8" fmla="*/ 2 w 62"/>
                <a:gd name="T9" fmla="*/ 18 h 45"/>
                <a:gd name="T10" fmla="*/ 4 w 62"/>
                <a:gd name="T11" fmla="*/ 20 h 45"/>
                <a:gd name="T12" fmla="*/ 11 w 62"/>
                <a:gd name="T13" fmla="*/ 19 h 45"/>
                <a:gd name="T14" fmla="*/ 9 w 62"/>
                <a:gd name="T15" fmla="*/ 20 h 45"/>
                <a:gd name="T16" fmla="*/ 2 w 62"/>
                <a:gd name="T17" fmla="*/ 22 h 45"/>
                <a:gd name="T18" fmla="*/ 4 w 62"/>
                <a:gd name="T19" fmla="*/ 27 h 45"/>
                <a:gd name="T20" fmla="*/ 8 w 62"/>
                <a:gd name="T21" fmla="*/ 27 h 45"/>
                <a:gd name="T22" fmla="*/ 17 w 62"/>
                <a:gd name="T23" fmla="*/ 26 h 45"/>
                <a:gd name="T24" fmla="*/ 25 w 62"/>
                <a:gd name="T25" fmla="*/ 28 h 45"/>
                <a:gd name="T26" fmla="*/ 22 w 62"/>
                <a:gd name="T27" fmla="*/ 30 h 45"/>
                <a:gd name="T28" fmla="*/ 17 w 62"/>
                <a:gd name="T29" fmla="*/ 31 h 45"/>
                <a:gd name="T30" fmla="*/ 7 w 62"/>
                <a:gd name="T31" fmla="*/ 31 h 45"/>
                <a:gd name="T32" fmla="*/ 2 w 62"/>
                <a:gd name="T33" fmla="*/ 35 h 45"/>
                <a:gd name="T34" fmla="*/ 5 w 62"/>
                <a:gd name="T35" fmla="*/ 39 h 45"/>
                <a:gd name="T36" fmla="*/ 12 w 62"/>
                <a:gd name="T37" fmla="*/ 41 h 45"/>
                <a:gd name="T38" fmla="*/ 14 w 62"/>
                <a:gd name="T39" fmla="*/ 45 h 45"/>
                <a:gd name="T40" fmla="*/ 24 w 62"/>
                <a:gd name="T41" fmla="*/ 44 h 45"/>
                <a:gd name="T42" fmla="*/ 35 w 62"/>
                <a:gd name="T43" fmla="*/ 41 h 45"/>
                <a:gd name="T44" fmla="*/ 40 w 62"/>
                <a:gd name="T45" fmla="*/ 41 h 45"/>
                <a:gd name="T46" fmla="*/ 43 w 62"/>
                <a:gd name="T47" fmla="*/ 42 h 45"/>
                <a:gd name="T48" fmla="*/ 51 w 62"/>
                <a:gd name="T49" fmla="*/ 43 h 45"/>
                <a:gd name="T50" fmla="*/ 57 w 62"/>
                <a:gd name="T51" fmla="*/ 39 h 45"/>
                <a:gd name="T52" fmla="*/ 55 w 62"/>
                <a:gd name="T53" fmla="*/ 37 h 45"/>
                <a:gd name="T54" fmla="*/ 51 w 62"/>
                <a:gd name="T55" fmla="*/ 38 h 45"/>
                <a:gd name="T56" fmla="*/ 51 w 62"/>
                <a:gd name="T57" fmla="*/ 36 h 45"/>
                <a:gd name="T58" fmla="*/ 51 w 62"/>
                <a:gd name="T59" fmla="*/ 34 h 45"/>
                <a:gd name="T60" fmla="*/ 54 w 62"/>
                <a:gd name="T61" fmla="*/ 36 h 45"/>
                <a:gd name="T62" fmla="*/ 56 w 62"/>
                <a:gd name="T63" fmla="*/ 34 h 45"/>
                <a:gd name="T64" fmla="*/ 60 w 62"/>
                <a:gd name="T65" fmla="*/ 35 h 45"/>
                <a:gd name="T66" fmla="*/ 60 w 62"/>
                <a:gd name="T67" fmla="*/ 33 h 45"/>
                <a:gd name="T68" fmla="*/ 60 w 62"/>
                <a:gd name="T69" fmla="*/ 31 h 45"/>
                <a:gd name="T70" fmla="*/ 56 w 62"/>
                <a:gd name="T71" fmla="*/ 30 h 45"/>
                <a:gd name="T72" fmla="*/ 51 w 62"/>
                <a:gd name="T73" fmla="*/ 24 h 45"/>
                <a:gd name="T74" fmla="*/ 54 w 62"/>
                <a:gd name="T75" fmla="*/ 8 h 45"/>
                <a:gd name="T76" fmla="*/ 52 w 62"/>
                <a:gd name="T77" fmla="*/ 3 h 45"/>
                <a:gd name="T78" fmla="*/ 48 w 62"/>
                <a:gd name="T79" fmla="*/ 2 h 45"/>
                <a:gd name="T80" fmla="*/ 46 w 62"/>
                <a:gd name="T81" fmla="*/ 3 h 45"/>
                <a:gd name="T82" fmla="*/ 45 w 62"/>
                <a:gd name="T83" fmla="*/ 7 h 45"/>
                <a:gd name="T84" fmla="*/ 43 w 62"/>
                <a:gd name="T85" fmla="*/ 17 h 45"/>
                <a:gd name="T86" fmla="*/ 40 w 62"/>
                <a:gd name="T87" fmla="*/ 17 h 45"/>
                <a:gd name="T88" fmla="*/ 39 w 62"/>
                <a:gd name="T89" fmla="*/ 4 h 45"/>
                <a:gd name="T90" fmla="*/ 35 w 62"/>
                <a:gd name="T91" fmla="*/ 4 h 45"/>
                <a:gd name="T92" fmla="*/ 37 w 62"/>
                <a:gd name="T93" fmla="*/ 8 h 45"/>
                <a:gd name="T94" fmla="*/ 29 w 62"/>
                <a:gd name="T95" fmla="*/ 9 h 45"/>
                <a:gd name="T96" fmla="*/ 31 w 62"/>
                <a:gd name="T97" fmla="*/ 4 h 45"/>
                <a:gd name="T98" fmla="*/ 28 w 62"/>
                <a:gd name="T99" fmla="*/ 4 h 45"/>
                <a:gd name="T100" fmla="*/ 23 w 62"/>
                <a:gd name="T101" fmla="*/ 7 h 45"/>
                <a:gd name="T102" fmla="*/ 23 w 62"/>
                <a:gd name="T103" fmla="*/ 5 h 45"/>
                <a:gd name="T104" fmla="*/ 24 w 62"/>
                <a:gd name="T105" fmla="*/ 1 h 45"/>
                <a:gd name="T106" fmla="*/ 18 w 62"/>
                <a:gd name="T107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" h="45">
                  <a:moveTo>
                    <a:pt x="13" y="5"/>
                  </a:moveTo>
                  <a:cubicBezTo>
                    <a:pt x="12" y="5"/>
                    <a:pt x="11" y="6"/>
                    <a:pt x="10" y="6"/>
                  </a:cubicBezTo>
                  <a:cubicBezTo>
                    <a:pt x="10" y="7"/>
                    <a:pt x="9" y="7"/>
                    <a:pt x="8" y="7"/>
                  </a:cubicBezTo>
                  <a:cubicBezTo>
                    <a:pt x="7" y="7"/>
                    <a:pt x="5" y="8"/>
                    <a:pt x="5" y="9"/>
                  </a:cubicBezTo>
                  <a:cubicBezTo>
                    <a:pt x="5" y="9"/>
                    <a:pt x="5" y="10"/>
                    <a:pt x="5" y="10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5" y="12"/>
                    <a:pt x="3" y="13"/>
                    <a:pt x="2" y="13"/>
                  </a:cubicBezTo>
                  <a:cubicBezTo>
                    <a:pt x="2" y="14"/>
                    <a:pt x="1" y="15"/>
                    <a:pt x="1" y="16"/>
                  </a:cubicBezTo>
                  <a:cubicBezTo>
                    <a:pt x="0" y="17"/>
                    <a:pt x="0" y="17"/>
                    <a:pt x="1" y="17"/>
                  </a:cubicBezTo>
                  <a:cubicBezTo>
                    <a:pt x="2" y="17"/>
                    <a:pt x="0" y="18"/>
                    <a:pt x="2" y="18"/>
                  </a:cubicBezTo>
                  <a:cubicBezTo>
                    <a:pt x="3" y="18"/>
                    <a:pt x="4" y="18"/>
                    <a:pt x="4" y="18"/>
                  </a:cubicBezTo>
                  <a:cubicBezTo>
                    <a:pt x="4" y="19"/>
                    <a:pt x="3" y="20"/>
                    <a:pt x="4" y="20"/>
                  </a:cubicBezTo>
                  <a:cubicBezTo>
                    <a:pt x="5" y="19"/>
                    <a:pt x="7" y="20"/>
                    <a:pt x="8" y="20"/>
                  </a:cubicBezTo>
                  <a:cubicBezTo>
                    <a:pt x="9" y="19"/>
                    <a:pt x="9" y="19"/>
                    <a:pt x="11" y="19"/>
                  </a:cubicBezTo>
                  <a:cubicBezTo>
                    <a:pt x="12" y="19"/>
                    <a:pt x="14" y="20"/>
                    <a:pt x="13" y="20"/>
                  </a:cubicBezTo>
                  <a:cubicBezTo>
                    <a:pt x="13" y="20"/>
                    <a:pt x="10" y="20"/>
                    <a:pt x="9" y="20"/>
                  </a:cubicBezTo>
                  <a:cubicBezTo>
                    <a:pt x="9" y="20"/>
                    <a:pt x="8" y="21"/>
                    <a:pt x="6" y="21"/>
                  </a:cubicBezTo>
                  <a:cubicBezTo>
                    <a:pt x="5" y="21"/>
                    <a:pt x="2" y="22"/>
                    <a:pt x="2" y="22"/>
                  </a:cubicBezTo>
                  <a:cubicBezTo>
                    <a:pt x="2" y="22"/>
                    <a:pt x="1" y="25"/>
                    <a:pt x="2" y="26"/>
                  </a:cubicBezTo>
                  <a:cubicBezTo>
                    <a:pt x="2" y="26"/>
                    <a:pt x="3" y="27"/>
                    <a:pt x="4" y="27"/>
                  </a:cubicBezTo>
                  <a:cubicBezTo>
                    <a:pt x="6" y="27"/>
                    <a:pt x="6" y="28"/>
                    <a:pt x="7" y="27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10" y="27"/>
                    <a:pt x="10" y="27"/>
                    <a:pt x="12" y="27"/>
                  </a:cubicBezTo>
                  <a:cubicBezTo>
                    <a:pt x="13" y="26"/>
                    <a:pt x="17" y="25"/>
                    <a:pt x="17" y="26"/>
                  </a:cubicBezTo>
                  <a:cubicBezTo>
                    <a:pt x="18" y="26"/>
                    <a:pt x="19" y="27"/>
                    <a:pt x="20" y="27"/>
                  </a:cubicBezTo>
                  <a:cubicBezTo>
                    <a:pt x="22" y="27"/>
                    <a:pt x="26" y="27"/>
                    <a:pt x="25" y="28"/>
                  </a:cubicBezTo>
                  <a:cubicBezTo>
                    <a:pt x="24" y="28"/>
                    <a:pt x="21" y="29"/>
                    <a:pt x="21" y="29"/>
                  </a:cubicBezTo>
                  <a:cubicBezTo>
                    <a:pt x="22" y="29"/>
                    <a:pt x="23" y="30"/>
                    <a:pt x="22" y="30"/>
                  </a:cubicBezTo>
                  <a:cubicBezTo>
                    <a:pt x="22" y="30"/>
                    <a:pt x="21" y="31"/>
                    <a:pt x="21" y="31"/>
                  </a:cubicBezTo>
                  <a:cubicBezTo>
                    <a:pt x="20" y="31"/>
                    <a:pt x="18" y="31"/>
                    <a:pt x="17" y="31"/>
                  </a:cubicBezTo>
                  <a:cubicBezTo>
                    <a:pt x="16" y="31"/>
                    <a:pt x="12" y="32"/>
                    <a:pt x="11" y="32"/>
                  </a:cubicBezTo>
                  <a:cubicBezTo>
                    <a:pt x="10" y="32"/>
                    <a:pt x="9" y="31"/>
                    <a:pt x="7" y="31"/>
                  </a:cubicBezTo>
                  <a:cubicBezTo>
                    <a:pt x="5" y="31"/>
                    <a:pt x="2" y="32"/>
                    <a:pt x="3" y="32"/>
                  </a:cubicBezTo>
                  <a:cubicBezTo>
                    <a:pt x="3" y="33"/>
                    <a:pt x="2" y="35"/>
                    <a:pt x="2" y="35"/>
                  </a:cubicBezTo>
                  <a:cubicBezTo>
                    <a:pt x="3" y="35"/>
                    <a:pt x="4" y="36"/>
                    <a:pt x="4" y="37"/>
                  </a:cubicBezTo>
                  <a:cubicBezTo>
                    <a:pt x="3" y="38"/>
                    <a:pt x="4" y="39"/>
                    <a:pt x="5" y="39"/>
                  </a:cubicBezTo>
                  <a:cubicBezTo>
                    <a:pt x="7" y="40"/>
                    <a:pt x="10" y="39"/>
                    <a:pt x="11" y="40"/>
                  </a:cubicBezTo>
                  <a:cubicBezTo>
                    <a:pt x="11" y="40"/>
                    <a:pt x="13" y="40"/>
                    <a:pt x="12" y="41"/>
                  </a:cubicBezTo>
                  <a:cubicBezTo>
                    <a:pt x="12" y="42"/>
                    <a:pt x="11" y="42"/>
                    <a:pt x="12" y="43"/>
                  </a:cubicBezTo>
                  <a:cubicBezTo>
                    <a:pt x="12" y="44"/>
                    <a:pt x="13" y="45"/>
                    <a:pt x="14" y="45"/>
                  </a:cubicBezTo>
                  <a:cubicBezTo>
                    <a:pt x="16" y="45"/>
                    <a:pt x="20" y="43"/>
                    <a:pt x="21" y="44"/>
                  </a:cubicBezTo>
                  <a:cubicBezTo>
                    <a:pt x="22" y="44"/>
                    <a:pt x="23" y="44"/>
                    <a:pt x="24" y="44"/>
                  </a:cubicBezTo>
                  <a:cubicBezTo>
                    <a:pt x="26" y="44"/>
                    <a:pt x="28" y="42"/>
                    <a:pt x="29" y="42"/>
                  </a:cubicBezTo>
                  <a:cubicBezTo>
                    <a:pt x="30" y="42"/>
                    <a:pt x="35" y="41"/>
                    <a:pt x="35" y="41"/>
                  </a:cubicBezTo>
                  <a:cubicBezTo>
                    <a:pt x="36" y="41"/>
                    <a:pt x="37" y="40"/>
                    <a:pt x="38" y="40"/>
                  </a:cubicBezTo>
                  <a:cubicBezTo>
                    <a:pt x="39" y="40"/>
                    <a:pt x="39" y="41"/>
                    <a:pt x="40" y="41"/>
                  </a:cubicBezTo>
                  <a:cubicBezTo>
                    <a:pt x="42" y="41"/>
                    <a:pt x="45" y="41"/>
                    <a:pt x="44" y="41"/>
                  </a:cubicBezTo>
                  <a:cubicBezTo>
                    <a:pt x="44" y="41"/>
                    <a:pt x="42" y="42"/>
                    <a:pt x="43" y="42"/>
                  </a:cubicBezTo>
                  <a:cubicBezTo>
                    <a:pt x="44" y="42"/>
                    <a:pt x="46" y="42"/>
                    <a:pt x="47" y="42"/>
                  </a:cubicBezTo>
                  <a:cubicBezTo>
                    <a:pt x="49" y="43"/>
                    <a:pt x="50" y="43"/>
                    <a:pt x="51" y="43"/>
                  </a:cubicBezTo>
                  <a:cubicBezTo>
                    <a:pt x="52" y="43"/>
                    <a:pt x="56" y="41"/>
                    <a:pt x="56" y="41"/>
                  </a:cubicBezTo>
                  <a:cubicBezTo>
                    <a:pt x="56" y="40"/>
                    <a:pt x="57" y="39"/>
                    <a:pt x="57" y="39"/>
                  </a:cubicBezTo>
                  <a:cubicBezTo>
                    <a:pt x="57" y="39"/>
                    <a:pt x="56" y="40"/>
                    <a:pt x="56" y="39"/>
                  </a:cubicBezTo>
                  <a:cubicBezTo>
                    <a:pt x="56" y="38"/>
                    <a:pt x="56" y="37"/>
                    <a:pt x="55" y="37"/>
                  </a:cubicBezTo>
                  <a:cubicBezTo>
                    <a:pt x="55" y="37"/>
                    <a:pt x="53" y="38"/>
                    <a:pt x="52" y="38"/>
                  </a:cubicBezTo>
                  <a:cubicBezTo>
                    <a:pt x="52" y="38"/>
                    <a:pt x="52" y="38"/>
                    <a:pt x="51" y="38"/>
                  </a:cubicBezTo>
                  <a:cubicBezTo>
                    <a:pt x="50" y="38"/>
                    <a:pt x="49" y="39"/>
                    <a:pt x="49" y="38"/>
                  </a:cubicBezTo>
                  <a:cubicBezTo>
                    <a:pt x="50" y="37"/>
                    <a:pt x="51" y="37"/>
                    <a:pt x="51" y="36"/>
                  </a:cubicBezTo>
                  <a:cubicBezTo>
                    <a:pt x="50" y="36"/>
                    <a:pt x="49" y="37"/>
                    <a:pt x="49" y="36"/>
                  </a:cubicBezTo>
                  <a:cubicBezTo>
                    <a:pt x="50" y="35"/>
                    <a:pt x="51" y="34"/>
                    <a:pt x="51" y="34"/>
                  </a:cubicBezTo>
                  <a:cubicBezTo>
                    <a:pt x="51" y="35"/>
                    <a:pt x="51" y="36"/>
                    <a:pt x="52" y="36"/>
                  </a:cubicBezTo>
                  <a:cubicBezTo>
                    <a:pt x="53" y="36"/>
                    <a:pt x="55" y="36"/>
                    <a:pt x="54" y="36"/>
                  </a:cubicBezTo>
                  <a:cubicBezTo>
                    <a:pt x="53" y="35"/>
                    <a:pt x="52" y="35"/>
                    <a:pt x="54" y="35"/>
                  </a:cubicBezTo>
                  <a:cubicBezTo>
                    <a:pt x="55" y="35"/>
                    <a:pt x="55" y="34"/>
                    <a:pt x="56" y="34"/>
                  </a:cubicBezTo>
                  <a:cubicBezTo>
                    <a:pt x="57" y="35"/>
                    <a:pt x="58" y="34"/>
                    <a:pt x="59" y="35"/>
                  </a:cubicBezTo>
                  <a:cubicBezTo>
                    <a:pt x="59" y="35"/>
                    <a:pt x="60" y="36"/>
                    <a:pt x="60" y="35"/>
                  </a:cubicBezTo>
                  <a:cubicBezTo>
                    <a:pt x="61" y="35"/>
                    <a:pt x="62" y="34"/>
                    <a:pt x="61" y="34"/>
                  </a:cubicBezTo>
                  <a:cubicBezTo>
                    <a:pt x="61" y="33"/>
                    <a:pt x="60" y="33"/>
                    <a:pt x="60" y="33"/>
                  </a:cubicBezTo>
                  <a:cubicBezTo>
                    <a:pt x="61" y="32"/>
                    <a:pt x="62" y="32"/>
                    <a:pt x="62" y="32"/>
                  </a:cubicBezTo>
                  <a:cubicBezTo>
                    <a:pt x="61" y="31"/>
                    <a:pt x="60" y="31"/>
                    <a:pt x="60" y="31"/>
                  </a:cubicBezTo>
                  <a:cubicBezTo>
                    <a:pt x="59" y="31"/>
                    <a:pt x="58" y="32"/>
                    <a:pt x="57" y="32"/>
                  </a:cubicBezTo>
                  <a:cubicBezTo>
                    <a:pt x="57" y="31"/>
                    <a:pt x="57" y="31"/>
                    <a:pt x="56" y="30"/>
                  </a:cubicBezTo>
                  <a:cubicBezTo>
                    <a:pt x="55" y="28"/>
                    <a:pt x="55" y="28"/>
                    <a:pt x="54" y="27"/>
                  </a:cubicBezTo>
                  <a:cubicBezTo>
                    <a:pt x="53" y="27"/>
                    <a:pt x="51" y="25"/>
                    <a:pt x="51" y="24"/>
                  </a:cubicBezTo>
                  <a:cubicBezTo>
                    <a:pt x="50" y="23"/>
                    <a:pt x="53" y="14"/>
                    <a:pt x="53" y="13"/>
                  </a:cubicBezTo>
                  <a:cubicBezTo>
                    <a:pt x="54" y="12"/>
                    <a:pt x="54" y="9"/>
                    <a:pt x="54" y="8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3" y="5"/>
                    <a:pt x="52" y="4"/>
                    <a:pt x="52" y="3"/>
                  </a:cubicBezTo>
                  <a:cubicBezTo>
                    <a:pt x="51" y="2"/>
                    <a:pt x="50" y="1"/>
                    <a:pt x="50" y="1"/>
                  </a:cubicBezTo>
                  <a:cubicBezTo>
                    <a:pt x="49" y="1"/>
                    <a:pt x="49" y="3"/>
                    <a:pt x="48" y="2"/>
                  </a:cubicBezTo>
                  <a:cubicBezTo>
                    <a:pt x="47" y="2"/>
                    <a:pt x="46" y="1"/>
                    <a:pt x="46" y="1"/>
                  </a:cubicBezTo>
                  <a:cubicBezTo>
                    <a:pt x="45" y="2"/>
                    <a:pt x="46" y="3"/>
                    <a:pt x="46" y="3"/>
                  </a:cubicBezTo>
                  <a:cubicBezTo>
                    <a:pt x="45" y="3"/>
                    <a:pt x="45" y="3"/>
                    <a:pt x="44" y="4"/>
                  </a:cubicBezTo>
                  <a:cubicBezTo>
                    <a:pt x="44" y="5"/>
                    <a:pt x="45" y="7"/>
                    <a:pt x="45" y="7"/>
                  </a:cubicBezTo>
                  <a:cubicBezTo>
                    <a:pt x="45" y="8"/>
                    <a:pt x="44" y="12"/>
                    <a:pt x="44" y="13"/>
                  </a:cubicBezTo>
                  <a:cubicBezTo>
                    <a:pt x="43" y="14"/>
                    <a:pt x="43" y="17"/>
                    <a:pt x="43" y="17"/>
                  </a:cubicBezTo>
                  <a:cubicBezTo>
                    <a:pt x="43" y="18"/>
                    <a:pt x="42" y="18"/>
                    <a:pt x="41" y="18"/>
                  </a:cubicBezTo>
                  <a:cubicBezTo>
                    <a:pt x="41" y="18"/>
                    <a:pt x="40" y="17"/>
                    <a:pt x="40" y="17"/>
                  </a:cubicBezTo>
                  <a:cubicBezTo>
                    <a:pt x="40" y="17"/>
                    <a:pt x="41" y="9"/>
                    <a:pt x="41" y="8"/>
                  </a:cubicBezTo>
                  <a:cubicBezTo>
                    <a:pt x="41" y="8"/>
                    <a:pt x="38" y="5"/>
                    <a:pt x="39" y="4"/>
                  </a:cubicBezTo>
                  <a:cubicBezTo>
                    <a:pt x="39" y="3"/>
                    <a:pt x="35" y="2"/>
                    <a:pt x="35" y="2"/>
                  </a:cubicBezTo>
                  <a:cubicBezTo>
                    <a:pt x="35" y="2"/>
                    <a:pt x="35" y="4"/>
                    <a:pt x="35" y="4"/>
                  </a:cubicBezTo>
                  <a:cubicBezTo>
                    <a:pt x="36" y="5"/>
                    <a:pt x="37" y="5"/>
                    <a:pt x="37" y="6"/>
                  </a:cubicBezTo>
                  <a:cubicBezTo>
                    <a:pt x="37" y="7"/>
                    <a:pt x="38" y="8"/>
                    <a:pt x="37" y="8"/>
                  </a:cubicBezTo>
                  <a:cubicBezTo>
                    <a:pt x="35" y="8"/>
                    <a:pt x="35" y="8"/>
                    <a:pt x="34" y="8"/>
                  </a:cubicBezTo>
                  <a:cubicBezTo>
                    <a:pt x="32" y="8"/>
                    <a:pt x="29" y="10"/>
                    <a:pt x="29" y="9"/>
                  </a:cubicBezTo>
                  <a:cubicBezTo>
                    <a:pt x="28" y="9"/>
                    <a:pt x="33" y="7"/>
                    <a:pt x="33" y="6"/>
                  </a:cubicBezTo>
                  <a:cubicBezTo>
                    <a:pt x="33" y="4"/>
                    <a:pt x="31" y="4"/>
                    <a:pt x="31" y="4"/>
                  </a:cubicBezTo>
                  <a:cubicBezTo>
                    <a:pt x="31" y="3"/>
                    <a:pt x="29" y="2"/>
                    <a:pt x="28" y="2"/>
                  </a:cubicBezTo>
                  <a:cubicBezTo>
                    <a:pt x="28" y="3"/>
                    <a:pt x="28" y="4"/>
                    <a:pt x="28" y="4"/>
                  </a:cubicBezTo>
                  <a:cubicBezTo>
                    <a:pt x="27" y="5"/>
                    <a:pt x="26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3" y="7"/>
                    <a:pt x="21" y="8"/>
                    <a:pt x="21" y="8"/>
                  </a:cubicBezTo>
                  <a:cubicBezTo>
                    <a:pt x="20" y="7"/>
                    <a:pt x="22" y="5"/>
                    <a:pt x="23" y="5"/>
                  </a:cubicBezTo>
                  <a:cubicBezTo>
                    <a:pt x="24" y="4"/>
                    <a:pt x="24" y="4"/>
                    <a:pt x="25" y="3"/>
                  </a:cubicBezTo>
                  <a:cubicBezTo>
                    <a:pt x="25" y="2"/>
                    <a:pt x="25" y="1"/>
                    <a:pt x="24" y="1"/>
                  </a:cubicBezTo>
                  <a:cubicBezTo>
                    <a:pt x="24" y="0"/>
                    <a:pt x="22" y="0"/>
                    <a:pt x="22" y="0"/>
                  </a:cubicBezTo>
                  <a:cubicBezTo>
                    <a:pt x="21" y="1"/>
                    <a:pt x="19" y="2"/>
                    <a:pt x="18" y="3"/>
                  </a:cubicBezTo>
                  <a:cubicBezTo>
                    <a:pt x="17" y="3"/>
                    <a:pt x="13" y="5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1" name="Freeform 94">
              <a:extLst>
                <a:ext uri="{FF2B5EF4-FFF2-40B4-BE49-F238E27FC236}">
                  <a16:creationId xmlns:a16="http://schemas.microsoft.com/office/drawing/2014/main" id="{3A93B4D5-46C7-4193-80E4-6BAD5DAC2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2242" y="2300645"/>
              <a:ext cx="61047" cy="50520"/>
            </a:xfrm>
            <a:custGeom>
              <a:avLst/>
              <a:gdLst>
                <a:gd name="T0" fmla="*/ 3 w 12"/>
                <a:gd name="T1" fmla="*/ 6 h 10"/>
                <a:gd name="T2" fmla="*/ 5 w 12"/>
                <a:gd name="T3" fmla="*/ 9 h 10"/>
                <a:gd name="T4" fmla="*/ 6 w 12"/>
                <a:gd name="T5" fmla="*/ 8 h 10"/>
                <a:gd name="T6" fmla="*/ 8 w 12"/>
                <a:gd name="T7" fmla="*/ 7 h 10"/>
                <a:gd name="T8" fmla="*/ 10 w 12"/>
                <a:gd name="T9" fmla="*/ 3 h 10"/>
                <a:gd name="T10" fmla="*/ 11 w 12"/>
                <a:gd name="T11" fmla="*/ 1 h 10"/>
                <a:gd name="T12" fmla="*/ 3 w 12"/>
                <a:gd name="T13" fmla="*/ 0 h 10"/>
                <a:gd name="T14" fmla="*/ 1 w 12"/>
                <a:gd name="T15" fmla="*/ 3 h 10"/>
                <a:gd name="T16" fmla="*/ 3 w 12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0">
                  <a:moveTo>
                    <a:pt x="3" y="6"/>
                  </a:moveTo>
                  <a:cubicBezTo>
                    <a:pt x="4" y="6"/>
                    <a:pt x="4" y="7"/>
                    <a:pt x="5" y="9"/>
                  </a:cubicBezTo>
                  <a:cubicBezTo>
                    <a:pt x="5" y="10"/>
                    <a:pt x="6" y="8"/>
                    <a:pt x="6" y="8"/>
                  </a:cubicBezTo>
                  <a:cubicBezTo>
                    <a:pt x="7" y="7"/>
                    <a:pt x="7" y="7"/>
                    <a:pt x="8" y="7"/>
                  </a:cubicBezTo>
                  <a:cubicBezTo>
                    <a:pt x="8" y="6"/>
                    <a:pt x="9" y="5"/>
                    <a:pt x="10" y="3"/>
                  </a:cubicBezTo>
                  <a:cubicBezTo>
                    <a:pt x="11" y="2"/>
                    <a:pt x="12" y="1"/>
                    <a:pt x="11" y="1"/>
                  </a:cubicBezTo>
                  <a:cubicBezTo>
                    <a:pt x="10" y="0"/>
                    <a:pt x="3" y="0"/>
                    <a:pt x="3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2" y="5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2" name="Freeform 95">
              <a:extLst>
                <a:ext uri="{FF2B5EF4-FFF2-40B4-BE49-F238E27FC236}">
                  <a16:creationId xmlns:a16="http://schemas.microsoft.com/office/drawing/2014/main" id="{E4A81A32-13C2-4CE8-A118-78AF44D11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203" y="2504831"/>
              <a:ext cx="14735" cy="16840"/>
            </a:xfrm>
            <a:custGeom>
              <a:avLst/>
              <a:gdLst>
                <a:gd name="T0" fmla="*/ 2 w 3"/>
                <a:gd name="T1" fmla="*/ 3 h 3"/>
                <a:gd name="T2" fmla="*/ 2 w 3"/>
                <a:gd name="T3" fmla="*/ 0 h 3"/>
                <a:gd name="T4" fmla="*/ 0 w 3"/>
                <a:gd name="T5" fmla="*/ 2 h 3"/>
                <a:gd name="T6" fmla="*/ 2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cubicBezTo>
                    <a:pt x="3" y="3"/>
                    <a:pt x="2" y="0"/>
                    <a:pt x="2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3" name="Freeform 96">
              <a:extLst>
                <a:ext uri="{FF2B5EF4-FFF2-40B4-BE49-F238E27FC236}">
                  <a16:creationId xmlns:a16="http://schemas.microsoft.com/office/drawing/2014/main" id="{A1B94C13-07E0-4418-9906-2CAEB8ACF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7484" y="2285911"/>
              <a:ext cx="119987" cy="115776"/>
            </a:xfrm>
            <a:custGeom>
              <a:avLst/>
              <a:gdLst>
                <a:gd name="T0" fmla="*/ 1 w 24"/>
                <a:gd name="T1" fmla="*/ 16 h 23"/>
                <a:gd name="T2" fmla="*/ 3 w 24"/>
                <a:gd name="T3" fmla="*/ 18 h 23"/>
                <a:gd name="T4" fmla="*/ 2 w 24"/>
                <a:gd name="T5" fmla="*/ 20 h 23"/>
                <a:gd name="T6" fmla="*/ 3 w 24"/>
                <a:gd name="T7" fmla="*/ 22 h 23"/>
                <a:gd name="T8" fmla="*/ 2 w 24"/>
                <a:gd name="T9" fmla="*/ 22 h 23"/>
                <a:gd name="T10" fmla="*/ 5 w 24"/>
                <a:gd name="T11" fmla="*/ 23 h 23"/>
                <a:gd name="T12" fmla="*/ 7 w 24"/>
                <a:gd name="T13" fmla="*/ 20 h 23"/>
                <a:gd name="T14" fmla="*/ 6 w 24"/>
                <a:gd name="T15" fmla="*/ 18 h 23"/>
                <a:gd name="T16" fmla="*/ 6 w 24"/>
                <a:gd name="T17" fmla="*/ 16 h 23"/>
                <a:gd name="T18" fmla="*/ 10 w 24"/>
                <a:gd name="T19" fmla="*/ 15 h 23"/>
                <a:gd name="T20" fmla="*/ 11 w 24"/>
                <a:gd name="T21" fmla="*/ 15 h 23"/>
                <a:gd name="T22" fmla="*/ 14 w 24"/>
                <a:gd name="T23" fmla="*/ 14 h 23"/>
                <a:gd name="T24" fmla="*/ 17 w 24"/>
                <a:gd name="T25" fmla="*/ 12 h 23"/>
                <a:gd name="T26" fmla="*/ 18 w 24"/>
                <a:gd name="T27" fmla="*/ 9 h 23"/>
                <a:gd name="T28" fmla="*/ 21 w 24"/>
                <a:gd name="T29" fmla="*/ 6 h 23"/>
                <a:gd name="T30" fmla="*/ 24 w 24"/>
                <a:gd name="T31" fmla="*/ 3 h 23"/>
                <a:gd name="T32" fmla="*/ 23 w 24"/>
                <a:gd name="T33" fmla="*/ 2 h 23"/>
                <a:gd name="T34" fmla="*/ 21 w 24"/>
                <a:gd name="T35" fmla="*/ 1 h 23"/>
                <a:gd name="T36" fmla="*/ 19 w 24"/>
                <a:gd name="T37" fmla="*/ 2 h 23"/>
                <a:gd name="T38" fmla="*/ 17 w 24"/>
                <a:gd name="T39" fmla="*/ 2 h 23"/>
                <a:gd name="T40" fmla="*/ 16 w 24"/>
                <a:gd name="T41" fmla="*/ 1 h 23"/>
                <a:gd name="T42" fmla="*/ 12 w 24"/>
                <a:gd name="T43" fmla="*/ 0 h 23"/>
                <a:gd name="T44" fmla="*/ 11 w 24"/>
                <a:gd name="T45" fmla="*/ 1 h 23"/>
                <a:gd name="T46" fmla="*/ 7 w 24"/>
                <a:gd name="T47" fmla="*/ 1 h 23"/>
                <a:gd name="T48" fmla="*/ 7 w 24"/>
                <a:gd name="T49" fmla="*/ 3 h 23"/>
                <a:gd name="T50" fmla="*/ 5 w 24"/>
                <a:gd name="T51" fmla="*/ 5 h 23"/>
                <a:gd name="T52" fmla="*/ 4 w 24"/>
                <a:gd name="T53" fmla="*/ 4 h 23"/>
                <a:gd name="T54" fmla="*/ 3 w 24"/>
                <a:gd name="T55" fmla="*/ 7 h 23"/>
                <a:gd name="T56" fmla="*/ 3 w 24"/>
                <a:gd name="T57" fmla="*/ 10 h 23"/>
                <a:gd name="T58" fmla="*/ 1 w 24"/>
                <a:gd name="T59" fmla="*/ 11 h 23"/>
                <a:gd name="T60" fmla="*/ 2 w 24"/>
                <a:gd name="T61" fmla="*/ 15 h 23"/>
                <a:gd name="T62" fmla="*/ 0 w 24"/>
                <a:gd name="T63" fmla="*/ 15 h 23"/>
                <a:gd name="T64" fmla="*/ 1 w 24"/>
                <a:gd name="T65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3">
                  <a:moveTo>
                    <a:pt x="1" y="16"/>
                  </a:moveTo>
                  <a:cubicBezTo>
                    <a:pt x="2" y="17"/>
                    <a:pt x="2" y="17"/>
                    <a:pt x="3" y="18"/>
                  </a:cubicBezTo>
                  <a:cubicBezTo>
                    <a:pt x="3" y="19"/>
                    <a:pt x="2" y="20"/>
                    <a:pt x="2" y="20"/>
                  </a:cubicBezTo>
                  <a:cubicBezTo>
                    <a:pt x="2" y="21"/>
                    <a:pt x="2" y="21"/>
                    <a:pt x="3" y="22"/>
                  </a:cubicBezTo>
                  <a:cubicBezTo>
                    <a:pt x="4" y="22"/>
                    <a:pt x="3" y="22"/>
                    <a:pt x="2" y="22"/>
                  </a:cubicBezTo>
                  <a:cubicBezTo>
                    <a:pt x="2" y="23"/>
                    <a:pt x="5" y="23"/>
                    <a:pt x="5" y="23"/>
                  </a:cubicBezTo>
                  <a:cubicBezTo>
                    <a:pt x="7" y="22"/>
                    <a:pt x="7" y="21"/>
                    <a:pt x="7" y="20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6" y="17"/>
                    <a:pt x="6" y="16"/>
                    <a:pt x="6" y="16"/>
                  </a:cubicBezTo>
                  <a:cubicBezTo>
                    <a:pt x="7" y="16"/>
                    <a:pt x="9" y="15"/>
                    <a:pt x="10" y="15"/>
                  </a:cubicBezTo>
                  <a:cubicBezTo>
                    <a:pt x="10" y="14"/>
                    <a:pt x="10" y="15"/>
                    <a:pt x="11" y="15"/>
                  </a:cubicBezTo>
                  <a:cubicBezTo>
                    <a:pt x="11" y="15"/>
                    <a:pt x="13" y="14"/>
                    <a:pt x="14" y="14"/>
                  </a:cubicBezTo>
                  <a:cubicBezTo>
                    <a:pt x="15" y="14"/>
                    <a:pt x="17" y="12"/>
                    <a:pt x="17" y="12"/>
                  </a:cubicBezTo>
                  <a:cubicBezTo>
                    <a:pt x="18" y="11"/>
                    <a:pt x="18" y="10"/>
                    <a:pt x="18" y="9"/>
                  </a:cubicBezTo>
                  <a:cubicBezTo>
                    <a:pt x="19" y="9"/>
                    <a:pt x="20" y="7"/>
                    <a:pt x="21" y="6"/>
                  </a:cubicBezTo>
                  <a:cubicBezTo>
                    <a:pt x="22" y="5"/>
                    <a:pt x="23" y="4"/>
                    <a:pt x="24" y="3"/>
                  </a:cubicBezTo>
                  <a:cubicBezTo>
                    <a:pt x="24" y="3"/>
                    <a:pt x="24" y="2"/>
                    <a:pt x="23" y="2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20" y="1"/>
                    <a:pt x="21" y="2"/>
                    <a:pt x="19" y="2"/>
                  </a:cubicBezTo>
                  <a:cubicBezTo>
                    <a:pt x="17" y="1"/>
                    <a:pt x="18" y="2"/>
                    <a:pt x="17" y="2"/>
                  </a:cubicBezTo>
                  <a:cubicBezTo>
                    <a:pt x="17" y="2"/>
                    <a:pt x="17" y="1"/>
                    <a:pt x="16" y="1"/>
                  </a:cubicBezTo>
                  <a:cubicBezTo>
                    <a:pt x="16" y="0"/>
                    <a:pt x="13" y="1"/>
                    <a:pt x="12" y="0"/>
                  </a:cubicBezTo>
                  <a:cubicBezTo>
                    <a:pt x="11" y="0"/>
                    <a:pt x="11" y="1"/>
                    <a:pt x="11" y="1"/>
                  </a:cubicBezTo>
                  <a:cubicBezTo>
                    <a:pt x="11" y="2"/>
                    <a:pt x="8" y="1"/>
                    <a:pt x="7" y="1"/>
                  </a:cubicBezTo>
                  <a:cubicBezTo>
                    <a:pt x="6" y="1"/>
                    <a:pt x="6" y="3"/>
                    <a:pt x="7" y="3"/>
                  </a:cubicBezTo>
                  <a:cubicBezTo>
                    <a:pt x="7" y="4"/>
                    <a:pt x="6" y="5"/>
                    <a:pt x="5" y="5"/>
                  </a:cubicBezTo>
                  <a:cubicBezTo>
                    <a:pt x="4" y="5"/>
                    <a:pt x="5" y="5"/>
                    <a:pt x="4" y="4"/>
                  </a:cubicBezTo>
                  <a:cubicBezTo>
                    <a:pt x="4" y="4"/>
                    <a:pt x="4" y="6"/>
                    <a:pt x="3" y="7"/>
                  </a:cubicBezTo>
                  <a:cubicBezTo>
                    <a:pt x="3" y="8"/>
                    <a:pt x="3" y="9"/>
                    <a:pt x="3" y="10"/>
                  </a:cubicBezTo>
                  <a:cubicBezTo>
                    <a:pt x="2" y="11"/>
                    <a:pt x="2" y="11"/>
                    <a:pt x="1" y="11"/>
                  </a:cubicBezTo>
                  <a:cubicBezTo>
                    <a:pt x="1" y="12"/>
                    <a:pt x="2" y="14"/>
                    <a:pt x="2" y="15"/>
                  </a:cubicBezTo>
                  <a:cubicBezTo>
                    <a:pt x="1" y="15"/>
                    <a:pt x="1" y="15"/>
                    <a:pt x="0" y="15"/>
                  </a:cubicBezTo>
                  <a:cubicBezTo>
                    <a:pt x="0" y="16"/>
                    <a:pt x="0" y="16"/>
                    <a:pt x="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4" name="Freeform 97">
              <a:extLst>
                <a:ext uri="{FF2B5EF4-FFF2-40B4-BE49-F238E27FC236}">
                  <a16:creationId xmlns:a16="http://schemas.microsoft.com/office/drawing/2014/main" id="{F09ABFB6-6380-493B-B019-71787BC82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7499" y="2290121"/>
              <a:ext cx="115776" cy="141036"/>
            </a:xfrm>
            <a:custGeom>
              <a:avLst/>
              <a:gdLst>
                <a:gd name="T0" fmla="*/ 1 w 23"/>
                <a:gd name="T1" fmla="*/ 10 h 28"/>
                <a:gd name="T2" fmla="*/ 0 w 23"/>
                <a:gd name="T3" fmla="*/ 12 h 28"/>
                <a:gd name="T4" fmla="*/ 0 w 23"/>
                <a:gd name="T5" fmla="*/ 15 h 28"/>
                <a:gd name="T6" fmla="*/ 0 w 23"/>
                <a:gd name="T7" fmla="*/ 17 h 28"/>
                <a:gd name="T8" fmla="*/ 2 w 23"/>
                <a:gd name="T9" fmla="*/ 20 h 28"/>
                <a:gd name="T10" fmla="*/ 4 w 23"/>
                <a:gd name="T11" fmla="*/ 20 h 28"/>
                <a:gd name="T12" fmla="*/ 4 w 23"/>
                <a:gd name="T13" fmla="*/ 22 h 28"/>
                <a:gd name="T14" fmla="*/ 6 w 23"/>
                <a:gd name="T15" fmla="*/ 22 h 28"/>
                <a:gd name="T16" fmla="*/ 7 w 23"/>
                <a:gd name="T17" fmla="*/ 25 h 28"/>
                <a:gd name="T18" fmla="*/ 8 w 23"/>
                <a:gd name="T19" fmla="*/ 28 h 28"/>
                <a:gd name="T20" fmla="*/ 10 w 23"/>
                <a:gd name="T21" fmla="*/ 27 h 28"/>
                <a:gd name="T22" fmla="*/ 12 w 23"/>
                <a:gd name="T23" fmla="*/ 26 h 28"/>
                <a:gd name="T24" fmla="*/ 15 w 23"/>
                <a:gd name="T25" fmla="*/ 25 h 28"/>
                <a:gd name="T26" fmla="*/ 17 w 23"/>
                <a:gd name="T27" fmla="*/ 24 h 28"/>
                <a:gd name="T28" fmla="*/ 19 w 23"/>
                <a:gd name="T29" fmla="*/ 23 h 28"/>
                <a:gd name="T30" fmla="*/ 20 w 23"/>
                <a:gd name="T31" fmla="*/ 22 h 28"/>
                <a:gd name="T32" fmla="*/ 20 w 23"/>
                <a:gd name="T33" fmla="*/ 19 h 28"/>
                <a:gd name="T34" fmla="*/ 22 w 23"/>
                <a:gd name="T35" fmla="*/ 18 h 28"/>
                <a:gd name="T36" fmla="*/ 22 w 23"/>
                <a:gd name="T37" fmla="*/ 14 h 28"/>
                <a:gd name="T38" fmla="*/ 20 w 23"/>
                <a:gd name="T39" fmla="*/ 13 h 28"/>
                <a:gd name="T40" fmla="*/ 19 w 23"/>
                <a:gd name="T41" fmla="*/ 11 h 28"/>
                <a:gd name="T42" fmla="*/ 18 w 23"/>
                <a:gd name="T43" fmla="*/ 13 h 28"/>
                <a:gd name="T44" fmla="*/ 16 w 23"/>
                <a:gd name="T45" fmla="*/ 11 h 28"/>
                <a:gd name="T46" fmla="*/ 17 w 23"/>
                <a:gd name="T47" fmla="*/ 10 h 28"/>
                <a:gd name="T48" fmla="*/ 19 w 23"/>
                <a:gd name="T49" fmla="*/ 7 h 28"/>
                <a:gd name="T50" fmla="*/ 20 w 23"/>
                <a:gd name="T51" fmla="*/ 7 h 28"/>
                <a:gd name="T52" fmla="*/ 21 w 23"/>
                <a:gd name="T53" fmla="*/ 6 h 28"/>
                <a:gd name="T54" fmla="*/ 20 w 23"/>
                <a:gd name="T55" fmla="*/ 4 h 28"/>
                <a:gd name="T56" fmla="*/ 22 w 23"/>
                <a:gd name="T57" fmla="*/ 4 h 28"/>
                <a:gd name="T58" fmla="*/ 21 w 23"/>
                <a:gd name="T59" fmla="*/ 1 h 28"/>
                <a:gd name="T60" fmla="*/ 19 w 23"/>
                <a:gd name="T61" fmla="*/ 2 h 28"/>
                <a:gd name="T62" fmla="*/ 16 w 23"/>
                <a:gd name="T63" fmla="*/ 3 h 28"/>
                <a:gd name="T64" fmla="*/ 13 w 23"/>
                <a:gd name="T65" fmla="*/ 2 h 28"/>
                <a:gd name="T66" fmla="*/ 14 w 23"/>
                <a:gd name="T67" fmla="*/ 1 h 28"/>
                <a:gd name="T68" fmla="*/ 11 w 23"/>
                <a:gd name="T69" fmla="*/ 1 h 28"/>
                <a:gd name="T70" fmla="*/ 9 w 23"/>
                <a:gd name="T71" fmla="*/ 1 h 28"/>
                <a:gd name="T72" fmla="*/ 6 w 23"/>
                <a:gd name="T73" fmla="*/ 5 h 28"/>
                <a:gd name="T74" fmla="*/ 7 w 23"/>
                <a:gd name="T75" fmla="*/ 7 h 28"/>
                <a:gd name="T76" fmla="*/ 9 w 23"/>
                <a:gd name="T77" fmla="*/ 8 h 28"/>
                <a:gd name="T78" fmla="*/ 8 w 23"/>
                <a:gd name="T79" fmla="*/ 11 h 28"/>
                <a:gd name="T80" fmla="*/ 9 w 23"/>
                <a:gd name="T81" fmla="*/ 12 h 28"/>
                <a:gd name="T82" fmla="*/ 7 w 23"/>
                <a:gd name="T83" fmla="*/ 14 h 28"/>
                <a:gd name="T84" fmla="*/ 5 w 23"/>
                <a:gd name="T85" fmla="*/ 13 h 28"/>
                <a:gd name="T86" fmla="*/ 4 w 23"/>
                <a:gd name="T87" fmla="*/ 12 h 28"/>
                <a:gd name="T88" fmla="*/ 5 w 23"/>
                <a:gd name="T89" fmla="*/ 10 h 28"/>
                <a:gd name="T90" fmla="*/ 3 w 23"/>
                <a:gd name="T91" fmla="*/ 9 h 28"/>
                <a:gd name="T92" fmla="*/ 1 w 23"/>
                <a:gd name="T9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" h="28">
                  <a:moveTo>
                    <a:pt x="1" y="10"/>
                  </a:moveTo>
                  <a:cubicBezTo>
                    <a:pt x="1" y="11"/>
                    <a:pt x="0" y="11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1" y="16"/>
                    <a:pt x="0" y="16"/>
                    <a:pt x="0" y="17"/>
                  </a:cubicBezTo>
                  <a:cubicBezTo>
                    <a:pt x="0" y="18"/>
                    <a:pt x="1" y="20"/>
                    <a:pt x="2" y="20"/>
                  </a:cubicBezTo>
                  <a:cubicBezTo>
                    <a:pt x="2" y="21"/>
                    <a:pt x="3" y="20"/>
                    <a:pt x="4" y="20"/>
                  </a:cubicBezTo>
                  <a:cubicBezTo>
                    <a:pt x="4" y="20"/>
                    <a:pt x="4" y="22"/>
                    <a:pt x="4" y="22"/>
                  </a:cubicBezTo>
                  <a:cubicBezTo>
                    <a:pt x="5" y="23"/>
                    <a:pt x="5" y="22"/>
                    <a:pt x="6" y="22"/>
                  </a:cubicBezTo>
                  <a:cubicBezTo>
                    <a:pt x="6" y="22"/>
                    <a:pt x="7" y="24"/>
                    <a:pt x="7" y="25"/>
                  </a:cubicBezTo>
                  <a:cubicBezTo>
                    <a:pt x="8" y="26"/>
                    <a:pt x="7" y="27"/>
                    <a:pt x="8" y="28"/>
                  </a:cubicBezTo>
                  <a:cubicBezTo>
                    <a:pt x="8" y="28"/>
                    <a:pt x="9" y="28"/>
                    <a:pt x="10" y="27"/>
                  </a:cubicBezTo>
                  <a:cubicBezTo>
                    <a:pt x="11" y="27"/>
                    <a:pt x="11" y="27"/>
                    <a:pt x="12" y="26"/>
                  </a:cubicBezTo>
                  <a:cubicBezTo>
                    <a:pt x="13" y="25"/>
                    <a:pt x="14" y="26"/>
                    <a:pt x="15" y="25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8" y="23"/>
                    <a:pt x="19" y="23"/>
                  </a:cubicBezTo>
                  <a:cubicBezTo>
                    <a:pt x="19" y="23"/>
                    <a:pt x="20" y="22"/>
                    <a:pt x="20" y="22"/>
                  </a:cubicBezTo>
                  <a:cubicBezTo>
                    <a:pt x="21" y="21"/>
                    <a:pt x="20" y="20"/>
                    <a:pt x="20" y="19"/>
                  </a:cubicBezTo>
                  <a:cubicBezTo>
                    <a:pt x="20" y="18"/>
                    <a:pt x="22" y="18"/>
                    <a:pt x="22" y="18"/>
                  </a:cubicBezTo>
                  <a:cubicBezTo>
                    <a:pt x="23" y="17"/>
                    <a:pt x="23" y="15"/>
                    <a:pt x="22" y="14"/>
                  </a:cubicBezTo>
                  <a:cubicBezTo>
                    <a:pt x="21" y="13"/>
                    <a:pt x="21" y="13"/>
                    <a:pt x="20" y="13"/>
                  </a:cubicBezTo>
                  <a:cubicBezTo>
                    <a:pt x="19" y="13"/>
                    <a:pt x="20" y="11"/>
                    <a:pt x="19" y="11"/>
                  </a:cubicBezTo>
                  <a:cubicBezTo>
                    <a:pt x="18" y="10"/>
                    <a:pt x="19" y="12"/>
                    <a:pt x="18" y="13"/>
                  </a:cubicBezTo>
                  <a:cubicBezTo>
                    <a:pt x="18" y="14"/>
                    <a:pt x="17" y="11"/>
                    <a:pt x="16" y="11"/>
                  </a:cubicBezTo>
                  <a:cubicBezTo>
                    <a:pt x="16" y="10"/>
                    <a:pt x="16" y="10"/>
                    <a:pt x="17" y="10"/>
                  </a:cubicBezTo>
                  <a:cubicBezTo>
                    <a:pt x="18" y="10"/>
                    <a:pt x="18" y="8"/>
                    <a:pt x="19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0" y="5"/>
                    <a:pt x="20" y="4"/>
                  </a:cubicBezTo>
                  <a:cubicBezTo>
                    <a:pt x="21" y="4"/>
                    <a:pt x="22" y="4"/>
                    <a:pt x="22" y="4"/>
                  </a:cubicBezTo>
                  <a:cubicBezTo>
                    <a:pt x="23" y="4"/>
                    <a:pt x="21" y="2"/>
                    <a:pt x="21" y="1"/>
                  </a:cubicBezTo>
                  <a:cubicBezTo>
                    <a:pt x="20" y="1"/>
                    <a:pt x="20" y="2"/>
                    <a:pt x="19" y="2"/>
                  </a:cubicBezTo>
                  <a:cubicBezTo>
                    <a:pt x="19" y="3"/>
                    <a:pt x="17" y="3"/>
                    <a:pt x="16" y="3"/>
                  </a:cubicBezTo>
                  <a:cubicBezTo>
                    <a:pt x="15" y="3"/>
                    <a:pt x="14" y="3"/>
                    <a:pt x="13" y="2"/>
                  </a:cubicBezTo>
                  <a:cubicBezTo>
                    <a:pt x="12" y="1"/>
                    <a:pt x="13" y="1"/>
                    <a:pt x="14" y="1"/>
                  </a:cubicBezTo>
                  <a:cubicBezTo>
                    <a:pt x="14" y="0"/>
                    <a:pt x="12" y="1"/>
                    <a:pt x="11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7" y="1"/>
                    <a:pt x="6" y="5"/>
                    <a:pt x="6" y="5"/>
                  </a:cubicBezTo>
                  <a:cubicBezTo>
                    <a:pt x="6" y="6"/>
                    <a:pt x="7" y="6"/>
                    <a:pt x="7" y="7"/>
                  </a:cubicBezTo>
                  <a:cubicBezTo>
                    <a:pt x="6" y="8"/>
                    <a:pt x="8" y="8"/>
                    <a:pt x="9" y="8"/>
                  </a:cubicBezTo>
                  <a:cubicBezTo>
                    <a:pt x="10" y="8"/>
                    <a:pt x="9" y="10"/>
                    <a:pt x="8" y="11"/>
                  </a:cubicBezTo>
                  <a:cubicBezTo>
                    <a:pt x="8" y="11"/>
                    <a:pt x="9" y="12"/>
                    <a:pt x="9" y="12"/>
                  </a:cubicBezTo>
                  <a:cubicBezTo>
                    <a:pt x="9" y="12"/>
                    <a:pt x="8" y="13"/>
                    <a:pt x="7" y="14"/>
                  </a:cubicBezTo>
                  <a:cubicBezTo>
                    <a:pt x="7" y="14"/>
                    <a:pt x="6" y="13"/>
                    <a:pt x="5" y="13"/>
                  </a:cubicBezTo>
                  <a:cubicBezTo>
                    <a:pt x="5" y="13"/>
                    <a:pt x="4" y="12"/>
                    <a:pt x="4" y="12"/>
                  </a:cubicBezTo>
                  <a:cubicBezTo>
                    <a:pt x="4" y="11"/>
                    <a:pt x="4" y="11"/>
                    <a:pt x="5" y="10"/>
                  </a:cubicBezTo>
                  <a:cubicBezTo>
                    <a:pt x="5" y="10"/>
                    <a:pt x="4" y="9"/>
                    <a:pt x="3" y="9"/>
                  </a:cubicBezTo>
                  <a:cubicBezTo>
                    <a:pt x="3" y="8"/>
                    <a:pt x="1" y="10"/>
                    <a:pt x="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5" name="Freeform 98">
              <a:extLst>
                <a:ext uri="{FF2B5EF4-FFF2-40B4-BE49-F238E27FC236}">
                  <a16:creationId xmlns:a16="http://schemas.microsoft.com/office/drawing/2014/main" id="{9D4126FB-75C5-444E-B27A-F77D2009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7497" y="2216445"/>
              <a:ext cx="21051" cy="18945"/>
            </a:xfrm>
            <a:custGeom>
              <a:avLst/>
              <a:gdLst>
                <a:gd name="T0" fmla="*/ 1 w 4"/>
                <a:gd name="T1" fmla="*/ 2 h 4"/>
                <a:gd name="T2" fmla="*/ 1 w 4"/>
                <a:gd name="T3" fmla="*/ 4 h 4"/>
                <a:gd name="T4" fmla="*/ 3 w 4"/>
                <a:gd name="T5" fmla="*/ 2 h 4"/>
                <a:gd name="T6" fmla="*/ 3 w 4"/>
                <a:gd name="T7" fmla="*/ 0 h 4"/>
                <a:gd name="T8" fmla="*/ 2 w 4"/>
                <a:gd name="T9" fmla="*/ 0 h 4"/>
                <a:gd name="T10" fmla="*/ 0 w 4"/>
                <a:gd name="T11" fmla="*/ 3 h 4"/>
                <a:gd name="T12" fmla="*/ 1 w 4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1" y="2"/>
                  </a:moveTo>
                  <a:cubicBezTo>
                    <a:pt x="1" y="2"/>
                    <a:pt x="0" y="4"/>
                    <a:pt x="1" y="4"/>
                  </a:cubicBezTo>
                  <a:cubicBezTo>
                    <a:pt x="2" y="4"/>
                    <a:pt x="3" y="3"/>
                    <a:pt x="3" y="2"/>
                  </a:cubicBezTo>
                  <a:cubicBezTo>
                    <a:pt x="4" y="2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6" name="Freeform 99">
              <a:extLst>
                <a:ext uri="{FF2B5EF4-FFF2-40B4-BE49-F238E27FC236}">
                  <a16:creationId xmlns:a16="http://schemas.microsoft.com/office/drawing/2014/main" id="{93F67A01-A5CA-405B-A9AD-69D9CF2D6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0243" y="2165926"/>
              <a:ext cx="33680" cy="14735"/>
            </a:xfrm>
            <a:custGeom>
              <a:avLst/>
              <a:gdLst>
                <a:gd name="T0" fmla="*/ 1 w 7"/>
                <a:gd name="T1" fmla="*/ 2 h 3"/>
                <a:gd name="T2" fmla="*/ 6 w 7"/>
                <a:gd name="T3" fmla="*/ 2 h 3"/>
                <a:gd name="T4" fmla="*/ 6 w 7"/>
                <a:gd name="T5" fmla="*/ 0 h 3"/>
                <a:gd name="T6" fmla="*/ 2 w 7"/>
                <a:gd name="T7" fmla="*/ 1 h 3"/>
                <a:gd name="T8" fmla="*/ 1 w 7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1" y="2"/>
                  </a:moveTo>
                  <a:cubicBezTo>
                    <a:pt x="0" y="3"/>
                    <a:pt x="4" y="2"/>
                    <a:pt x="6" y="2"/>
                  </a:cubicBezTo>
                  <a:cubicBezTo>
                    <a:pt x="7" y="2"/>
                    <a:pt x="7" y="0"/>
                    <a:pt x="6" y="0"/>
                  </a:cubicBezTo>
                  <a:cubicBezTo>
                    <a:pt x="5" y="0"/>
                    <a:pt x="3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7" name="Freeform 100">
              <a:extLst>
                <a:ext uri="{FF2B5EF4-FFF2-40B4-BE49-F238E27FC236}">
                  <a16:creationId xmlns:a16="http://schemas.microsoft.com/office/drawing/2014/main" id="{A8CF5672-B40A-45E2-A89F-4AE905D10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9718" y="2125930"/>
              <a:ext cx="29471" cy="14735"/>
            </a:xfrm>
            <a:custGeom>
              <a:avLst/>
              <a:gdLst>
                <a:gd name="T0" fmla="*/ 5 w 6"/>
                <a:gd name="T1" fmla="*/ 2 h 3"/>
                <a:gd name="T2" fmla="*/ 6 w 6"/>
                <a:gd name="T3" fmla="*/ 0 h 3"/>
                <a:gd name="T4" fmla="*/ 4 w 6"/>
                <a:gd name="T5" fmla="*/ 1 h 3"/>
                <a:gd name="T6" fmla="*/ 1 w 6"/>
                <a:gd name="T7" fmla="*/ 2 h 3"/>
                <a:gd name="T8" fmla="*/ 5 w 6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5" y="2"/>
                  </a:moveTo>
                  <a:cubicBezTo>
                    <a:pt x="6" y="2"/>
                    <a:pt x="6" y="1"/>
                    <a:pt x="6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3"/>
                    <a:pt x="4" y="2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8" name="Freeform 101">
              <a:extLst>
                <a:ext uri="{FF2B5EF4-FFF2-40B4-BE49-F238E27FC236}">
                  <a16:creationId xmlns:a16="http://schemas.microsoft.com/office/drawing/2014/main" id="{70FB13C7-97CB-4D35-8FCA-DE24584D1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917" y="2511146"/>
              <a:ext cx="35785" cy="29471"/>
            </a:xfrm>
            <a:custGeom>
              <a:avLst/>
              <a:gdLst>
                <a:gd name="T0" fmla="*/ 3 w 7"/>
                <a:gd name="T1" fmla="*/ 6 h 6"/>
                <a:gd name="T2" fmla="*/ 7 w 7"/>
                <a:gd name="T3" fmla="*/ 2 h 6"/>
                <a:gd name="T4" fmla="*/ 4 w 7"/>
                <a:gd name="T5" fmla="*/ 0 h 6"/>
                <a:gd name="T6" fmla="*/ 1 w 7"/>
                <a:gd name="T7" fmla="*/ 1 h 6"/>
                <a:gd name="T8" fmla="*/ 3 w 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3" y="6"/>
                  </a:moveTo>
                  <a:cubicBezTo>
                    <a:pt x="4" y="6"/>
                    <a:pt x="7" y="3"/>
                    <a:pt x="7" y="2"/>
                  </a:cubicBezTo>
                  <a:cubicBezTo>
                    <a:pt x="7" y="2"/>
                    <a:pt x="5" y="0"/>
                    <a:pt x="4" y="0"/>
                  </a:cubicBezTo>
                  <a:cubicBezTo>
                    <a:pt x="3" y="0"/>
                    <a:pt x="1" y="0"/>
                    <a:pt x="1" y="1"/>
                  </a:cubicBezTo>
                  <a:cubicBezTo>
                    <a:pt x="1" y="2"/>
                    <a:pt x="0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9" name="Freeform 102">
              <a:extLst>
                <a:ext uri="{FF2B5EF4-FFF2-40B4-BE49-F238E27FC236}">
                  <a16:creationId xmlns:a16="http://schemas.microsoft.com/office/drawing/2014/main" id="{9F36D4A3-0C8B-4355-B604-196448A99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157" y="2460627"/>
              <a:ext cx="33680" cy="39995"/>
            </a:xfrm>
            <a:custGeom>
              <a:avLst/>
              <a:gdLst>
                <a:gd name="T0" fmla="*/ 5 w 7"/>
                <a:gd name="T1" fmla="*/ 4 h 8"/>
                <a:gd name="T2" fmla="*/ 2 w 7"/>
                <a:gd name="T3" fmla="*/ 1 h 8"/>
                <a:gd name="T4" fmla="*/ 0 w 7"/>
                <a:gd name="T5" fmla="*/ 3 h 8"/>
                <a:gd name="T6" fmla="*/ 3 w 7"/>
                <a:gd name="T7" fmla="*/ 6 h 8"/>
                <a:gd name="T8" fmla="*/ 5 w 7"/>
                <a:gd name="T9" fmla="*/ 8 h 8"/>
                <a:gd name="T10" fmla="*/ 7 w 7"/>
                <a:gd name="T11" fmla="*/ 6 h 8"/>
                <a:gd name="T12" fmla="*/ 5 w 7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5" y="4"/>
                  </a:moveTo>
                  <a:cubicBezTo>
                    <a:pt x="4" y="3"/>
                    <a:pt x="3" y="2"/>
                    <a:pt x="2" y="1"/>
                  </a:cubicBezTo>
                  <a:cubicBezTo>
                    <a:pt x="2" y="0"/>
                    <a:pt x="1" y="2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ubicBezTo>
                    <a:pt x="4" y="7"/>
                    <a:pt x="4" y="8"/>
                    <a:pt x="5" y="8"/>
                  </a:cubicBezTo>
                  <a:cubicBezTo>
                    <a:pt x="7" y="8"/>
                    <a:pt x="7" y="7"/>
                    <a:pt x="7" y="6"/>
                  </a:cubicBezTo>
                  <a:cubicBezTo>
                    <a:pt x="7" y="5"/>
                    <a:pt x="6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0" name="Freeform 103">
              <a:extLst>
                <a:ext uri="{FF2B5EF4-FFF2-40B4-BE49-F238E27FC236}">
                  <a16:creationId xmlns:a16="http://schemas.microsoft.com/office/drawing/2014/main" id="{EB43DCBB-ABAC-4431-AE09-9A1D3AA34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1345" y="2321695"/>
              <a:ext cx="29471" cy="29471"/>
            </a:xfrm>
            <a:custGeom>
              <a:avLst/>
              <a:gdLst>
                <a:gd name="T0" fmla="*/ 1 w 6"/>
                <a:gd name="T1" fmla="*/ 5 h 6"/>
                <a:gd name="T2" fmla="*/ 3 w 6"/>
                <a:gd name="T3" fmla="*/ 5 h 6"/>
                <a:gd name="T4" fmla="*/ 5 w 6"/>
                <a:gd name="T5" fmla="*/ 2 h 6"/>
                <a:gd name="T6" fmla="*/ 4 w 6"/>
                <a:gd name="T7" fmla="*/ 0 h 6"/>
                <a:gd name="T8" fmla="*/ 1 w 6"/>
                <a:gd name="T9" fmla="*/ 1 h 6"/>
                <a:gd name="T10" fmla="*/ 0 w 6"/>
                <a:gd name="T11" fmla="*/ 6 h 6"/>
                <a:gd name="T12" fmla="*/ 1 w 6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1" y="5"/>
                  </a:moveTo>
                  <a:cubicBezTo>
                    <a:pt x="2" y="4"/>
                    <a:pt x="2" y="5"/>
                    <a:pt x="3" y="5"/>
                  </a:cubicBezTo>
                  <a:cubicBezTo>
                    <a:pt x="6" y="5"/>
                    <a:pt x="6" y="3"/>
                    <a:pt x="5" y="2"/>
                  </a:cubicBez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1"/>
                    <a:pt x="1" y="1"/>
                  </a:cubicBezTo>
                  <a:cubicBezTo>
                    <a:pt x="0" y="2"/>
                    <a:pt x="0" y="5"/>
                    <a:pt x="0" y="6"/>
                  </a:cubicBezTo>
                  <a:cubicBezTo>
                    <a:pt x="1" y="6"/>
                    <a:pt x="1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1" name="Freeform 104">
              <a:extLst>
                <a:ext uri="{FF2B5EF4-FFF2-40B4-BE49-F238E27FC236}">
                  <a16:creationId xmlns:a16="http://schemas.microsoft.com/office/drawing/2014/main" id="{2187582A-DB98-4B49-8411-AC8F0D20F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810" y="2330115"/>
              <a:ext cx="14735" cy="21051"/>
            </a:xfrm>
            <a:custGeom>
              <a:avLst/>
              <a:gdLst>
                <a:gd name="T0" fmla="*/ 2 w 3"/>
                <a:gd name="T1" fmla="*/ 3 h 4"/>
                <a:gd name="T2" fmla="*/ 3 w 3"/>
                <a:gd name="T3" fmla="*/ 1 h 4"/>
                <a:gd name="T4" fmla="*/ 1 w 3"/>
                <a:gd name="T5" fmla="*/ 1 h 4"/>
                <a:gd name="T6" fmla="*/ 2 w 3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3"/>
                  </a:moveTo>
                  <a:cubicBezTo>
                    <a:pt x="3" y="3"/>
                    <a:pt x="3" y="2"/>
                    <a:pt x="3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1" y="4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2" name="Freeform 105">
              <a:extLst>
                <a:ext uri="{FF2B5EF4-FFF2-40B4-BE49-F238E27FC236}">
                  <a16:creationId xmlns:a16="http://schemas.microsoft.com/office/drawing/2014/main" id="{7FB14EF7-A1CD-41C9-B3E0-C95708340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749" y="2346955"/>
              <a:ext cx="21051" cy="8420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0 w 4"/>
                <a:gd name="T5" fmla="*/ 1 h 2"/>
                <a:gd name="T6" fmla="*/ 3 w 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4" y="2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3" name="Freeform 106">
              <a:extLst>
                <a:ext uri="{FF2B5EF4-FFF2-40B4-BE49-F238E27FC236}">
                  <a16:creationId xmlns:a16="http://schemas.microsoft.com/office/drawing/2014/main" id="{90776B57-597C-4A3D-8064-3CEBC8AC9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801" y="2325906"/>
              <a:ext cx="18945" cy="14735"/>
            </a:xfrm>
            <a:custGeom>
              <a:avLst/>
              <a:gdLst>
                <a:gd name="T0" fmla="*/ 3 w 4"/>
                <a:gd name="T1" fmla="*/ 0 h 3"/>
                <a:gd name="T2" fmla="*/ 1 w 4"/>
                <a:gd name="T3" fmla="*/ 2 h 3"/>
                <a:gd name="T4" fmla="*/ 2 w 4"/>
                <a:gd name="T5" fmla="*/ 3 h 3"/>
                <a:gd name="T6" fmla="*/ 3 w 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3" y="0"/>
                  </a:moveTo>
                  <a:cubicBezTo>
                    <a:pt x="3" y="0"/>
                    <a:pt x="1" y="1"/>
                    <a:pt x="1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4" y="3"/>
                    <a:pt x="3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4" name="Freeform 107">
              <a:extLst>
                <a:ext uri="{FF2B5EF4-FFF2-40B4-BE49-F238E27FC236}">
                  <a16:creationId xmlns:a16="http://schemas.microsoft.com/office/drawing/2014/main" id="{90FD7E62-0F5B-4240-9D06-BF6BD2B46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7575" y="2266965"/>
              <a:ext cx="29471" cy="18945"/>
            </a:xfrm>
            <a:custGeom>
              <a:avLst/>
              <a:gdLst>
                <a:gd name="T0" fmla="*/ 1 w 6"/>
                <a:gd name="T1" fmla="*/ 1 h 4"/>
                <a:gd name="T2" fmla="*/ 0 w 6"/>
                <a:gd name="T3" fmla="*/ 3 h 4"/>
                <a:gd name="T4" fmla="*/ 5 w 6"/>
                <a:gd name="T5" fmla="*/ 3 h 4"/>
                <a:gd name="T6" fmla="*/ 4 w 6"/>
                <a:gd name="T7" fmla="*/ 1 h 4"/>
                <a:gd name="T8" fmla="*/ 1 w 6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6" y="3"/>
                    <a:pt x="5" y="2"/>
                    <a:pt x="4" y="1"/>
                  </a:cubicBezTo>
                  <a:cubicBezTo>
                    <a:pt x="4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5" name="Freeform 108">
              <a:extLst>
                <a:ext uri="{FF2B5EF4-FFF2-40B4-BE49-F238E27FC236}">
                  <a16:creationId xmlns:a16="http://schemas.microsoft.com/office/drawing/2014/main" id="{1F510625-B78A-4193-9C55-433CA5938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885" y="2311172"/>
              <a:ext cx="71571" cy="35785"/>
            </a:xfrm>
            <a:custGeom>
              <a:avLst/>
              <a:gdLst>
                <a:gd name="T0" fmla="*/ 3 w 14"/>
                <a:gd name="T1" fmla="*/ 5 h 7"/>
                <a:gd name="T2" fmla="*/ 13 w 14"/>
                <a:gd name="T3" fmla="*/ 7 h 7"/>
                <a:gd name="T4" fmla="*/ 10 w 14"/>
                <a:gd name="T5" fmla="*/ 1 h 7"/>
                <a:gd name="T6" fmla="*/ 6 w 14"/>
                <a:gd name="T7" fmla="*/ 0 h 7"/>
                <a:gd name="T8" fmla="*/ 3 w 14"/>
                <a:gd name="T9" fmla="*/ 0 h 7"/>
                <a:gd name="T10" fmla="*/ 3 w 14"/>
                <a:gd name="T11" fmla="*/ 3 h 7"/>
                <a:gd name="T12" fmla="*/ 1 w 14"/>
                <a:gd name="T13" fmla="*/ 5 h 7"/>
                <a:gd name="T14" fmla="*/ 3 w 14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7">
                  <a:moveTo>
                    <a:pt x="3" y="5"/>
                  </a:moveTo>
                  <a:cubicBezTo>
                    <a:pt x="4" y="5"/>
                    <a:pt x="11" y="6"/>
                    <a:pt x="13" y="7"/>
                  </a:cubicBezTo>
                  <a:cubicBezTo>
                    <a:pt x="14" y="7"/>
                    <a:pt x="12" y="2"/>
                    <a:pt x="10" y="1"/>
                  </a:cubicBezTo>
                  <a:cubicBezTo>
                    <a:pt x="9" y="0"/>
                    <a:pt x="7" y="0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3" y="2"/>
                    <a:pt x="3" y="3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0" y="6"/>
                    <a:pt x="2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6" name="Freeform 109">
              <a:extLst>
                <a:ext uri="{FF2B5EF4-FFF2-40B4-BE49-F238E27FC236}">
                  <a16:creationId xmlns:a16="http://schemas.microsoft.com/office/drawing/2014/main" id="{B917C248-41EC-4FAF-9847-6878C6AE9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465" y="2290121"/>
              <a:ext cx="18945" cy="25260"/>
            </a:xfrm>
            <a:custGeom>
              <a:avLst/>
              <a:gdLst>
                <a:gd name="T0" fmla="*/ 4 w 4"/>
                <a:gd name="T1" fmla="*/ 1 h 5"/>
                <a:gd name="T2" fmla="*/ 2 w 4"/>
                <a:gd name="T3" fmla="*/ 0 h 5"/>
                <a:gd name="T4" fmla="*/ 2 w 4"/>
                <a:gd name="T5" fmla="*/ 4 h 5"/>
                <a:gd name="T6" fmla="*/ 4 w 4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0"/>
                    <a:pt x="0" y="3"/>
                    <a:pt x="2" y="4"/>
                  </a:cubicBezTo>
                  <a:cubicBezTo>
                    <a:pt x="4" y="5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7" name="Freeform 110">
              <a:extLst>
                <a:ext uri="{FF2B5EF4-FFF2-40B4-BE49-F238E27FC236}">
                  <a16:creationId xmlns:a16="http://schemas.microsoft.com/office/drawing/2014/main" id="{E37B4633-24A6-4A7B-B2F5-5AA898449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0684" y="2186976"/>
              <a:ext cx="159981" cy="84201"/>
            </a:xfrm>
            <a:custGeom>
              <a:avLst/>
              <a:gdLst>
                <a:gd name="T0" fmla="*/ 4 w 32"/>
                <a:gd name="T1" fmla="*/ 12 h 17"/>
                <a:gd name="T2" fmla="*/ 7 w 32"/>
                <a:gd name="T3" fmla="*/ 15 h 17"/>
                <a:gd name="T4" fmla="*/ 11 w 32"/>
                <a:gd name="T5" fmla="*/ 17 h 17"/>
                <a:gd name="T6" fmla="*/ 12 w 32"/>
                <a:gd name="T7" fmla="*/ 15 h 17"/>
                <a:gd name="T8" fmla="*/ 12 w 32"/>
                <a:gd name="T9" fmla="*/ 13 h 17"/>
                <a:gd name="T10" fmla="*/ 14 w 32"/>
                <a:gd name="T11" fmla="*/ 14 h 17"/>
                <a:gd name="T12" fmla="*/ 20 w 32"/>
                <a:gd name="T13" fmla="*/ 14 h 17"/>
                <a:gd name="T14" fmla="*/ 21 w 32"/>
                <a:gd name="T15" fmla="*/ 14 h 17"/>
                <a:gd name="T16" fmla="*/ 22 w 32"/>
                <a:gd name="T17" fmla="*/ 15 h 17"/>
                <a:gd name="T18" fmla="*/ 26 w 32"/>
                <a:gd name="T19" fmla="*/ 14 h 17"/>
                <a:gd name="T20" fmla="*/ 24 w 32"/>
                <a:gd name="T21" fmla="*/ 13 h 17"/>
                <a:gd name="T22" fmla="*/ 20 w 32"/>
                <a:gd name="T23" fmla="*/ 9 h 17"/>
                <a:gd name="T24" fmla="*/ 20 w 32"/>
                <a:gd name="T25" fmla="*/ 6 h 17"/>
                <a:gd name="T26" fmla="*/ 22 w 32"/>
                <a:gd name="T27" fmla="*/ 6 h 17"/>
                <a:gd name="T28" fmla="*/ 21 w 32"/>
                <a:gd name="T29" fmla="*/ 8 h 17"/>
                <a:gd name="T30" fmla="*/ 24 w 32"/>
                <a:gd name="T31" fmla="*/ 12 h 17"/>
                <a:gd name="T32" fmla="*/ 28 w 32"/>
                <a:gd name="T33" fmla="*/ 13 h 17"/>
                <a:gd name="T34" fmla="*/ 30 w 32"/>
                <a:gd name="T35" fmla="*/ 11 h 17"/>
                <a:gd name="T36" fmla="*/ 29 w 32"/>
                <a:gd name="T37" fmla="*/ 9 h 17"/>
                <a:gd name="T38" fmla="*/ 31 w 32"/>
                <a:gd name="T39" fmla="*/ 8 h 17"/>
                <a:gd name="T40" fmla="*/ 26 w 32"/>
                <a:gd name="T41" fmla="*/ 5 h 17"/>
                <a:gd name="T42" fmla="*/ 22 w 32"/>
                <a:gd name="T43" fmla="*/ 4 h 17"/>
                <a:gd name="T44" fmla="*/ 18 w 32"/>
                <a:gd name="T45" fmla="*/ 3 h 17"/>
                <a:gd name="T46" fmla="*/ 16 w 32"/>
                <a:gd name="T47" fmla="*/ 1 h 17"/>
                <a:gd name="T48" fmla="*/ 15 w 32"/>
                <a:gd name="T49" fmla="*/ 2 h 17"/>
                <a:gd name="T50" fmla="*/ 15 w 32"/>
                <a:gd name="T51" fmla="*/ 5 h 17"/>
                <a:gd name="T52" fmla="*/ 15 w 32"/>
                <a:gd name="T53" fmla="*/ 6 h 17"/>
                <a:gd name="T54" fmla="*/ 13 w 32"/>
                <a:gd name="T55" fmla="*/ 5 h 17"/>
                <a:gd name="T56" fmla="*/ 12 w 32"/>
                <a:gd name="T57" fmla="*/ 5 h 17"/>
                <a:gd name="T58" fmla="*/ 10 w 32"/>
                <a:gd name="T59" fmla="*/ 3 h 17"/>
                <a:gd name="T60" fmla="*/ 7 w 32"/>
                <a:gd name="T61" fmla="*/ 1 h 17"/>
                <a:gd name="T62" fmla="*/ 5 w 32"/>
                <a:gd name="T63" fmla="*/ 1 h 17"/>
                <a:gd name="T64" fmla="*/ 2 w 32"/>
                <a:gd name="T65" fmla="*/ 3 h 17"/>
                <a:gd name="T66" fmla="*/ 2 w 32"/>
                <a:gd name="T67" fmla="*/ 5 h 17"/>
                <a:gd name="T68" fmla="*/ 2 w 32"/>
                <a:gd name="T69" fmla="*/ 6 h 17"/>
                <a:gd name="T70" fmla="*/ 3 w 32"/>
                <a:gd name="T71" fmla="*/ 9 h 17"/>
                <a:gd name="T72" fmla="*/ 1 w 32"/>
                <a:gd name="T73" fmla="*/ 9 h 17"/>
                <a:gd name="T74" fmla="*/ 4 w 32"/>
                <a:gd name="T7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17">
                  <a:moveTo>
                    <a:pt x="4" y="12"/>
                  </a:moveTo>
                  <a:cubicBezTo>
                    <a:pt x="5" y="14"/>
                    <a:pt x="6" y="14"/>
                    <a:pt x="7" y="15"/>
                  </a:cubicBezTo>
                  <a:cubicBezTo>
                    <a:pt x="8" y="16"/>
                    <a:pt x="9" y="17"/>
                    <a:pt x="11" y="17"/>
                  </a:cubicBezTo>
                  <a:cubicBezTo>
                    <a:pt x="12" y="17"/>
                    <a:pt x="12" y="16"/>
                    <a:pt x="12" y="15"/>
                  </a:cubicBezTo>
                  <a:cubicBezTo>
                    <a:pt x="12" y="14"/>
                    <a:pt x="11" y="14"/>
                    <a:pt x="12" y="13"/>
                  </a:cubicBezTo>
                  <a:cubicBezTo>
                    <a:pt x="13" y="13"/>
                    <a:pt x="13" y="14"/>
                    <a:pt x="14" y="14"/>
                  </a:cubicBezTo>
                  <a:cubicBezTo>
                    <a:pt x="15" y="15"/>
                    <a:pt x="18" y="14"/>
                    <a:pt x="20" y="14"/>
                  </a:cubicBezTo>
                  <a:cubicBezTo>
                    <a:pt x="21" y="13"/>
                    <a:pt x="21" y="13"/>
                    <a:pt x="21" y="14"/>
                  </a:cubicBezTo>
                  <a:cubicBezTo>
                    <a:pt x="21" y="14"/>
                    <a:pt x="21" y="15"/>
                    <a:pt x="22" y="15"/>
                  </a:cubicBezTo>
                  <a:cubicBezTo>
                    <a:pt x="23" y="15"/>
                    <a:pt x="26" y="15"/>
                    <a:pt x="26" y="14"/>
                  </a:cubicBezTo>
                  <a:cubicBezTo>
                    <a:pt x="27" y="14"/>
                    <a:pt x="27" y="14"/>
                    <a:pt x="24" y="13"/>
                  </a:cubicBezTo>
                  <a:cubicBezTo>
                    <a:pt x="22" y="13"/>
                    <a:pt x="20" y="9"/>
                    <a:pt x="20" y="9"/>
                  </a:cubicBezTo>
                  <a:cubicBezTo>
                    <a:pt x="19" y="8"/>
                    <a:pt x="19" y="7"/>
                    <a:pt x="20" y="6"/>
                  </a:cubicBezTo>
                  <a:cubicBezTo>
                    <a:pt x="20" y="6"/>
                    <a:pt x="22" y="6"/>
                    <a:pt x="22" y="6"/>
                  </a:cubicBezTo>
                  <a:cubicBezTo>
                    <a:pt x="23" y="6"/>
                    <a:pt x="22" y="8"/>
                    <a:pt x="21" y="8"/>
                  </a:cubicBezTo>
                  <a:cubicBezTo>
                    <a:pt x="21" y="9"/>
                    <a:pt x="23" y="11"/>
                    <a:pt x="24" y="12"/>
                  </a:cubicBezTo>
                  <a:cubicBezTo>
                    <a:pt x="25" y="13"/>
                    <a:pt x="27" y="13"/>
                    <a:pt x="28" y="13"/>
                  </a:cubicBezTo>
                  <a:cubicBezTo>
                    <a:pt x="29" y="13"/>
                    <a:pt x="29" y="12"/>
                    <a:pt x="30" y="11"/>
                  </a:cubicBezTo>
                  <a:cubicBezTo>
                    <a:pt x="31" y="11"/>
                    <a:pt x="30" y="9"/>
                    <a:pt x="29" y="9"/>
                  </a:cubicBezTo>
                  <a:cubicBezTo>
                    <a:pt x="29" y="8"/>
                    <a:pt x="31" y="8"/>
                    <a:pt x="31" y="8"/>
                  </a:cubicBezTo>
                  <a:cubicBezTo>
                    <a:pt x="32" y="7"/>
                    <a:pt x="28" y="6"/>
                    <a:pt x="26" y="5"/>
                  </a:cubicBezTo>
                  <a:cubicBezTo>
                    <a:pt x="25" y="4"/>
                    <a:pt x="23" y="4"/>
                    <a:pt x="22" y="4"/>
                  </a:cubicBezTo>
                  <a:cubicBezTo>
                    <a:pt x="21" y="4"/>
                    <a:pt x="20" y="3"/>
                    <a:pt x="18" y="3"/>
                  </a:cubicBezTo>
                  <a:cubicBezTo>
                    <a:pt x="17" y="2"/>
                    <a:pt x="17" y="1"/>
                    <a:pt x="16" y="1"/>
                  </a:cubicBezTo>
                  <a:cubicBezTo>
                    <a:pt x="15" y="1"/>
                    <a:pt x="16" y="2"/>
                    <a:pt x="15" y="2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6"/>
                    <a:pt x="16" y="6"/>
                    <a:pt x="15" y="6"/>
                  </a:cubicBezTo>
                  <a:cubicBezTo>
                    <a:pt x="14" y="7"/>
                    <a:pt x="14" y="5"/>
                    <a:pt x="13" y="5"/>
                  </a:cubicBezTo>
                  <a:cubicBezTo>
                    <a:pt x="13" y="4"/>
                    <a:pt x="13" y="4"/>
                    <a:pt x="12" y="5"/>
                  </a:cubicBezTo>
                  <a:cubicBezTo>
                    <a:pt x="11" y="5"/>
                    <a:pt x="10" y="4"/>
                    <a:pt x="10" y="3"/>
                  </a:cubicBezTo>
                  <a:cubicBezTo>
                    <a:pt x="10" y="3"/>
                    <a:pt x="9" y="2"/>
                    <a:pt x="7" y="1"/>
                  </a:cubicBezTo>
                  <a:cubicBezTo>
                    <a:pt x="6" y="0"/>
                    <a:pt x="6" y="1"/>
                    <a:pt x="5" y="1"/>
                  </a:cubicBezTo>
                  <a:cubicBezTo>
                    <a:pt x="4" y="2"/>
                    <a:pt x="2" y="3"/>
                    <a:pt x="2" y="3"/>
                  </a:cubicBezTo>
                  <a:cubicBezTo>
                    <a:pt x="1" y="3"/>
                    <a:pt x="2" y="4"/>
                    <a:pt x="2" y="5"/>
                  </a:cubicBezTo>
                  <a:cubicBezTo>
                    <a:pt x="3" y="6"/>
                    <a:pt x="2" y="5"/>
                    <a:pt x="2" y="6"/>
                  </a:cubicBezTo>
                  <a:cubicBezTo>
                    <a:pt x="1" y="6"/>
                    <a:pt x="3" y="9"/>
                    <a:pt x="3" y="9"/>
                  </a:cubicBezTo>
                  <a:cubicBezTo>
                    <a:pt x="3" y="10"/>
                    <a:pt x="2" y="9"/>
                    <a:pt x="1" y="9"/>
                  </a:cubicBezTo>
                  <a:cubicBezTo>
                    <a:pt x="0" y="10"/>
                    <a:pt x="2" y="11"/>
                    <a:pt x="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8" name="Freeform 111">
              <a:extLst>
                <a:ext uri="{FF2B5EF4-FFF2-40B4-BE49-F238E27FC236}">
                  <a16:creationId xmlns:a16="http://schemas.microsoft.com/office/drawing/2014/main" id="{CA10C71D-AC65-4C7A-887A-0CB585BC0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1191" y="2226970"/>
              <a:ext cx="88411" cy="44205"/>
            </a:xfrm>
            <a:custGeom>
              <a:avLst/>
              <a:gdLst>
                <a:gd name="T0" fmla="*/ 3 w 18"/>
                <a:gd name="T1" fmla="*/ 3 h 9"/>
                <a:gd name="T2" fmla="*/ 6 w 18"/>
                <a:gd name="T3" fmla="*/ 5 h 9"/>
                <a:gd name="T4" fmla="*/ 10 w 18"/>
                <a:gd name="T5" fmla="*/ 7 h 9"/>
                <a:gd name="T6" fmla="*/ 13 w 18"/>
                <a:gd name="T7" fmla="*/ 9 h 9"/>
                <a:gd name="T8" fmla="*/ 13 w 18"/>
                <a:gd name="T9" fmla="*/ 8 h 9"/>
                <a:gd name="T10" fmla="*/ 15 w 18"/>
                <a:gd name="T11" fmla="*/ 8 h 9"/>
                <a:gd name="T12" fmla="*/ 18 w 18"/>
                <a:gd name="T13" fmla="*/ 6 h 9"/>
                <a:gd name="T14" fmla="*/ 16 w 18"/>
                <a:gd name="T15" fmla="*/ 4 h 9"/>
                <a:gd name="T16" fmla="*/ 12 w 18"/>
                <a:gd name="T17" fmla="*/ 3 h 9"/>
                <a:gd name="T18" fmla="*/ 9 w 18"/>
                <a:gd name="T19" fmla="*/ 3 h 9"/>
                <a:gd name="T20" fmla="*/ 9 w 18"/>
                <a:gd name="T21" fmla="*/ 2 h 9"/>
                <a:gd name="T22" fmla="*/ 7 w 18"/>
                <a:gd name="T23" fmla="*/ 1 h 9"/>
                <a:gd name="T24" fmla="*/ 4 w 18"/>
                <a:gd name="T25" fmla="*/ 2 h 9"/>
                <a:gd name="T26" fmla="*/ 1 w 18"/>
                <a:gd name="T27" fmla="*/ 0 h 9"/>
                <a:gd name="T28" fmla="*/ 3 w 18"/>
                <a:gd name="T2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9">
                  <a:moveTo>
                    <a:pt x="3" y="3"/>
                  </a:moveTo>
                  <a:cubicBezTo>
                    <a:pt x="4" y="3"/>
                    <a:pt x="5" y="5"/>
                    <a:pt x="6" y="5"/>
                  </a:cubicBezTo>
                  <a:cubicBezTo>
                    <a:pt x="6" y="5"/>
                    <a:pt x="9" y="7"/>
                    <a:pt x="10" y="7"/>
                  </a:cubicBezTo>
                  <a:cubicBezTo>
                    <a:pt x="12" y="8"/>
                    <a:pt x="12" y="9"/>
                    <a:pt x="13" y="9"/>
                  </a:cubicBezTo>
                  <a:cubicBezTo>
                    <a:pt x="14" y="9"/>
                    <a:pt x="13" y="8"/>
                    <a:pt x="13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6" y="8"/>
                    <a:pt x="17" y="6"/>
                    <a:pt x="18" y="6"/>
                  </a:cubicBezTo>
                  <a:cubicBezTo>
                    <a:pt x="18" y="5"/>
                    <a:pt x="17" y="4"/>
                    <a:pt x="16" y="4"/>
                  </a:cubicBezTo>
                  <a:cubicBezTo>
                    <a:pt x="16" y="4"/>
                    <a:pt x="14" y="4"/>
                    <a:pt x="12" y="3"/>
                  </a:cubicBezTo>
                  <a:cubicBezTo>
                    <a:pt x="10" y="2"/>
                    <a:pt x="11" y="3"/>
                    <a:pt x="9" y="3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1"/>
                    <a:pt x="9" y="1"/>
                    <a:pt x="7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2" y="2"/>
                    <a:pt x="1" y="0"/>
                    <a:pt x="1" y="0"/>
                  </a:cubicBezTo>
                  <a:cubicBezTo>
                    <a:pt x="0" y="0"/>
                    <a:pt x="2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9" name="Freeform 112">
              <a:extLst>
                <a:ext uri="{FF2B5EF4-FFF2-40B4-BE49-F238E27FC236}">
                  <a16:creationId xmlns:a16="http://schemas.microsoft.com/office/drawing/2014/main" id="{579A7B46-7433-487D-B0BD-CCED05CF7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6474" y="2296437"/>
              <a:ext cx="25260" cy="18945"/>
            </a:xfrm>
            <a:custGeom>
              <a:avLst/>
              <a:gdLst>
                <a:gd name="T0" fmla="*/ 4 w 5"/>
                <a:gd name="T1" fmla="*/ 3 h 4"/>
                <a:gd name="T2" fmla="*/ 1 w 5"/>
                <a:gd name="T3" fmla="*/ 0 h 4"/>
                <a:gd name="T4" fmla="*/ 4 w 5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3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0"/>
                    <a:pt x="2" y="4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0" name="Freeform 113">
              <a:extLst>
                <a:ext uri="{FF2B5EF4-FFF2-40B4-BE49-F238E27FC236}">
                  <a16:creationId xmlns:a16="http://schemas.microsoft.com/office/drawing/2014/main" id="{E7B22049-8293-4C78-8509-3445D0F4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4821" y="2490096"/>
              <a:ext cx="18945" cy="21051"/>
            </a:xfrm>
            <a:custGeom>
              <a:avLst/>
              <a:gdLst>
                <a:gd name="T0" fmla="*/ 0 w 4"/>
                <a:gd name="T1" fmla="*/ 1 h 4"/>
                <a:gd name="T2" fmla="*/ 3 w 4"/>
                <a:gd name="T3" fmla="*/ 4 h 4"/>
                <a:gd name="T4" fmla="*/ 4 w 4"/>
                <a:gd name="T5" fmla="*/ 0 h 4"/>
                <a:gd name="T6" fmla="*/ 1 w 4"/>
                <a:gd name="T7" fmla="*/ 0 h 4"/>
                <a:gd name="T8" fmla="*/ 0 w 4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1" y="1"/>
                    <a:pt x="2" y="3"/>
                    <a:pt x="3" y="4"/>
                  </a:cubicBezTo>
                  <a:cubicBezTo>
                    <a:pt x="4" y="4"/>
                    <a:pt x="4" y="1"/>
                    <a:pt x="4" y="0"/>
                  </a:cubicBezTo>
                  <a:cubicBezTo>
                    <a:pt x="4" y="0"/>
                    <a:pt x="3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1" name="Freeform 114">
              <a:extLst>
                <a:ext uri="{FF2B5EF4-FFF2-40B4-BE49-F238E27FC236}">
                  <a16:creationId xmlns:a16="http://schemas.microsoft.com/office/drawing/2014/main" id="{582E7B8E-A2A0-4E5D-A5D8-2A416D94A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3746" y="2431158"/>
              <a:ext cx="58940" cy="14735"/>
            </a:xfrm>
            <a:custGeom>
              <a:avLst/>
              <a:gdLst>
                <a:gd name="T0" fmla="*/ 3 w 12"/>
                <a:gd name="T1" fmla="*/ 3 h 3"/>
                <a:gd name="T2" fmla="*/ 11 w 12"/>
                <a:gd name="T3" fmla="*/ 3 h 3"/>
                <a:gd name="T4" fmla="*/ 12 w 12"/>
                <a:gd name="T5" fmla="*/ 1 h 3"/>
                <a:gd name="T6" fmla="*/ 7 w 12"/>
                <a:gd name="T7" fmla="*/ 0 h 3"/>
                <a:gd name="T8" fmla="*/ 2 w 12"/>
                <a:gd name="T9" fmla="*/ 1 h 3"/>
                <a:gd name="T10" fmla="*/ 3 w 1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3">
                  <a:moveTo>
                    <a:pt x="3" y="3"/>
                  </a:moveTo>
                  <a:cubicBezTo>
                    <a:pt x="5" y="3"/>
                    <a:pt x="10" y="3"/>
                    <a:pt x="11" y="3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1"/>
                    <a:pt x="10" y="1"/>
                    <a:pt x="7" y="0"/>
                  </a:cubicBezTo>
                  <a:cubicBezTo>
                    <a:pt x="5" y="0"/>
                    <a:pt x="4" y="0"/>
                    <a:pt x="2" y="1"/>
                  </a:cubicBezTo>
                  <a:cubicBezTo>
                    <a:pt x="0" y="1"/>
                    <a:pt x="1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2" name="Freeform 115">
              <a:extLst>
                <a:ext uri="{FF2B5EF4-FFF2-40B4-BE49-F238E27FC236}">
                  <a16:creationId xmlns:a16="http://schemas.microsoft.com/office/drawing/2014/main" id="{E8C21E2E-94B3-4DFD-ADF7-E915FEF9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647" y="2321696"/>
              <a:ext cx="115776" cy="138931"/>
            </a:xfrm>
            <a:custGeom>
              <a:avLst/>
              <a:gdLst>
                <a:gd name="T0" fmla="*/ 2 w 23"/>
                <a:gd name="T1" fmla="*/ 19 h 28"/>
                <a:gd name="T2" fmla="*/ 5 w 23"/>
                <a:gd name="T3" fmla="*/ 20 h 28"/>
                <a:gd name="T4" fmla="*/ 6 w 23"/>
                <a:gd name="T5" fmla="*/ 21 h 28"/>
                <a:gd name="T6" fmla="*/ 7 w 23"/>
                <a:gd name="T7" fmla="*/ 20 h 28"/>
                <a:gd name="T8" fmla="*/ 8 w 23"/>
                <a:gd name="T9" fmla="*/ 21 h 28"/>
                <a:gd name="T10" fmla="*/ 8 w 23"/>
                <a:gd name="T11" fmla="*/ 23 h 28"/>
                <a:gd name="T12" fmla="*/ 8 w 23"/>
                <a:gd name="T13" fmla="*/ 25 h 28"/>
                <a:gd name="T14" fmla="*/ 13 w 23"/>
                <a:gd name="T15" fmla="*/ 26 h 28"/>
                <a:gd name="T16" fmla="*/ 15 w 23"/>
                <a:gd name="T17" fmla="*/ 27 h 28"/>
                <a:gd name="T18" fmla="*/ 16 w 23"/>
                <a:gd name="T19" fmla="*/ 26 h 28"/>
                <a:gd name="T20" fmla="*/ 17 w 23"/>
                <a:gd name="T21" fmla="*/ 28 h 28"/>
                <a:gd name="T22" fmla="*/ 19 w 23"/>
                <a:gd name="T23" fmla="*/ 27 h 28"/>
                <a:gd name="T24" fmla="*/ 21 w 23"/>
                <a:gd name="T25" fmla="*/ 27 h 28"/>
                <a:gd name="T26" fmla="*/ 22 w 23"/>
                <a:gd name="T27" fmla="*/ 27 h 28"/>
                <a:gd name="T28" fmla="*/ 22 w 23"/>
                <a:gd name="T29" fmla="*/ 26 h 28"/>
                <a:gd name="T30" fmla="*/ 21 w 23"/>
                <a:gd name="T31" fmla="*/ 25 h 28"/>
                <a:gd name="T32" fmla="*/ 20 w 23"/>
                <a:gd name="T33" fmla="*/ 24 h 28"/>
                <a:gd name="T34" fmla="*/ 17 w 23"/>
                <a:gd name="T35" fmla="*/ 22 h 28"/>
                <a:gd name="T36" fmla="*/ 17 w 23"/>
                <a:gd name="T37" fmla="*/ 20 h 28"/>
                <a:gd name="T38" fmla="*/ 15 w 23"/>
                <a:gd name="T39" fmla="*/ 18 h 28"/>
                <a:gd name="T40" fmla="*/ 14 w 23"/>
                <a:gd name="T41" fmla="*/ 16 h 28"/>
                <a:gd name="T42" fmla="*/ 15 w 23"/>
                <a:gd name="T43" fmla="*/ 13 h 28"/>
                <a:gd name="T44" fmla="*/ 14 w 23"/>
                <a:gd name="T45" fmla="*/ 12 h 28"/>
                <a:gd name="T46" fmla="*/ 14 w 23"/>
                <a:gd name="T47" fmla="*/ 10 h 28"/>
                <a:gd name="T48" fmla="*/ 14 w 23"/>
                <a:gd name="T49" fmla="*/ 9 h 28"/>
                <a:gd name="T50" fmla="*/ 15 w 23"/>
                <a:gd name="T51" fmla="*/ 7 h 28"/>
                <a:gd name="T52" fmla="*/ 15 w 23"/>
                <a:gd name="T53" fmla="*/ 6 h 28"/>
                <a:gd name="T54" fmla="*/ 16 w 23"/>
                <a:gd name="T55" fmla="*/ 6 h 28"/>
                <a:gd name="T56" fmla="*/ 16 w 23"/>
                <a:gd name="T57" fmla="*/ 5 h 28"/>
                <a:gd name="T58" fmla="*/ 17 w 23"/>
                <a:gd name="T59" fmla="*/ 4 h 28"/>
                <a:gd name="T60" fmla="*/ 17 w 23"/>
                <a:gd name="T61" fmla="*/ 2 h 28"/>
                <a:gd name="T62" fmla="*/ 15 w 23"/>
                <a:gd name="T63" fmla="*/ 1 h 28"/>
                <a:gd name="T64" fmla="*/ 13 w 23"/>
                <a:gd name="T65" fmla="*/ 1 h 28"/>
                <a:gd name="T66" fmla="*/ 11 w 23"/>
                <a:gd name="T67" fmla="*/ 0 h 28"/>
                <a:gd name="T68" fmla="*/ 11 w 23"/>
                <a:gd name="T69" fmla="*/ 1 h 28"/>
                <a:gd name="T70" fmla="*/ 9 w 23"/>
                <a:gd name="T71" fmla="*/ 1 h 28"/>
                <a:gd name="T72" fmla="*/ 7 w 23"/>
                <a:gd name="T73" fmla="*/ 4 h 28"/>
                <a:gd name="T74" fmla="*/ 5 w 23"/>
                <a:gd name="T75" fmla="*/ 4 h 28"/>
                <a:gd name="T76" fmla="*/ 5 w 23"/>
                <a:gd name="T77" fmla="*/ 6 h 28"/>
                <a:gd name="T78" fmla="*/ 4 w 23"/>
                <a:gd name="T79" fmla="*/ 6 h 28"/>
                <a:gd name="T80" fmla="*/ 3 w 23"/>
                <a:gd name="T81" fmla="*/ 7 h 28"/>
                <a:gd name="T82" fmla="*/ 5 w 23"/>
                <a:gd name="T83" fmla="*/ 8 h 28"/>
                <a:gd name="T84" fmla="*/ 5 w 23"/>
                <a:gd name="T85" fmla="*/ 9 h 28"/>
                <a:gd name="T86" fmla="*/ 4 w 23"/>
                <a:gd name="T87" fmla="*/ 12 h 28"/>
                <a:gd name="T88" fmla="*/ 4 w 23"/>
                <a:gd name="T89" fmla="*/ 13 h 28"/>
                <a:gd name="T90" fmla="*/ 3 w 23"/>
                <a:gd name="T91" fmla="*/ 13 h 28"/>
                <a:gd name="T92" fmla="*/ 2 w 23"/>
                <a:gd name="T93" fmla="*/ 14 h 28"/>
                <a:gd name="T94" fmla="*/ 1 w 23"/>
                <a:gd name="T95" fmla="*/ 14 h 28"/>
                <a:gd name="T96" fmla="*/ 0 w 23"/>
                <a:gd name="T97" fmla="*/ 17 h 28"/>
                <a:gd name="T98" fmla="*/ 2 w 23"/>
                <a:gd name="T99" fmla="*/ 1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" h="28">
                  <a:moveTo>
                    <a:pt x="2" y="19"/>
                  </a:moveTo>
                  <a:cubicBezTo>
                    <a:pt x="2" y="19"/>
                    <a:pt x="4" y="20"/>
                    <a:pt x="5" y="20"/>
                  </a:cubicBezTo>
                  <a:cubicBezTo>
                    <a:pt x="5" y="20"/>
                    <a:pt x="5" y="20"/>
                    <a:pt x="6" y="21"/>
                  </a:cubicBezTo>
                  <a:cubicBezTo>
                    <a:pt x="6" y="21"/>
                    <a:pt x="7" y="21"/>
                    <a:pt x="7" y="20"/>
                  </a:cubicBezTo>
                  <a:cubicBezTo>
                    <a:pt x="8" y="20"/>
                    <a:pt x="8" y="21"/>
                    <a:pt x="8" y="21"/>
                  </a:cubicBezTo>
                  <a:cubicBezTo>
                    <a:pt x="9" y="22"/>
                    <a:pt x="8" y="22"/>
                    <a:pt x="8" y="23"/>
                  </a:cubicBezTo>
                  <a:cubicBezTo>
                    <a:pt x="9" y="24"/>
                    <a:pt x="8" y="25"/>
                    <a:pt x="8" y="25"/>
                  </a:cubicBezTo>
                  <a:cubicBezTo>
                    <a:pt x="8" y="26"/>
                    <a:pt x="12" y="26"/>
                    <a:pt x="13" y="26"/>
                  </a:cubicBezTo>
                  <a:cubicBezTo>
                    <a:pt x="13" y="26"/>
                    <a:pt x="14" y="27"/>
                    <a:pt x="15" y="27"/>
                  </a:cubicBezTo>
                  <a:cubicBezTo>
                    <a:pt x="16" y="27"/>
                    <a:pt x="15" y="26"/>
                    <a:pt x="16" y="26"/>
                  </a:cubicBezTo>
                  <a:cubicBezTo>
                    <a:pt x="16" y="26"/>
                    <a:pt x="17" y="27"/>
                    <a:pt x="17" y="28"/>
                  </a:cubicBezTo>
                  <a:cubicBezTo>
                    <a:pt x="18" y="28"/>
                    <a:pt x="19" y="27"/>
                    <a:pt x="19" y="27"/>
                  </a:cubicBezTo>
                  <a:cubicBezTo>
                    <a:pt x="19" y="27"/>
                    <a:pt x="20" y="27"/>
                    <a:pt x="21" y="27"/>
                  </a:cubicBezTo>
                  <a:cubicBezTo>
                    <a:pt x="21" y="27"/>
                    <a:pt x="21" y="27"/>
                    <a:pt x="22" y="27"/>
                  </a:cubicBezTo>
                  <a:cubicBezTo>
                    <a:pt x="23" y="26"/>
                    <a:pt x="22" y="25"/>
                    <a:pt x="22" y="26"/>
                  </a:cubicBezTo>
                  <a:cubicBezTo>
                    <a:pt x="21" y="26"/>
                    <a:pt x="21" y="25"/>
                    <a:pt x="21" y="25"/>
                  </a:cubicBezTo>
                  <a:cubicBezTo>
                    <a:pt x="21" y="24"/>
                    <a:pt x="20" y="25"/>
                    <a:pt x="20" y="24"/>
                  </a:cubicBezTo>
                  <a:cubicBezTo>
                    <a:pt x="19" y="23"/>
                    <a:pt x="17" y="22"/>
                    <a:pt x="17" y="22"/>
                  </a:cubicBezTo>
                  <a:cubicBezTo>
                    <a:pt x="17" y="22"/>
                    <a:pt x="17" y="21"/>
                    <a:pt x="17" y="20"/>
                  </a:cubicBezTo>
                  <a:cubicBezTo>
                    <a:pt x="17" y="20"/>
                    <a:pt x="15" y="18"/>
                    <a:pt x="15" y="18"/>
                  </a:cubicBezTo>
                  <a:cubicBezTo>
                    <a:pt x="15" y="17"/>
                    <a:pt x="14" y="16"/>
                    <a:pt x="14" y="16"/>
                  </a:cubicBezTo>
                  <a:cubicBezTo>
                    <a:pt x="14" y="15"/>
                    <a:pt x="14" y="14"/>
                    <a:pt x="15" y="13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13" y="12"/>
                    <a:pt x="14" y="11"/>
                    <a:pt x="14" y="10"/>
                  </a:cubicBezTo>
                  <a:cubicBezTo>
                    <a:pt x="14" y="10"/>
                    <a:pt x="14" y="10"/>
                    <a:pt x="14" y="9"/>
                  </a:cubicBezTo>
                  <a:cubicBezTo>
                    <a:pt x="14" y="9"/>
                    <a:pt x="15" y="8"/>
                    <a:pt x="15" y="7"/>
                  </a:cubicBezTo>
                  <a:cubicBezTo>
                    <a:pt x="15" y="7"/>
                    <a:pt x="14" y="6"/>
                    <a:pt x="15" y="6"/>
                  </a:cubicBezTo>
                  <a:cubicBezTo>
                    <a:pt x="15" y="5"/>
                    <a:pt x="16" y="6"/>
                    <a:pt x="16" y="6"/>
                  </a:cubicBezTo>
                  <a:cubicBezTo>
                    <a:pt x="17" y="6"/>
                    <a:pt x="16" y="5"/>
                    <a:pt x="16" y="5"/>
                  </a:cubicBezTo>
                  <a:cubicBezTo>
                    <a:pt x="16" y="5"/>
                    <a:pt x="17" y="4"/>
                    <a:pt x="17" y="4"/>
                  </a:cubicBezTo>
                  <a:cubicBezTo>
                    <a:pt x="18" y="4"/>
                    <a:pt x="18" y="2"/>
                    <a:pt x="17" y="2"/>
                  </a:cubicBezTo>
                  <a:cubicBezTo>
                    <a:pt x="17" y="2"/>
                    <a:pt x="16" y="2"/>
                    <a:pt x="15" y="1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11" y="1"/>
                    <a:pt x="11" y="1"/>
                  </a:cubicBezTo>
                  <a:cubicBezTo>
                    <a:pt x="11" y="1"/>
                    <a:pt x="9" y="1"/>
                    <a:pt x="9" y="1"/>
                  </a:cubicBezTo>
                  <a:cubicBezTo>
                    <a:pt x="8" y="1"/>
                    <a:pt x="8" y="4"/>
                    <a:pt x="7" y="4"/>
                  </a:cubicBezTo>
                  <a:cubicBezTo>
                    <a:pt x="7" y="5"/>
                    <a:pt x="6" y="4"/>
                    <a:pt x="5" y="4"/>
                  </a:cubicBezTo>
                  <a:cubicBezTo>
                    <a:pt x="5" y="4"/>
                    <a:pt x="5" y="5"/>
                    <a:pt x="5" y="6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4" y="8"/>
                    <a:pt x="5" y="8"/>
                    <a:pt x="5" y="8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4" y="9"/>
                    <a:pt x="4" y="11"/>
                    <a:pt x="4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4" y="13"/>
                    <a:pt x="3" y="13"/>
                  </a:cubicBezTo>
                  <a:cubicBezTo>
                    <a:pt x="2" y="13"/>
                    <a:pt x="2" y="13"/>
                    <a:pt x="2" y="14"/>
                  </a:cubicBezTo>
                  <a:cubicBezTo>
                    <a:pt x="2" y="14"/>
                    <a:pt x="2" y="14"/>
                    <a:pt x="1" y="14"/>
                  </a:cubicBezTo>
                  <a:cubicBezTo>
                    <a:pt x="1" y="14"/>
                    <a:pt x="0" y="16"/>
                    <a:pt x="0" y="17"/>
                  </a:cubicBezTo>
                  <a:cubicBezTo>
                    <a:pt x="0" y="18"/>
                    <a:pt x="1" y="19"/>
                    <a:pt x="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3" name="Freeform 116">
              <a:extLst>
                <a:ext uri="{FF2B5EF4-FFF2-40B4-BE49-F238E27FC236}">
                  <a16:creationId xmlns:a16="http://schemas.microsoft.com/office/drawing/2014/main" id="{948590E4-D8F7-4EEF-ABF3-40C4237B7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1381" y="2426947"/>
              <a:ext cx="21051" cy="14735"/>
            </a:xfrm>
            <a:custGeom>
              <a:avLst/>
              <a:gdLst>
                <a:gd name="T0" fmla="*/ 1 w 4"/>
                <a:gd name="T1" fmla="*/ 0 h 3"/>
                <a:gd name="T2" fmla="*/ 1 w 4"/>
                <a:gd name="T3" fmla="*/ 1 h 3"/>
                <a:gd name="T4" fmla="*/ 3 w 4"/>
                <a:gd name="T5" fmla="*/ 3 h 3"/>
                <a:gd name="T6" fmla="*/ 3 w 4"/>
                <a:gd name="T7" fmla="*/ 1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4" y="3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4" name="Freeform 117">
              <a:extLst>
                <a:ext uri="{FF2B5EF4-FFF2-40B4-BE49-F238E27FC236}">
                  <a16:creationId xmlns:a16="http://schemas.microsoft.com/office/drawing/2014/main" id="{1CF4E4EC-036D-4F73-A7B8-EC360E067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1905" y="2125929"/>
              <a:ext cx="269443" cy="199977"/>
            </a:xfrm>
            <a:custGeom>
              <a:avLst/>
              <a:gdLst>
                <a:gd name="T0" fmla="*/ 4 w 54"/>
                <a:gd name="T1" fmla="*/ 37 h 40"/>
                <a:gd name="T2" fmla="*/ 9 w 54"/>
                <a:gd name="T3" fmla="*/ 39 h 40"/>
                <a:gd name="T4" fmla="*/ 14 w 54"/>
                <a:gd name="T5" fmla="*/ 40 h 40"/>
                <a:gd name="T6" fmla="*/ 15 w 54"/>
                <a:gd name="T7" fmla="*/ 37 h 40"/>
                <a:gd name="T8" fmla="*/ 17 w 54"/>
                <a:gd name="T9" fmla="*/ 36 h 40"/>
                <a:gd name="T10" fmla="*/ 17 w 54"/>
                <a:gd name="T11" fmla="*/ 34 h 40"/>
                <a:gd name="T12" fmla="*/ 18 w 54"/>
                <a:gd name="T13" fmla="*/ 32 h 40"/>
                <a:gd name="T14" fmla="*/ 19 w 54"/>
                <a:gd name="T15" fmla="*/ 31 h 40"/>
                <a:gd name="T16" fmla="*/ 20 w 54"/>
                <a:gd name="T17" fmla="*/ 28 h 40"/>
                <a:gd name="T18" fmla="*/ 20 w 54"/>
                <a:gd name="T19" fmla="*/ 27 h 40"/>
                <a:gd name="T20" fmla="*/ 23 w 54"/>
                <a:gd name="T21" fmla="*/ 26 h 40"/>
                <a:gd name="T22" fmla="*/ 23 w 54"/>
                <a:gd name="T23" fmla="*/ 24 h 40"/>
                <a:gd name="T24" fmla="*/ 27 w 54"/>
                <a:gd name="T25" fmla="*/ 24 h 40"/>
                <a:gd name="T26" fmla="*/ 29 w 54"/>
                <a:gd name="T27" fmla="*/ 21 h 40"/>
                <a:gd name="T28" fmla="*/ 31 w 54"/>
                <a:gd name="T29" fmla="*/ 21 h 40"/>
                <a:gd name="T30" fmla="*/ 35 w 54"/>
                <a:gd name="T31" fmla="*/ 18 h 40"/>
                <a:gd name="T32" fmla="*/ 41 w 54"/>
                <a:gd name="T33" fmla="*/ 15 h 40"/>
                <a:gd name="T34" fmla="*/ 48 w 54"/>
                <a:gd name="T35" fmla="*/ 15 h 40"/>
                <a:gd name="T36" fmla="*/ 52 w 54"/>
                <a:gd name="T37" fmla="*/ 12 h 40"/>
                <a:gd name="T38" fmla="*/ 53 w 54"/>
                <a:gd name="T39" fmla="*/ 10 h 40"/>
                <a:gd name="T40" fmla="*/ 54 w 54"/>
                <a:gd name="T41" fmla="*/ 8 h 40"/>
                <a:gd name="T42" fmla="*/ 54 w 54"/>
                <a:gd name="T43" fmla="*/ 4 h 40"/>
                <a:gd name="T44" fmla="*/ 52 w 54"/>
                <a:gd name="T45" fmla="*/ 1 h 40"/>
                <a:gd name="T46" fmla="*/ 49 w 54"/>
                <a:gd name="T47" fmla="*/ 1 h 40"/>
                <a:gd name="T48" fmla="*/ 46 w 54"/>
                <a:gd name="T49" fmla="*/ 1 h 40"/>
                <a:gd name="T50" fmla="*/ 44 w 54"/>
                <a:gd name="T51" fmla="*/ 5 h 40"/>
                <a:gd name="T52" fmla="*/ 40 w 54"/>
                <a:gd name="T53" fmla="*/ 9 h 40"/>
                <a:gd name="T54" fmla="*/ 34 w 54"/>
                <a:gd name="T55" fmla="*/ 10 h 40"/>
                <a:gd name="T56" fmla="*/ 31 w 54"/>
                <a:gd name="T57" fmla="*/ 9 h 40"/>
                <a:gd name="T58" fmla="*/ 28 w 54"/>
                <a:gd name="T59" fmla="*/ 9 h 40"/>
                <a:gd name="T60" fmla="*/ 25 w 54"/>
                <a:gd name="T61" fmla="*/ 9 h 40"/>
                <a:gd name="T62" fmla="*/ 24 w 54"/>
                <a:gd name="T63" fmla="*/ 11 h 40"/>
                <a:gd name="T64" fmla="*/ 20 w 54"/>
                <a:gd name="T65" fmla="*/ 15 h 40"/>
                <a:gd name="T66" fmla="*/ 18 w 54"/>
                <a:gd name="T67" fmla="*/ 15 h 40"/>
                <a:gd name="T68" fmla="*/ 15 w 54"/>
                <a:gd name="T69" fmla="*/ 18 h 40"/>
                <a:gd name="T70" fmla="*/ 14 w 54"/>
                <a:gd name="T71" fmla="*/ 19 h 40"/>
                <a:gd name="T72" fmla="*/ 11 w 54"/>
                <a:gd name="T73" fmla="*/ 23 h 40"/>
                <a:gd name="T74" fmla="*/ 8 w 54"/>
                <a:gd name="T75" fmla="*/ 24 h 40"/>
                <a:gd name="T76" fmla="*/ 9 w 54"/>
                <a:gd name="T77" fmla="*/ 25 h 40"/>
                <a:gd name="T78" fmla="*/ 8 w 54"/>
                <a:gd name="T79" fmla="*/ 27 h 40"/>
                <a:gd name="T80" fmla="*/ 7 w 54"/>
                <a:gd name="T81" fmla="*/ 29 h 40"/>
                <a:gd name="T82" fmla="*/ 8 w 54"/>
                <a:gd name="T83" fmla="*/ 32 h 40"/>
                <a:gd name="T84" fmla="*/ 4 w 54"/>
                <a:gd name="T85" fmla="*/ 33 h 40"/>
                <a:gd name="T86" fmla="*/ 1 w 54"/>
                <a:gd name="T87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40">
                  <a:moveTo>
                    <a:pt x="4" y="35"/>
                  </a:moveTo>
                  <a:cubicBezTo>
                    <a:pt x="4" y="35"/>
                    <a:pt x="4" y="37"/>
                    <a:pt x="4" y="37"/>
                  </a:cubicBezTo>
                  <a:cubicBezTo>
                    <a:pt x="4" y="37"/>
                    <a:pt x="6" y="37"/>
                    <a:pt x="7" y="38"/>
                  </a:cubicBezTo>
                  <a:cubicBezTo>
                    <a:pt x="7" y="38"/>
                    <a:pt x="8" y="38"/>
                    <a:pt x="9" y="39"/>
                  </a:cubicBezTo>
                  <a:cubicBezTo>
                    <a:pt x="9" y="39"/>
                    <a:pt x="11" y="39"/>
                    <a:pt x="11" y="39"/>
                  </a:cubicBezTo>
                  <a:cubicBezTo>
                    <a:pt x="11" y="40"/>
                    <a:pt x="13" y="40"/>
                    <a:pt x="14" y="40"/>
                  </a:cubicBezTo>
                  <a:cubicBezTo>
                    <a:pt x="14" y="40"/>
                    <a:pt x="15" y="39"/>
                    <a:pt x="15" y="39"/>
                  </a:cubicBezTo>
                  <a:cubicBezTo>
                    <a:pt x="15" y="38"/>
                    <a:pt x="16" y="37"/>
                    <a:pt x="15" y="37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6" y="36"/>
                    <a:pt x="17" y="36"/>
                  </a:cubicBezTo>
                  <a:cubicBezTo>
                    <a:pt x="17" y="35"/>
                    <a:pt x="16" y="35"/>
                    <a:pt x="16" y="34"/>
                  </a:cubicBezTo>
                  <a:cubicBezTo>
                    <a:pt x="16" y="34"/>
                    <a:pt x="17" y="35"/>
                    <a:pt x="17" y="34"/>
                  </a:cubicBezTo>
                  <a:cubicBezTo>
                    <a:pt x="17" y="34"/>
                    <a:pt x="17" y="33"/>
                    <a:pt x="16" y="33"/>
                  </a:cubicBezTo>
                  <a:cubicBezTo>
                    <a:pt x="16" y="32"/>
                    <a:pt x="17" y="32"/>
                    <a:pt x="18" y="32"/>
                  </a:cubicBezTo>
                  <a:cubicBezTo>
                    <a:pt x="19" y="32"/>
                    <a:pt x="18" y="32"/>
                    <a:pt x="18" y="31"/>
                  </a:cubicBezTo>
                  <a:cubicBezTo>
                    <a:pt x="17" y="31"/>
                    <a:pt x="18" y="31"/>
                    <a:pt x="19" y="31"/>
                  </a:cubicBezTo>
                  <a:cubicBezTo>
                    <a:pt x="19" y="31"/>
                    <a:pt x="20" y="31"/>
                    <a:pt x="20" y="30"/>
                  </a:cubicBezTo>
                  <a:cubicBezTo>
                    <a:pt x="20" y="29"/>
                    <a:pt x="20" y="28"/>
                    <a:pt x="20" y="28"/>
                  </a:cubicBezTo>
                  <a:cubicBezTo>
                    <a:pt x="21" y="28"/>
                    <a:pt x="22" y="28"/>
                    <a:pt x="22" y="28"/>
                  </a:cubicBezTo>
                  <a:cubicBezTo>
                    <a:pt x="22" y="28"/>
                    <a:pt x="20" y="28"/>
                    <a:pt x="20" y="27"/>
                  </a:cubicBezTo>
                  <a:cubicBezTo>
                    <a:pt x="20" y="27"/>
                    <a:pt x="21" y="27"/>
                    <a:pt x="21" y="27"/>
                  </a:cubicBezTo>
                  <a:cubicBezTo>
                    <a:pt x="22" y="27"/>
                    <a:pt x="22" y="27"/>
                    <a:pt x="23" y="26"/>
                  </a:cubicBezTo>
                  <a:cubicBezTo>
                    <a:pt x="23" y="26"/>
                    <a:pt x="23" y="26"/>
                    <a:pt x="24" y="26"/>
                  </a:cubicBezTo>
                  <a:cubicBezTo>
                    <a:pt x="24" y="25"/>
                    <a:pt x="24" y="25"/>
                    <a:pt x="23" y="24"/>
                  </a:cubicBezTo>
                  <a:cubicBezTo>
                    <a:pt x="23" y="24"/>
                    <a:pt x="25" y="25"/>
                    <a:pt x="26" y="25"/>
                  </a:cubicBezTo>
                  <a:cubicBezTo>
                    <a:pt x="27" y="25"/>
                    <a:pt x="27" y="24"/>
                    <a:pt x="27" y="24"/>
                  </a:cubicBezTo>
                  <a:cubicBezTo>
                    <a:pt x="27" y="24"/>
                    <a:pt x="28" y="24"/>
                    <a:pt x="28" y="24"/>
                  </a:cubicBezTo>
                  <a:cubicBezTo>
                    <a:pt x="29" y="24"/>
                    <a:pt x="29" y="22"/>
                    <a:pt x="29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0" y="22"/>
                    <a:pt x="31" y="22"/>
                    <a:pt x="31" y="21"/>
                  </a:cubicBezTo>
                  <a:cubicBezTo>
                    <a:pt x="32" y="21"/>
                    <a:pt x="32" y="21"/>
                    <a:pt x="32" y="20"/>
                  </a:cubicBezTo>
                  <a:cubicBezTo>
                    <a:pt x="33" y="20"/>
                    <a:pt x="35" y="19"/>
                    <a:pt x="35" y="18"/>
                  </a:cubicBezTo>
                  <a:cubicBezTo>
                    <a:pt x="36" y="18"/>
                    <a:pt x="38" y="17"/>
                    <a:pt x="38" y="16"/>
                  </a:cubicBezTo>
                  <a:cubicBezTo>
                    <a:pt x="39" y="15"/>
                    <a:pt x="41" y="15"/>
                    <a:pt x="41" y="15"/>
                  </a:cubicBezTo>
                  <a:cubicBezTo>
                    <a:pt x="42" y="15"/>
                    <a:pt x="43" y="15"/>
                    <a:pt x="45" y="16"/>
                  </a:cubicBezTo>
                  <a:cubicBezTo>
                    <a:pt x="46" y="16"/>
                    <a:pt x="47" y="16"/>
                    <a:pt x="48" y="15"/>
                  </a:cubicBezTo>
                  <a:cubicBezTo>
                    <a:pt x="49" y="15"/>
                    <a:pt x="49" y="14"/>
                    <a:pt x="49" y="14"/>
                  </a:cubicBezTo>
                  <a:cubicBezTo>
                    <a:pt x="50" y="13"/>
                    <a:pt x="52" y="13"/>
                    <a:pt x="52" y="12"/>
                  </a:cubicBezTo>
                  <a:cubicBezTo>
                    <a:pt x="53" y="12"/>
                    <a:pt x="54" y="11"/>
                    <a:pt x="54" y="11"/>
                  </a:cubicBezTo>
                  <a:cubicBezTo>
                    <a:pt x="53" y="11"/>
                    <a:pt x="53" y="11"/>
                    <a:pt x="53" y="10"/>
                  </a:cubicBezTo>
                  <a:cubicBezTo>
                    <a:pt x="53" y="10"/>
                    <a:pt x="53" y="9"/>
                    <a:pt x="54" y="8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3" y="7"/>
                    <a:pt x="53" y="6"/>
                    <a:pt x="53" y="5"/>
                  </a:cubicBezTo>
                  <a:cubicBezTo>
                    <a:pt x="53" y="5"/>
                    <a:pt x="54" y="5"/>
                    <a:pt x="54" y="4"/>
                  </a:cubicBezTo>
                  <a:cubicBezTo>
                    <a:pt x="54" y="4"/>
                    <a:pt x="53" y="3"/>
                    <a:pt x="53" y="3"/>
                  </a:cubicBezTo>
                  <a:cubicBezTo>
                    <a:pt x="52" y="2"/>
                    <a:pt x="52" y="2"/>
                    <a:pt x="52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9" y="0"/>
                    <a:pt x="49" y="0"/>
                    <a:pt x="49" y="1"/>
                  </a:cubicBezTo>
                  <a:cubicBezTo>
                    <a:pt x="49" y="1"/>
                    <a:pt x="48" y="1"/>
                    <a:pt x="48" y="0"/>
                  </a:cubicBezTo>
                  <a:cubicBezTo>
                    <a:pt x="48" y="0"/>
                    <a:pt x="46" y="1"/>
                    <a:pt x="46" y="1"/>
                  </a:cubicBezTo>
                  <a:cubicBezTo>
                    <a:pt x="45" y="1"/>
                    <a:pt x="46" y="2"/>
                    <a:pt x="46" y="2"/>
                  </a:cubicBezTo>
                  <a:cubicBezTo>
                    <a:pt x="46" y="3"/>
                    <a:pt x="45" y="4"/>
                    <a:pt x="44" y="5"/>
                  </a:cubicBezTo>
                  <a:cubicBezTo>
                    <a:pt x="44" y="6"/>
                    <a:pt x="43" y="7"/>
                    <a:pt x="42" y="7"/>
                  </a:cubicBezTo>
                  <a:cubicBezTo>
                    <a:pt x="41" y="7"/>
                    <a:pt x="41" y="8"/>
                    <a:pt x="40" y="9"/>
                  </a:cubicBezTo>
                  <a:cubicBezTo>
                    <a:pt x="39" y="9"/>
                    <a:pt x="37" y="10"/>
                    <a:pt x="36" y="10"/>
                  </a:cubicBezTo>
                  <a:cubicBezTo>
                    <a:pt x="34" y="10"/>
                    <a:pt x="35" y="10"/>
                    <a:pt x="34" y="10"/>
                  </a:cubicBezTo>
                  <a:cubicBezTo>
                    <a:pt x="33" y="11"/>
                    <a:pt x="33" y="9"/>
                    <a:pt x="32" y="9"/>
                  </a:cubicBezTo>
                  <a:cubicBezTo>
                    <a:pt x="32" y="8"/>
                    <a:pt x="32" y="9"/>
                    <a:pt x="31" y="9"/>
                  </a:cubicBezTo>
                  <a:cubicBezTo>
                    <a:pt x="31" y="10"/>
                    <a:pt x="31" y="10"/>
                    <a:pt x="30" y="10"/>
                  </a:cubicBezTo>
                  <a:cubicBezTo>
                    <a:pt x="30" y="10"/>
                    <a:pt x="28" y="9"/>
                    <a:pt x="28" y="9"/>
                  </a:cubicBezTo>
                  <a:cubicBezTo>
                    <a:pt x="28" y="8"/>
                    <a:pt x="27" y="9"/>
                    <a:pt x="26" y="9"/>
                  </a:cubicBezTo>
                  <a:cubicBezTo>
                    <a:pt x="26" y="10"/>
                    <a:pt x="26" y="9"/>
                    <a:pt x="25" y="9"/>
                  </a:cubicBezTo>
                  <a:cubicBezTo>
                    <a:pt x="24" y="9"/>
                    <a:pt x="25" y="10"/>
                    <a:pt x="25" y="10"/>
                  </a:cubicBezTo>
                  <a:cubicBezTo>
                    <a:pt x="26" y="10"/>
                    <a:pt x="25" y="11"/>
                    <a:pt x="24" y="11"/>
                  </a:cubicBezTo>
                  <a:cubicBezTo>
                    <a:pt x="24" y="12"/>
                    <a:pt x="22" y="14"/>
                    <a:pt x="21" y="14"/>
                  </a:cubicBezTo>
                  <a:cubicBezTo>
                    <a:pt x="20" y="14"/>
                    <a:pt x="20" y="15"/>
                    <a:pt x="20" y="15"/>
                  </a:cubicBezTo>
                  <a:cubicBezTo>
                    <a:pt x="19" y="15"/>
                    <a:pt x="19" y="14"/>
                    <a:pt x="19" y="14"/>
                  </a:cubicBezTo>
                  <a:cubicBezTo>
                    <a:pt x="18" y="14"/>
                    <a:pt x="18" y="15"/>
                    <a:pt x="18" y="15"/>
                  </a:cubicBezTo>
                  <a:cubicBezTo>
                    <a:pt x="19" y="16"/>
                    <a:pt x="18" y="16"/>
                    <a:pt x="17" y="16"/>
                  </a:cubicBezTo>
                  <a:cubicBezTo>
                    <a:pt x="16" y="17"/>
                    <a:pt x="16" y="17"/>
                    <a:pt x="15" y="18"/>
                  </a:cubicBezTo>
                  <a:cubicBezTo>
                    <a:pt x="14" y="18"/>
                    <a:pt x="15" y="19"/>
                    <a:pt x="15" y="19"/>
                  </a:cubicBezTo>
                  <a:cubicBezTo>
                    <a:pt x="15" y="20"/>
                    <a:pt x="14" y="19"/>
                    <a:pt x="14" y="19"/>
                  </a:cubicBezTo>
                  <a:cubicBezTo>
                    <a:pt x="13" y="19"/>
                    <a:pt x="12" y="20"/>
                    <a:pt x="13" y="20"/>
                  </a:cubicBezTo>
                  <a:cubicBezTo>
                    <a:pt x="13" y="20"/>
                    <a:pt x="11" y="22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9" y="23"/>
                    <a:pt x="8" y="23"/>
                    <a:pt x="8" y="24"/>
                  </a:cubicBezTo>
                  <a:cubicBezTo>
                    <a:pt x="8" y="24"/>
                    <a:pt x="9" y="24"/>
                    <a:pt x="9" y="24"/>
                  </a:cubicBezTo>
                  <a:cubicBezTo>
                    <a:pt x="10" y="24"/>
                    <a:pt x="9" y="25"/>
                    <a:pt x="9" y="25"/>
                  </a:cubicBezTo>
                  <a:cubicBezTo>
                    <a:pt x="8" y="26"/>
                    <a:pt x="10" y="26"/>
                    <a:pt x="10" y="27"/>
                  </a:cubicBezTo>
                  <a:cubicBezTo>
                    <a:pt x="10" y="27"/>
                    <a:pt x="9" y="27"/>
                    <a:pt x="8" y="27"/>
                  </a:cubicBezTo>
                  <a:cubicBezTo>
                    <a:pt x="7" y="27"/>
                    <a:pt x="8" y="28"/>
                    <a:pt x="9" y="29"/>
                  </a:cubicBezTo>
                  <a:cubicBezTo>
                    <a:pt x="10" y="29"/>
                    <a:pt x="8" y="29"/>
                    <a:pt x="7" y="29"/>
                  </a:cubicBezTo>
                  <a:cubicBezTo>
                    <a:pt x="6" y="29"/>
                    <a:pt x="8" y="30"/>
                    <a:pt x="7" y="31"/>
                  </a:cubicBezTo>
                  <a:cubicBezTo>
                    <a:pt x="7" y="31"/>
                    <a:pt x="8" y="32"/>
                    <a:pt x="8" y="32"/>
                  </a:cubicBezTo>
                  <a:cubicBezTo>
                    <a:pt x="8" y="33"/>
                    <a:pt x="7" y="32"/>
                    <a:pt x="6" y="32"/>
                  </a:cubicBezTo>
                  <a:cubicBezTo>
                    <a:pt x="5" y="32"/>
                    <a:pt x="5" y="32"/>
                    <a:pt x="4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2" y="34"/>
                    <a:pt x="2" y="34"/>
                    <a:pt x="1" y="36"/>
                  </a:cubicBezTo>
                  <a:cubicBezTo>
                    <a:pt x="0" y="37"/>
                    <a:pt x="3" y="35"/>
                    <a:pt x="4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5" name="Freeform 118">
              <a:extLst>
                <a:ext uri="{FF2B5EF4-FFF2-40B4-BE49-F238E27FC236}">
                  <a16:creationId xmlns:a16="http://schemas.microsoft.com/office/drawing/2014/main" id="{1200F75D-06AA-4E78-819A-EBB5E1D7A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551" y="2441681"/>
              <a:ext cx="29471" cy="23155"/>
            </a:xfrm>
            <a:custGeom>
              <a:avLst/>
              <a:gdLst>
                <a:gd name="T0" fmla="*/ 1 w 6"/>
                <a:gd name="T1" fmla="*/ 5 h 5"/>
                <a:gd name="T2" fmla="*/ 6 w 6"/>
                <a:gd name="T3" fmla="*/ 2 h 5"/>
                <a:gd name="T4" fmla="*/ 5 w 6"/>
                <a:gd name="T5" fmla="*/ 1 h 5"/>
                <a:gd name="T6" fmla="*/ 1 w 6"/>
                <a:gd name="T7" fmla="*/ 3 h 5"/>
                <a:gd name="T8" fmla="*/ 1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1" y="5"/>
                  </a:moveTo>
                  <a:cubicBezTo>
                    <a:pt x="2" y="4"/>
                    <a:pt x="6" y="3"/>
                    <a:pt x="6" y="2"/>
                  </a:cubicBezTo>
                  <a:cubicBezTo>
                    <a:pt x="6" y="1"/>
                    <a:pt x="6" y="0"/>
                    <a:pt x="5" y="1"/>
                  </a:cubicBezTo>
                  <a:cubicBezTo>
                    <a:pt x="4" y="1"/>
                    <a:pt x="1" y="2"/>
                    <a:pt x="1" y="3"/>
                  </a:cubicBezTo>
                  <a:cubicBezTo>
                    <a:pt x="1" y="3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6" name="Freeform 119">
              <a:extLst>
                <a:ext uri="{FF2B5EF4-FFF2-40B4-BE49-F238E27FC236}">
                  <a16:creationId xmlns:a16="http://schemas.microsoft.com/office/drawing/2014/main" id="{F8108C4A-F321-48A1-9314-67CF0C82A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8827" y="2504833"/>
              <a:ext cx="25260" cy="31575"/>
            </a:xfrm>
            <a:custGeom>
              <a:avLst/>
              <a:gdLst>
                <a:gd name="T0" fmla="*/ 1 w 5"/>
                <a:gd name="T1" fmla="*/ 5 h 6"/>
                <a:gd name="T2" fmla="*/ 5 w 5"/>
                <a:gd name="T3" fmla="*/ 2 h 6"/>
                <a:gd name="T4" fmla="*/ 3 w 5"/>
                <a:gd name="T5" fmla="*/ 1 h 6"/>
                <a:gd name="T6" fmla="*/ 2 w 5"/>
                <a:gd name="T7" fmla="*/ 3 h 6"/>
                <a:gd name="T8" fmla="*/ 1 w 5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2" y="4"/>
                    <a:pt x="5" y="3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4"/>
                    <a:pt x="0" y="6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7" name="Freeform 120">
              <a:extLst>
                <a:ext uri="{FF2B5EF4-FFF2-40B4-BE49-F238E27FC236}">
                  <a16:creationId xmlns:a16="http://schemas.microsoft.com/office/drawing/2014/main" id="{4148EC51-0E74-48E8-A711-0CCAB7F04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4054" y="3529975"/>
              <a:ext cx="44205" cy="25260"/>
            </a:xfrm>
            <a:custGeom>
              <a:avLst/>
              <a:gdLst>
                <a:gd name="T0" fmla="*/ 7 w 9"/>
                <a:gd name="T1" fmla="*/ 4 h 5"/>
                <a:gd name="T2" fmla="*/ 8 w 9"/>
                <a:gd name="T3" fmla="*/ 0 h 5"/>
                <a:gd name="T4" fmla="*/ 3 w 9"/>
                <a:gd name="T5" fmla="*/ 2 h 5"/>
                <a:gd name="T6" fmla="*/ 0 w 9"/>
                <a:gd name="T7" fmla="*/ 4 h 5"/>
                <a:gd name="T8" fmla="*/ 7 w 9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4"/>
                  </a:moveTo>
                  <a:cubicBezTo>
                    <a:pt x="8" y="4"/>
                    <a:pt x="8" y="0"/>
                    <a:pt x="8" y="0"/>
                  </a:cubicBezTo>
                  <a:cubicBezTo>
                    <a:pt x="9" y="0"/>
                    <a:pt x="5" y="2"/>
                    <a:pt x="3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5"/>
                    <a:pt x="6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8" name="Freeform 121">
              <a:extLst>
                <a:ext uri="{FF2B5EF4-FFF2-40B4-BE49-F238E27FC236}">
                  <a16:creationId xmlns:a16="http://schemas.microsoft.com/office/drawing/2014/main" id="{9998EA9F-80C2-4C42-BF70-2CFE472B1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0217" y="3140547"/>
              <a:ext cx="90516" cy="65256"/>
            </a:xfrm>
            <a:custGeom>
              <a:avLst/>
              <a:gdLst>
                <a:gd name="T0" fmla="*/ 9 w 18"/>
                <a:gd name="T1" fmla="*/ 9 h 13"/>
                <a:gd name="T2" fmla="*/ 11 w 18"/>
                <a:gd name="T3" fmla="*/ 11 h 13"/>
                <a:gd name="T4" fmla="*/ 16 w 18"/>
                <a:gd name="T5" fmla="*/ 13 h 13"/>
                <a:gd name="T6" fmla="*/ 15 w 18"/>
                <a:gd name="T7" fmla="*/ 8 h 13"/>
                <a:gd name="T8" fmla="*/ 12 w 18"/>
                <a:gd name="T9" fmla="*/ 6 h 13"/>
                <a:gd name="T10" fmla="*/ 8 w 18"/>
                <a:gd name="T11" fmla="*/ 2 h 13"/>
                <a:gd name="T12" fmla="*/ 2 w 18"/>
                <a:gd name="T13" fmla="*/ 0 h 13"/>
                <a:gd name="T14" fmla="*/ 1 w 18"/>
                <a:gd name="T15" fmla="*/ 2 h 13"/>
                <a:gd name="T16" fmla="*/ 7 w 18"/>
                <a:gd name="T17" fmla="*/ 8 h 13"/>
                <a:gd name="T18" fmla="*/ 9 w 18"/>
                <a:gd name="T1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3">
                  <a:moveTo>
                    <a:pt x="9" y="9"/>
                  </a:moveTo>
                  <a:cubicBezTo>
                    <a:pt x="10" y="9"/>
                    <a:pt x="11" y="9"/>
                    <a:pt x="11" y="11"/>
                  </a:cubicBezTo>
                  <a:cubicBezTo>
                    <a:pt x="11" y="12"/>
                    <a:pt x="14" y="13"/>
                    <a:pt x="16" y="13"/>
                  </a:cubicBezTo>
                  <a:cubicBezTo>
                    <a:pt x="18" y="12"/>
                    <a:pt x="16" y="10"/>
                    <a:pt x="15" y="8"/>
                  </a:cubicBezTo>
                  <a:cubicBezTo>
                    <a:pt x="14" y="7"/>
                    <a:pt x="12" y="6"/>
                    <a:pt x="12" y="6"/>
                  </a:cubicBezTo>
                  <a:cubicBezTo>
                    <a:pt x="12" y="5"/>
                    <a:pt x="10" y="3"/>
                    <a:pt x="8" y="2"/>
                  </a:cubicBezTo>
                  <a:cubicBezTo>
                    <a:pt x="7" y="2"/>
                    <a:pt x="3" y="0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6" y="6"/>
                    <a:pt x="7" y="8"/>
                  </a:cubicBezTo>
                  <a:cubicBezTo>
                    <a:pt x="9" y="9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9" name="Freeform 122">
              <a:extLst>
                <a:ext uri="{FF2B5EF4-FFF2-40B4-BE49-F238E27FC236}">
                  <a16:creationId xmlns:a16="http://schemas.microsoft.com/office/drawing/2014/main" id="{0A41D0CF-1A1E-408B-996A-683BCCDF6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0221" y="2980565"/>
              <a:ext cx="39995" cy="39995"/>
            </a:xfrm>
            <a:custGeom>
              <a:avLst/>
              <a:gdLst>
                <a:gd name="T0" fmla="*/ 8 w 8"/>
                <a:gd name="T1" fmla="*/ 6 h 8"/>
                <a:gd name="T2" fmla="*/ 6 w 8"/>
                <a:gd name="T3" fmla="*/ 5 h 8"/>
                <a:gd name="T4" fmla="*/ 4 w 8"/>
                <a:gd name="T5" fmla="*/ 4 h 8"/>
                <a:gd name="T6" fmla="*/ 2 w 8"/>
                <a:gd name="T7" fmla="*/ 0 h 8"/>
                <a:gd name="T8" fmla="*/ 1 w 8"/>
                <a:gd name="T9" fmla="*/ 4 h 8"/>
                <a:gd name="T10" fmla="*/ 0 w 8"/>
                <a:gd name="T11" fmla="*/ 7 h 8"/>
                <a:gd name="T12" fmla="*/ 4 w 8"/>
                <a:gd name="T13" fmla="*/ 8 h 8"/>
                <a:gd name="T14" fmla="*/ 8 w 8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cubicBezTo>
                    <a:pt x="8" y="5"/>
                    <a:pt x="7" y="4"/>
                    <a:pt x="6" y="5"/>
                  </a:cubicBezTo>
                  <a:cubicBezTo>
                    <a:pt x="5" y="5"/>
                    <a:pt x="5" y="5"/>
                    <a:pt x="4" y="4"/>
                  </a:cubicBezTo>
                  <a:cubicBezTo>
                    <a:pt x="3" y="2"/>
                    <a:pt x="3" y="0"/>
                    <a:pt x="2" y="0"/>
                  </a:cubicBezTo>
                  <a:cubicBezTo>
                    <a:pt x="1" y="0"/>
                    <a:pt x="0" y="2"/>
                    <a:pt x="1" y="4"/>
                  </a:cubicBezTo>
                  <a:cubicBezTo>
                    <a:pt x="1" y="6"/>
                    <a:pt x="1" y="6"/>
                    <a:pt x="0" y="7"/>
                  </a:cubicBezTo>
                  <a:cubicBezTo>
                    <a:pt x="0" y="8"/>
                    <a:pt x="2" y="8"/>
                    <a:pt x="4" y="8"/>
                  </a:cubicBezTo>
                  <a:cubicBezTo>
                    <a:pt x="5" y="8"/>
                    <a:pt x="8" y="7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0" name="Freeform 123">
              <a:extLst>
                <a:ext uri="{FF2B5EF4-FFF2-40B4-BE49-F238E27FC236}">
                  <a16:creationId xmlns:a16="http://schemas.microsoft.com/office/drawing/2014/main" id="{43F74E0B-F676-4B6F-99F2-251B4C2C7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1802" y="3035296"/>
              <a:ext cx="29471" cy="54731"/>
            </a:xfrm>
            <a:custGeom>
              <a:avLst/>
              <a:gdLst>
                <a:gd name="T0" fmla="*/ 3 w 6"/>
                <a:gd name="T1" fmla="*/ 1 h 11"/>
                <a:gd name="T2" fmla="*/ 2 w 6"/>
                <a:gd name="T3" fmla="*/ 1 h 11"/>
                <a:gd name="T4" fmla="*/ 0 w 6"/>
                <a:gd name="T5" fmla="*/ 6 h 11"/>
                <a:gd name="T6" fmla="*/ 1 w 6"/>
                <a:gd name="T7" fmla="*/ 10 h 11"/>
                <a:gd name="T8" fmla="*/ 3 w 6"/>
                <a:gd name="T9" fmla="*/ 6 h 11"/>
                <a:gd name="T10" fmla="*/ 5 w 6"/>
                <a:gd name="T11" fmla="*/ 2 h 11"/>
                <a:gd name="T12" fmla="*/ 3 w 6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">
                  <a:moveTo>
                    <a:pt x="3" y="1"/>
                  </a:moveTo>
                  <a:cubicBezTo>
                    <a:pt x="2" y="1"/>
                    <a:pt x="2" y="0"/>
                    <a:pt x="2" y="1"/>
                  </a:cubicBezTo>
                  <a:cubicBezTo>
                    <a:pt x="1" y="1"/>
                    <a:pt x="0" y="4"/>
                    <a:pt x="0" y="6"/>
                  </a:cubicBezTo>
                  <a:cubicBezTo>
                    <a:pt x="1" y="8"/>
                    <a:pt x="0" y="11"/>
                    <a:pt x="1" y="10"/>
                  </a:cubicBezTo>
                  <a:cubicBezTo>
                    <a:pt x="2" y="10"/>
                    <a:pt x="3" y="7"/>
                    <a:pt x="3" y="6"/>
                  </a:cubicBezTo>
                  <a:cubicBezTo>
                    <a:pt x="3" y="5"/>
                    <a:pt x="6" y="2"/>
                    <a:pt x="5" y="2"/>
                  </a:cubicBezTo>
                  <a:cubicBezTo>
                    <a:pt x="5" y="2"/>
                    <a:pt x="3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1" name="Freeform 124">
              <a:extLst>
                <a:ext uri="{FF2B5EF4-FFF2-40B4-BE49-F238E27FC236}">
                  <a16:creationId xmlns:a16="http://schemas.microsoft.com/office/drawing/2014/main" id="{D5A7FE5E-FBC9-4A30-934F-A610CA04A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6542" y="2925835"/>
              <a:ext cx="25260" cy="58940"/>
            </a:xfrm>
            <a:custGeom>
              <a:avLst/>
              <a:gdLst>
                <a:gd name="T0" fmla="*/ 3 w 5"/>
                <a:gd name="T1" fmla="*/ 2 h 12"/>
                <a:gd name="T2" fmla="*/ 1 w 5"/>
                <a:gd name="T3" fmla="*/ 0 h 12"/>
                <a:gd name="T4" fmla="*/ 3 w 5"/>
                <a:gd name="T5" fmla="*/ 4 h 12"/>
                <a:gd name="T6" fmla="*/ 3 w 5"/>
                <a:gd name="T7" fmla="*/ 11 h 12"/>
                <a:gd name="T8" fmla="*/ 5 w 5"/>
                <a:gd name="T9" fmla="*/ 6 h 12"/>
                <a:gd name="T10" fmla="*/ 4 w 5"/>
                <a:gd name="T11" fmla="*/ 4 h 12"/>
                <a:gd name="T12" fmla="*/ 3 w 5"/>
                <a:gd name="T1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2">
                  <a:moveTo>
                    <a:pt x="3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2" y="3"/>
                    <a:pt x="3" y="4"/>
                  </a:cubicBezTo>
                  <a:cubicBezTo>
                    <a:pt x="3" y="5"/>
                    <a:pt x="3" y="9"/>
                    <a:pt x="3" y="11"/>
                  </a:cubicBezTo>
                  <a:cubicBezTo>
                    <a:pt x="4" y="12"/>
                    <a:pt x="5" y="7"/>
                    <a:pt x="5" y="6"/>
                  </a:cubicBezTo>
                  <a:cubicBezTo>
                    <a:pt x="5" y="6"/>
                    <a:pt x="4" y="4"/>
                    <a:pt x="4" y="4"/>
                  </a:cubicBezTo>
                  <a:cubicBezTo>
                    <a:pt x="4" y="3"/>
                    <a:pt x="4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2" name="Freeform 125">
              <a:extLst>
                <a:ext uri="{FF2B5EF4-FFF2-40B4-BE49-F238E27FC236}">
                  <a16:creationId xmlns:a16="http://schemas.microsoft.com/office/drawing/2014/main" id="{82AF8813-3037-4D09-9026-0B5A5296A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6013" y="2930046"/>
              <a:ext cx="18945" cy="29471"/>
            </a:xfrm>
            <a:custGeom>
              <a:avLst/>
              <a:gdLst>
                <a:gd name="T0" fmla="*/ 0 w 4"/>
                <a:gd name="T1" fmla="*/ 0 h 6"/>
                <a:gd name="T2" fmla="*/ 1 w 4"/>
                <a:gd name="T3" fmla="*/ 3 h 6"/>
                <a:gd name="T4" fmla="*/ 1 w 4"/>
                <a:gd name="T5" fmla="*/ 5 h 6"/>
                <a:gd name="T6" fmla="*/ 4 w 4"/>
                <a:gd name="T7" fmla="*/ 2 h 6"/>
                <a:gd name="T8" fmla="*/ 0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cubicBezTo>
                    <a:pt x="0" y="0"/>
                    <a:pt x="1" y="1"/>
                    <a:pt x="1" y="3"/>
                  </a:cubicBezTo>
                  <a:cubicBezTo>
                    <a:pt x="2" y="4"/>
                    <a:pt x="1" y="4"/>
                    <a:pt x="1" y="5"/>
                  </a:cubicBezTo>
                  <a:cubicBezTo>
                    <a:pt x="1" y="6"/>
                    <a:pt x="4" y="3"/>
                    <a:pt x="4" y="2"/>
                  </a:cubicBezTo>
                  <a:cubicBezTo>
                    <a:pt x="4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3" name="Freeform 126">
              <a:extLst>
                <a:ext uri="{FF2B5EF4-FFF2-40B4-BE49-F238E27FC236}">
                  <a16:creationId xmlns:a16="http://schemas.microsoft.com/office/drawing/2014/main" id="{82B69A62-A9FB-42CD-B3D2-72E5C6B30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538" y="2951096"/>
              <a:ext cx="14735" cy="23155"/>
            </a:xfrm>
            <a:custGeom>
              <a:avLst/>
              <a:gdLst>
                <a:gd name="T0" fmla="*/ 2 w 3"/>
                <a:gd name="T1" fmla="*/ 4 h 5"/>
                <a:gd name="T2" fmla="*/ 1 w 3"/>
                <a:gd name="T3" fmla="*/ 2 h 5"/>
                <a:gd name="T4" fmla="*/ 0 w 3"/>
                <a:gd name="T5" fmla="*/ 4 h 5"/>
                <a:gd name="T6" fmla="*/ 2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2" y="4"/>
                  </a:moveTo>
                  <a:cubicBezTo>
                    <a:pt x="2" y="4"/>
                    <a:pt x="3" y="0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4" name="Freeform 127">
              <a:extLst>
                <a:ext uri="{FF2B5EF4-FFF2-40B4-BE49-F238E27FC236}">
                  <a16:creationId xmlns:a16="http://schemas.microsoft.com/office/drawing/2014/main" id="{A042509C-6C66-4958-87AF-2EA72C811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163" y="2930045"/>
              <a:ext cx="54731" cy="50520"/>
            </a:xfrm>
            <a:custGeom>
              <a:avLst/>
              <a:gdLst>
                <a:gd name="T0" fmla="*/ 10 w 11"/>
                <a:gd name="T1" fmla="*/ 2 h 10"/>
                <a:gd name="T2" fmla="*/ 9 w 11"/>
                <a:gd name="T3" fmla="*/ 0 h 10"/>
                <a:gd name="T4" fmla="*/ 9 w 11"/>
                <a:gd name="T5" fmla="*/ 2 h 10"/>
                <a:gd name="T6" fmla="*/ 6 w 11"/>
                <a:gd name="T7" fmla="*/ 2 h 10"/>
                <a:gd name="T8" fmla="*/ 5 w 11"/>
                <a:gd name="T9" fmla="*/ 3 h 10"/>
                <a:gd name="T10" fmla="*/ 3 w 11"/>
                <a:gd name="T11" fmla="*/ 3 h 10"/>
                <a:gd name="T12" fmla="*/ 0 w 11"/>
                <a:gd name="T13" fmla="*/ 6 h 10"/>
                <a:gd name="T14" fmla="*/ 2 w 11"/>
                <a:gd name="T15" fmla="*/ 7 h 10"/>
                <a:gd name="T16" fmla="*/ 2 w 11"/>
                <a:gd name="T17" fmla="*/ 9 h 10"/>
                <a:gd name="T18" fmla="*/ 5 w 11"/>
                <a:gd name="T19" fmla="*/ 6 h 10"/>
                <a:gd name="T20" fmla="*/ 6 w 11"/>
                <a:gd name="T21" fmla="*/ 7 h 10"/>
                <a:gd name="T22" fmla="*/ 10 w 11"/>
                <a:gd name="T23" fmla="*/ 4 h 10"/>
                <a:gd name="T24" fmla="*/ 10 w 11"/>
                <a:gd name="T2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10" y="2"/>
                  </a:moveTo>
                  <a:cubicBezTo>
                    <a:pt x="9" y="2"/>
                    <a:pt x="10" y="1"/>
                    <a:pt x="9" y="0"/>
                  </a:cubicBezTo>
                  <a:cubicBezTo>
                    <a:pt x="8" y="0"/>
                    <a:pt x="9" y="1"/>
                    <a:pt x="9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4"/>
                    <a:pt x="4" y="3"/>
                    <a:pt x="3" y="3"/>
                  </a:cubicBezTo>
                  <a:cubicBezTo>
                    <a:pt x="2" y="3"/>
                    <a:pt x="1" y="5"/>
                    <a:pt x="0" y="6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3" y="7"/>
                    <a:pt x="2" y="8"/>
                    <a:pt x="2" y="9"/>
                  </a:cubicBezTo>
                  <a:cubicBezTo>
                    <a:pt x="2" y="10"/>
                    <a:pt x="5" y="7"/>
                    <a:pt x="5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7" y="7"/>
                    <a:pt x="9" y="5"/>
                    <a:pt x="10" y="4"/>
                  </a:cubicBezTo>
                  <a:cubicBezTo>
                    <a:pt x="11" y="4"/>
                    <a:pt x="11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5" name="Freeform 128">
              <a:extLst>
                <a:ext uri="{FF2B5EF4-FFF2-40B4-BE49-F238E27FC236}">
                  <a16:creationId xmlns:a16="http://schemas.microsoft.com/office/drawing/2014/main" id="{5C97F4AC-5AB0-4330-8EDB-39E78EBF0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579" y="2919520"/>
              <a:ext cx="25260" cy="10525"/>
            </a:xfrm>
            <a:custGeom>
              <a:avLst/>
              <a:gdLst>
                <a:gd name="T0" fmla="*/ 1 w 5"/>
                <a:gd name="T1" fmla="*/ 0 h 2"/>
                <a:gd name="T2" fmla="*/ 2 w 5"/>
                <a:gd name="T3" fmla="*/ 2 h 2"/>
                <a:gd name="T4" fmla="*/ 5 w 5"/>
                <a:gd name="T5" fmla="*/ 2 h 2"/>
                <a:gd name="T6" fmla="*/ 1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1" y="0"/>
                  </a:moveTo>
                  <a:cubicBezTo>
                    <a:pt x="0" y="1"/>
                    <a:pt x="1" y="2"/>
                    <a:pt x="2" y="2"/>
                  </a:cubicBezTo>
                  <a:cubicBezTo>
                    <a:pt x="3" y="2"/>
                    <a:pt x="5" y="2"/>
                    <a:pt x="5" y="2"/>
                  </a:cubicBezTo>
                  <a:cubicBezTo>
                    <a:pt x="4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6" name="Freeform 129">
              <a:extLst>
                <a:ext uri="{FF2B5EF4-FFF2-40B4-BE49-F238E27FC236}">
                  <a16:creationId xmlns:a16="http://schemas.microsoft.com/office/drawing/2014/main" id="{9CDF8E06-93AF-4D69-8064-FA83F83B8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926" y="3020562"/>
              <a:ext cx="29471" cy="14735"/>
            </a:xfrm>
            <a:custGeom>
              <a:avLst/>
              <a:gdLst>
                <a:gd name="T0" fmla="*/ 3 w 6"/>
                <a:gd name="T1" fmla="*/ 1 h 3"/>
                <a:gd name="T2" fmla="*/ 0 w 6"/>
                <a:gd name="T3" fmla="*/ 3 h 3"/>
                <a:gd name="T4" fmla="*/ 5 w 6"/>
                <a:gd name="T5" fmla="*/ 2 h 3"/>
                <a:gd name="T6" fmla="*/ 6 w 6"/>
                <a:gd name="T7" fmla="*/ 0 h 3"/>
                <a:gd name="T8" fmla="*/ 3 w 6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3" y="1"/>
                  </a:moveTo>
                  <a:cubicBezTo>
                    <a:pt x="2" y="1"/>
                    <a:pt x="0" y="2"/>
                    <a:pt x="0" y="3"/>
                  </a:cubicBezTo>
                  <a:cubicBezTo>
                    <a:pt x="0" y="3"/>
                    <a:pt x="4" y="2"/>
                    <a:pt x="5" y="2"/>
                  </a:cubicBezTo>
                  <a:cubicBezTo>
                    <a:pt x="6" y="2"/>
                    <a:pt x="6" y="1"/>
                    <a:pt x="6" y="0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7" name="Freeform 130">
              <a:extLst>
                <a:ext uri="{FF2B5EF4-FFF2-40B4-BE49-F238E27FC236}">
                  <a16:creationId xmlns:a16="http://schemas.microsoft.com/office/drawing/2014/main" id="{89F8936D-1A71-45E3-A636-FAFBA93E6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986" y="3050031"/>
              <a:ext cx="18945" cy="21051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3 h 4"/>
                <a:gd name="T4" fmla="*/ 3 w 4"/>
                <a:gd name="T5" fmla="*/ 2 h 4"/>
                <a:gd name="T6" fmla="*/ 3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0" y="3"/>
                    <a:pt x="0" y="3"/>
                  </a:cubicBezTo>
                  <a:cubicBezTo>
                    <a:pt x="0" y="4"/>
                    <a:pt x="3" y="2"/>
                    <a:pt x="3" y="2"/>
                  </a:cubicBezTo>
                  <a:cubicBezTo>
                    <a:pt x="4" y="1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8" name="Freeform 131">
              <a:extLst>
                <a:ext uri="{FF2B5EF4-FFF2-40B4-BE49-F238E27FC236}">
                  <a16:creationId xmlns:a16="http://schemas.microsoft.com/office/drawing/2014/main" id="{7451E42C-38A3-460E-B4DE-2B158E5DB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990" y="3064765"/>
              <a:ext cx="29471" cy="21051"/>
            </a:xfrm>
            <a:custGeom>
              <a:avLst/>
              <a:gdLst>
                <a:gd name="T0" fmla="*/ 1 w 6"/>
                <a:gd name="T1" fmla="*/ 3 h 4"/>
                <a:gd name="T2" fmla="*/ 5 w 6"/>
                <a:gd name="T3" fmla="*/ 0 h 4"/>
                <a:gd name="T4" fmla="*/ 1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1" y="3"/>
                  </a:moveTo>
                  <a:cubicBezTo>
                    <a:pt x="1" y="4"/>
                    <a:pt x="6" y="0"/>
                    <a:pt x="5" y="0"/>
                  </a:cubicBezTo>
                  <a:cubicBezTo>
                    <a:pt x="4" y="0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9" name="Freeform 132">
              <a:extLst>
                <a:ext uri="{FF2B5EF4-FFF2-40B4-BE49-F238E27FC236}">
                  <a16:creationId xmlns:a16="http://schemas.microsoft.com/office/drawing/2014/main" id="{E809D002-22A0-4BF7-9C76-E3C6C1114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976" y="2850055"/>
              <a:ext cx="33680" cy="25260"/>
            </a:xfrm>
            <a:custGeom>
              <a:avLst/>
              <a:gdLst>
                <a:gd name="T0" fmla="*/ 6 w 7"/>
                <a:gd name="T1" fmla="*/ 1 h 5"/>
                <a:gd name="T2" fmla="*/ 1 w 7"/>
                <a:gd name="T3" fmla="*/ 2 h 5"/>
                <a:gd name="T4" fmla="*/ 3 w 7"/>
                <a:gd name="T5" fmla="*/ 4 h 5"/>
                <a:gd name="T6" fmla="*/ 6 w 7"/>
                <a:gd name="T7" fmla="*/ 4 h 5"/>
                <a:gd name="T8" fmla="*/ 6 w 7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6" y="1"/>
                  </a:moveTo>
                  <a:cubicBezTo>
                    <a:pt x="6" y="0"/>
                    <a:pt x="2" y="2"/>
                    <a:pt x="1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3" y="5"/>
                    <a:pt x="5" y="4"/>
                    <a:pt x="6" y="4"/>
                  </a:cubicBezTo>
                  <a:cubicBezTo>
                    <a:pt x="7" y="4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0" name="Freeform 133">
              <a:extLst>
                <a:ext uri="{FF2B5EF4-FFF2-40B4-BE49-F238E27FC236}">
                  <a16:creationId xmlns:a16="http://schemas.microsoft.com/office/drawing/2014/main" id="{3DEE8EC8-B21A-4B9B-9ACC-1116782AE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6425" y="3071082"/>
              <a:ext cx="39995" cy="18945"/>
            </a:xfrm>
            <a:custGeom>
              <a:avLst/>
              <a:gdLst>
                <a:gd name="T0" fmla="*/ 1 w 8"/>
                <a:gd name="T1" fmla="*/ 0 h 4"/>
                <a:gd name="T2" fmla="*/ 1 w 8"/>
                <a:gd name="T3" fmla="*/ 2 h 4"/>
                <a:gd name="T4" fmla="*/ 6 w 8"/>
                <a:gd name="T5" fmla="*/ 3 h 4"/>
                <a:gd name="T6" fmla="*/ 5 w 8"/>
                <a:gd name="T7" fmla="*/ 1 h 4"/>
                <a:gd name="T8" fmla="*/ 1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1" y="0"/>
                  </a:move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5" y="4"/>
                    <a:pt x="6" y="3"/>
                  </a:cubicBezTo>
                  <a:cubicBezTo>
                    <a:pt x="8" y="3"/>
                    <a:pt x="7" y="2"/>
                    <a:pt x="5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1" name="Freeform 134">
              <a:extLst>
                <a:ext uri="{FF2B5EF4-FFF2-40B4-BE49-F238E27FC236}">
                  <a16:creationId xmlns:a16="http://schemas.microsoft.com/office/drawing/2014/main" id="{F2CD7119-20C9-4662-BB7E-1F8D7A59A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420" y="2995301"/>
              <a:ext cx="39995" cy="29471"/>
            </a:xfrm>
            <a:custGeom>
              <a:avLst/>
              <a:gdLst>
                <a:gd name="T0" fmla="*/ 4 w 8"/>
                <a:gd name="T1" fmla="*/ 1 h 6"/>
                <a:gd name="T2" fmla="*/ 1 w 8"/>
                <a:gd name="T3" fmla="*/ 2 h 6"/>
                <a:gd name="T4" fmla="*/ 2 w 8"/>
                <a:gd name="T5" fmla="*/ 4 h 6"/>
                <a:gd name="T6" fmla="*/ 4 w 8"/>
                <a:gd name="T7" fmla="*/ 6 h 6"/>
                <a:gd name="T8" fmla="*/ 7 w 8"/>
                <a:gd name="T9" fmla="*/ 6 h 6"/>
                <a:gd name="T10" fmla="*/ 6 w 8"/>
                <a:gd name="T11" fmla="*/ 3 h 6"/>
                <a:gd name="T12" fmla="*/ 7 w 8"/>
                <a:gd name="T13" fmla="*/ 0 h 6"/>
                <a:gd name="T14" fmla="*/ 4 w 8"/>
                <a:gd name="T1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6">
                  <a:moveTo>
                    <a:pt x="4" y="1"/>
                  </a:moveTo>
                  <a:cubicBezTo>
                    <a:pt x="3" y="2"/>
                    <a:pt x="1" y="2"/>
                    <a:pt x="1" y="2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4" y="5"/>
                    <a:pt x="3" y="6"/>
                    <a:pt x="4" y="6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8" y="6"/>
                    <a:pt x="6" y="4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8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2" name="Freeform 135">
              <a:extLst>
                <a:ext uri="{FF2B5EF4-FFF2-40B4-BE49-F238E27FC236}">
                  <a16:creationId xmlns:a16="http://schemas.microsoft.com/office/drawing/2014/main" id="{D3119A17-3756-4326-9D64-C403B2924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9877" y="2934257"/>
              <a:ext cx="25260" cy="35785"/>
            </a:xfrm>
            <a:custGeom>
              <a:avLst/>
              <a:gdLst>
                <a:gd name="T0" fmla="*/ 3 w 5"/>
                <a:gd name="T1" fmla="*/ 4 h 7"/>
                <a:gd name="T2" fmla="*/ 5 w 5"/>
                <a:gd name="T3" fmla="*/ 1 h 7"/>
                <a:gd name="T4" fmla="*/ 1 w 5"/>
                <a:gd name="T5" fmla="*/ 3 h 7"/>
                <a:gd name="T6" fmla="*/ 1 w 5"/>
                <a:gd name="T7" fmla="*/ 7 h 7"/>
                <a:gd name="T8" fmla="*/ 3 w 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3" y="4"/>
                  </a:moveTo>
                  <a:cubicBezTo>
                    <a:pt x="4" y="4"/>
                    <a:pt x="4" y="2"/>
                    <a:pt x="5" y="1"/>
                  </a:cubicBezTo>
                  <a:cubicBezTo>
                    <a:pt x="5" y="0"/>
                    <a:pt x="3" y="2"/>
                    <a:pt x="1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3" y="5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3" name="Freeform 136">
              <a:extLst>
                <a:ext uri="{FF2B5EF4-FFF2-40B4-BE49-F238E27FC236}">
                  <a16:creationId xmlns:a16="http://schemas.microsoft.com/office/drawing/2014/main" id="{4AD0CD4B-9659-421D-87BF-93870C4C2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342" y="2915312"/>
              <a:ext cx="25260" cy="18945"/>
            </a:xfrm>
            <a:custGeom>
              <a:avLst/>
              <a:gdLst>
                <a:gd name="T0" fmla="*/ 2 w 5"/>
                <a:gd name="T1" fmla="*/ 4 h 4"/>
                <a:gd name="T2" fmla="*/ 5 w 5"/>
                <a:gd name="T3" fmla="*/ 1 h 4"/>
                <a:gd name="T4" fmla="*/ 4 w 5"/>
                <a:gd name="T5" fmla="*/ 0 h 4"/>
                <a:gd name="T6" fmla="*/ 1 w 5"/>
                <a:gd name="T7" fmla="*/ 1 h 4"/>
                <a:gd name="T8" fmla="*/ 2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3" y="3"/>
                    <a:pt x="5" y="2"/>
                    <a:pt x="5" y="1"/>
                  </a:cubicBezTo>
                  <a:cubicBezTo>
                    <a:pt x="5" y="1"/>
                    <a:pt x="5" y="0"/>
                    <a:pt x="4" y="0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4" name="Freeform 137">
              <a:extLst>
                <a:ext uri="{FF2B5EF4-FFF2-40B4-BE49-F238E27FC236}">
                  <a16:creationId xmlns:a16="http://schemas.microsoft.com/office/drawing/2014/main" id="{0327F481-EBA2-4D12-B152-82B6F699C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553" y="2900576"/>
              <a:ext cx="14735" cy="10525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2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1"/>
                    <a:pt x="0" y="2"/>
                    <a:pt x="1" y="2"/>
                  </a:cubicBezTo>
                  <a:cubicBezTo>
                    <a:pt x="3" y="2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5" name="Freeform 138">
              <a:extLst>
                <a:ext uri="{FF2B5EF4-FFF2-40B4-BE49-F238E27FC236}">
                  <a16:creationId xmlns:a16="http://schemas.microsoft.com/office/drawing/2014/main" id="{84A1371B-1DDE-4E70-AEFF-968D50331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1885" y="4822457"/>
              <a:ext cx="18945" cy="25260"/>
            </a:xfrm>
            <a:custGeom>
              <a:avLst/>
              <a:gdLst>
                <a:gd name="T0" fmla="*/ 1 w 4"/>
                <a:gd name="T1" fmla="*/ 1 h 5"/>
                <a:gd name="T2" fmla="*/ 3 w 4"/>
                <a:gd name="T3" fmla="*/ 4 h 5"/>
                <a:gd name="T4" fmla="*/ 1 w 4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2"/>
                    <a:pt x="2" y="5"/>
                    <a:pt x="3" y="4"/>
                  </a:cubicBezTo>
                  <a:cubicBezTo>
                    <a:pt x="4" y="3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6" name="Freeform 139">
              <a:extLst>
                <a:ext uri="{FF2B5EF4-FFF2-40B4-BE49-F238E27FC236}">
                  <a16:creationId xmlns:a16="http://schemas.microsoft.com/office/drawing/2014/main" id="{AD2F62FE-C582-4923-BDFC-E824D3F6D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6344" y="4538279"/>
              <a:ext cx="35785" cy="14735"/>
            </a:xfrm>
            <a:custGeom>
              <a:avLst/>
              <a:gdLst>
                <a:gd name="T0" fmla="*/ 0 w 7"/>
                <a:gd name="T1" fmla="*/ 0 h 3"/>
                <a:gd name="T2" fmla="*/ 3 w 7"/>
                <a:gd name="T3" fmla="*/ 2 h 3"/>
                <a:gd name="T4" fmla="*/ 6 w 7"/>
                <a:gd name="T5" fmla="*/ 2 h 3"/>
                <a:gd name="T6" fmla="*/ 0 w 7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0"/>
                    <a:pt x="1" y="1"/>
                    <a:pt x="3" y="2"/>
                  </a:cubicBezTo>
                  <a:cubicBezTo>
                    <a:pt x="4" y="3"/>
                    <a:pt x="6" y="3"/>
                    <a:pt x="6" y="2"/>
                  </a:cubicBezTo>
                  <a:cubicBezTo>
                    <a:pt x="7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7" name="Freeform 140">
              <a:extLst>
                <a:ext uri="{FF2B5EF4-FFF2-40B4-BE49-F238E27FC236}">
                  <a16:creationId xmlns:a16="http://schemas.microsoft.com/office/drawing/2014/main" id="{ACB787CA-DB28-4614-A991-C49E5C6C0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1597" y="4563539"/>
              <a:ext cx="21051" cy="8420"/>
            </a:xfrm>
            <a:custGeom>
              <a:avLst/>
              <a:gdLst>
                <a:gd name="T0" fmla="*/ 0 w 4"/>
                <a:gd name="T1" fmla="*/ 1 h 2"/>
                <a:gd name="T2" fmla="*/ 4 w 4"/>
                <a:gd name="T3" fmla="*/ 2 h 2"/>
                <a:gd name="T4" fmla="*/ 0 w 4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0" y="2"/>
                    <a:pt x="4" y="2"/>
                    <a:pt x="4" y="2"/>
                  </a:cubicBezTo>
                  <a:cubicBezTo>
                    <a:pt x="4" y="1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8" name="Freeform 141">
              <a:extLst>
                <a:ext uri="{FF2B5EF4-FFF2-40B4-BE49-F238E27FC236}">
                  <a16:creationId xmlns:a16="http://schemas.microsoft.com/office/drawing/2014/main" id="{E89E8F68-69D1-4F80-BA4F-AFA7653DB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7929" y="4494074"/>
              <a:ext cx="48415" cy="29471"/>
            </a:xfrm>
            <a:custGeom>
              <a:avLst/>
              <a:gdLst>
                <a:gd name="T0" fmla="*/ 9 w 10"/>
                <a:gd name="T1" fmla="*/ 4 h 6"/>
                <a:gd name="T2" fmla="*/ 3 w 10"/>
                <a:gd name="T3" fmla="*/ 0 h 6"/>
                <a:gd name="T4" fmla="*/ 9 w 10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6">
                  <a:moveTo>
                    <a:pt x="9" y="4"/>
                  </a:moveTo>
                  <a:cubicBezTo>
                    <a:pt x="10" y="2"/>
                    <a:pt x="5" y="0"/>
                    <a:pt x="3" y="0"/>
                  </a:cubicBezTo>
                  <a:cubicBezTo>
                    <a:pt x="0" y="0"/>
                    <a:pt x="8" y="6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9" name="Freeform 142">
              <a:extLst>
                <a:ext uri="{FF2B5EF4-FFF2-40B4-BE49-F238E27FC236}">
                  <a16:creationId xmlns:a16="http://schemas.microsoft.com/office/drawing/2014/main" id="{CB3F1826-90E1-4214-BF14-16B3224DB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360" y="3523660"/>
              <a:ext cx="10525" cy="10525"/>
            </a:xfrm>
            <a:custGeom>
              <a:avLst/>
              <a:gdLst>
                <a:gd name="T0" fmla="*/ 0 w 2"/>
                <a:gd name="T1" fmla="*/ 1 h 2"/>
                <a:gd name="T2" fmla="*/ 2 w 2"/>
                <a:gd name="T3" fmla="*/ 1 h 2"/>
                <a:gd name="T4" fmla="*/ 0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2"/>
                    <a:pt x="2" y="1"/>
                    <a:pt x="2" y="1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0" name="Freeform 143">
              <a:extLst>
                <a:ext uri="{FF2B5EF4-FFF2-40B4-BE49-F238E27FC236}">
                  <a16:creationId xmlns:a16="http://schemas.microsoft.com/office/drawing/2014/main" id="{4155F0B7-9313-4F5A-85F3-0EB9EF3DA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3145" y="3999395"/>
              <a:ext cx="18945" cy="8420"/>
            </a:xfrm>
            <a:custGeom>
              <a:avLst/>
              <a:gdLst>
                <a:gd name="T0" fmla="*/ 2 w 4"/>
                <a:gd name="T1" fmla="*/ 0 h 2"/>
                <a:gd name="T2" fmla="*/ 3 w 4"/>
                <a:gd name="T3" fmla="*/ 1 h 2"/>
                <a:gd name="T4" fmla="*/ 2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0" y="1"/>
                    <a:pt x="2" y="2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1" name="Freeform 144">
              <a:extLst>
                <a:ext uri="{FF2B5EF4-FFF2-40B4-BE49-F238E27FC236}">
                  <a16:creationId xmlns:a16="http://schemas.microsoft.com/office/drawing/2014/main" id="{2C480F3C-B5F4-4A8B-907A-7E4476884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9379" y="4254102"/>
              <a:ext cx="21051" cy="8420"/>
            </a:xfrm>
            <a:custGeom>
              <a:avLst/>
              <a:gdLst>
                <a:gd name="T0" fmla="*/ 3 w 4"/>
                <a:gd name="T1" fmla="*/ 1 h 2"/>
                <a:gd name="T2" fmla="*/ 2 w 4"/>
                <a:gd name="T3" fmla="*/ 0 h 2"/>
                <a:gd name="T4" fmla="*/ 3 w 4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1"/>
                  </a:moveTo>
                  <a:cubicBezTo>
                    <a:pt x="3" y="1"/>
                    <a:pt x="4" y="0"/>
                    <a:pt x="2" y="0"/>
                  </a:cubicBezTo>
                  <a:cubicBezTo>
                    <a:pt x="0" y="1"/>
                    <a:pt x="2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2" name="Freeform 145">
              <a:extLst>
                <a:ext uri="{FF2B5EF4-FFF2-40B4-BE49-F238E27FC236}">
                  <a16:creationId xmlns:a16="http://schemas.microsoft.com/office/drawing/2014/main" id="{7A9AE78D-2378-4585-A094-C343BB9B7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5699" y="4313041"/>
              <a:ext cx="10525" cy="4211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3" name="Freeform 146">
              <a:extLst>
                <a:ext uri="{FF2B5EF4-FFF2-40B4-BE49-F238E27FC236}">
                  <a16:creationId xmlns:a16="http://schemas.microsoft.com/office/drawing/2014/main" id="{22E48BE6-7719-43F2-8A07-ECA4E08F5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6623" y="4414083"/>
              <a:ext cx="14735" cy="14735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2"/>
                    <a:pt x="2" y="3"/>
                    <a:pt x="2" y="2"/>
                  </a:cubicBezTo>
                  <a:cubicBezTo>
                    <a:pt x="3" y="1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4" name="Freeform 147">
              <a:extLst>
                <a:ext uri="{FF2B5EF4-FFF2-40B4-BE49-F238E27FC236}">
                  <a16:creationId xmlns:a16="http://schemas.microsoft.com/office/drawing/2014/main" id="{7CCC720A-3F0D-4B1C-8E76-483985DE8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1376" y="3738372"/>
              <a:ext cx="10525" cy="10525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1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1" y="2"/>
                    <a:pt x="1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5" name="Freeform 148">
              <a:extLst>
                <a:ext uri="{FF2B5EF4-FFF2-40B4-BE49-F238E27FC236}">
                  <a16:creationId xmlns:a16="http://schemas.microsoft.com/office/drawing/2014/main" id="{EA1B31AF-A1A2-40CE-A390-7263BB0D5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2971" y="4597221"/>
              <a:ext cx="25260" cy="14735"/>
            </a:xfrm>
            <a:custGeom>
              <a:avLst/>
              <a:gdLst>
                <a:gd name="T0" fmla="*/ 2 w 5"/>
                <a:gd name="T1" fmla="*/ 0 h 3"/>
                <a:gd name="T2" fmla="*/ 3 w 5"/>
                <a:gd name="T3" fmla="*/ 3 h 3"/>
                <a:gd name="T4" fmla="*/ 2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0" y="0"/>
                    <a:pt x="1" y="3"/>
                    <a:pt x="3" y="3"/>
                  </a:cubicBezTo>
                  <a:cubicBezTo>
                    <a:pt x="5" y="3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6" name="Freeform 149">
              <a:extLst>
                <a:ext uri="{FF2B5EF4-FFF2-40B4-BE49-F238E27FC236}">
                  <a16:creationId xmlns:a16="http://schemas.microsoft.com/office/drawing/2014/main" id="{995D3E77-C213-44C0-BA24-8AF01FEF8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5871" y="4083595"/>
              <a:ext cx="21051" cy="25260"/>
            </a:xfrm>
            <a:custGeom>
              <a:avLst/>
              <a:gdLst>
                <a:gd name="T0" fmla="*/ 3 w 4"/>
                <a:gd name="T1" fmla="*/ 3 h 5"/>
                <a:gd name="T2" fmla="*/ 0 w 4"/>
                <a:gd name="T3" fmla="*/ 2 h 5"/>
                <a:gd name="T4" fmla="*/ 3 w 4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3"/>
                  </a:moveTo>
                  <a:cubicBezTo>
                    <a:pt x="4" y="1"/>
                    <a:pt x="1" y="0"/>
                    <a:pt x="0" y="2"/>
                  </a:cubicBezTo>
                  <a:cubicBezTo>
                    <a:pt x="0" y="5"/>
                    <a:pt x="2" y="4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7" name="Freeform 150">
              <a:extLst>
                <a:ext uri="{FF2B5EF4-FFF2-40B4-BE49-F238E27FC236}">
                  <a16:creationId xmlns:a16="http://schemas.microsoft.com/office/drawing/2014/main" id="{F9A59308-EFE2-4950-9219-72E1557C5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0104" y="3315265"/>
              <a:ext cx="18945" cy="18945"/>
            </a:xfrm>
            <a:custGeom>
              <a:avLst/>
              <a:gdLst>
                <a:gd name="T0" fmla="*/ 4 w 4"/>
                <a:gd name="T1" fmla="*/ 1 h 4"/>
                <a:gd name="T2" fmla="*/ 1 w 4"/>
                <a:gd name="T3" fmla="*/ 4 h 4"/>
                <a:gd name="T4" fmla="*/ 4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1"/>
                  </a:moveTo>
                  <a:cubicBezTo>
                    <a:pt x="3" y="0"/>
                    <a:pt x="0" y="3"/>
                    <a:pt x="1" y="4"/>
                  </a:cubicBezTo>
                  <a:cubicBezTo>
                    <a:pt x="1" y="4"/>
                    <a:pt x="4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8" name="Freeform 151">
              <a:extLst>
                <a:ext uri="{FF2B5EF4-FFF2-40B4-BE49-F238E27FC236}">
                  <a16:creationId xmlns:a16="http://schemas.microsoft.com/office/drawing/2014/main" id="{8D3394D0-CCE2-4D7C-9769-749405372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9048" y="3290003"/>
              <a:ext cx="39995" cy="29471"/>
            </a:xfrm>
            <a:custGeom>
              <a:avLst/>
              <a:gdLst>
                <a:gd name="T0" fmla="*/ 7 w 8"/>
                <a:gd name="T1" fmla="*/ 0 h 6"/>
                <a:gd name="T2" fmla="*/ 5 w 8"/>
                <a:gd name="T3" fmla="*/ 2 h 6"/>
                <a:gd name="T4" fmla="*/ 2 w 8"/>
                <a:gd name="T5" fmla="*/ 5 h 6"/>
                <a:gd name="T6" fmla="*/ 7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7" y="0"/>
                  </a:moveTo>
                  <a:cubicBezTo>
                    <a:pt x="7" y="0"/>
                    <a:pt x="5" y="2"/>
                    <a:pt x="5" y="2"/>
                  </a:cubicBezTo>
                  <a:cubicBezTo>
                    <a:pt x="4" y="2"/>
                    <a:pt x="0" y="4"/>
                    <a:pt x="2" y="5"/>
                  </a:cubicBezTo>
                  <a:cubicBezTo>
                    <a:pt x="3" y="6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9" name="Freeform 152">
              <a:extLst>
                <a:ext uri="{FF2B5EF4-FFF2-40B4-BE49-F238E27FC236}">
                  <a16:creationId xmlns:a16="http://schemas.microsoft.com/office/drawing/2014/main" id="{C1988912-BE11-43FF-8399-1D6C39184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253" y="3264745"/>
              <a:ext cx="21051" cy="18945"/>
            </a:xfrm>
            <a:custGeom>
              <a:avLst/>
              <a:gdLst>
                <a:gd name="T0" fmla="*/ 3 w 4"/>
                <a:gd name="T1" fmla="*/ 1 h 4"/>
                <a:gd name="T2" fmla="*/ 1 w 4"/>
                <a:gd name="T3" fmla="*/ 4 h 4"/>
                <a:gd name="T4" fmla="*/ 3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0" y="4"/>
                    <a:pt x="1" y="4"/>
                  </a:cubicBezTo>
                  <a:cubicBezTo>
                    <a:pt x="2" y="4"/>
                    <a:pt x="4" y="2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0" name="Freeform 153">
              <a:extLst>
                <a:ext uri="{FF2B5EF4-FFF2-40B4-BE49-F238E27FC236}">
                  <a16:creationId xmlns:a16="http://schemas.microsoft.com/office/drawing/2014/main" id="{25B0DBC2-A239-4718-82D4-9E460473E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4830" y="3245799"/>
              <a:ext cx="14735" cy="14735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2 h 3"/>
                <a:gd name="T4" fmla="*/ 3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2" y="3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1" name="Freeform 154">
              <a:extLst>
                <a:ext uri="{FF2B5EF4-FFF2-40B4-BE49-F238E27FC236}">
                  <a16:creationId xmlns:a16="http://schemas.microsoft.com/office/drawing/2014/main" id="{50707B4F-0724-49DC-89A7-4B22432FD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3243" y="3148967"/>
              <a:ext cx="21051" cy="21051"/>
            </a:xfrm>
            <a:custGeom>
              <a:avLst/>
              <a:gdLst>
                <a:gd name="T0" fmla="*/ 3 w 4"/>
                <a:gd name="T1" fmla="*/ 0 h 4"/>
                <a:gd name="T2" fmla="*/ 1 w 4"/>
                <a:gd name="T3" fmla="*/ 2 h 4"/>
                <a:gd name="T4" fmla="*/ 1 w 4"/>
                <a:gd name="T5" fmla="*/ 4 h 4"/>
                <a:gd name="T6" fmla="*/ 3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2" y="0"/>
                    <a:pt x="2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2" y="4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2" name="Freeform 155">
              <a:extLst>
                <a:ext uri="{FF2B5EF4-FFF2-40B4-BE49-F238E27FC236}">
                  <a16:creationId xmlns:a16="http://schemas.microsoft.com/office/drawing/2014/main" id="{D45F0146-E8FD-4F69-81AE-FF41CD38A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4823" y="3199488"/>
              <a:ext cx="4211" cy="631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3" name="Freeform 156">
              <a:extLst>
                <a:ext uri="{FF2B5EF4-FFF2-40B4-BE49-F238E27FC236}">
                  <a16:creationId xmlns:a16="http://schemas.microsoft.com/office/drawing/2014/main" id="{E7C7E6C0-0385-4B88-B6FE-C5D357439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6459" y="3788892"/>
              <a:ext cx="8420" cy="4211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4" name="Freeform 157">
              <a:extLst>
                <a:ext uri="{FF2B5EF4-FFF2-40B4-BE49-F238E27FC236}">
                  <a16:creationId xmlns:a16="http://schemas.microsoft.com/office/drawing/2014/main" id="{568C483D-2D4B-42C5-993B-7589F3D42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095" y="5350815"/>
              <a:ext cx="46311" cy="61047"/>
            </a:xfrm>
            <a:custGeom>
              <a:avLst/>
              <a:gdLst>
                <a:gd name="T0" fmla="*/ 2 w 9"/>
                <a:gd name="T1" fmla="*/ 11 h 12"/>
                <a:gd name="T2" fmla="*/ 8 w 9"/>
                <a:gd name="T3" fmla="*/ 3 h 12"/>
                <a:gd name="T4" fmla="*/ 9 w 9"/>
                <a:gd name="T5" fmla="*/ 0 h 12"/>
                <a:gd name="T6" fmla="*/ 2 w 9"/>
                <a:gd name="T7" fmla="*/ 0 h 12"/>
                <a:gd name="T8" fmla="*/ 2 w 9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2">
                  <a:moveTo>
                    <a:pt x="2" y="11"/>
                  </a:moveTo>
                  <a:cubicBezTo>
                    <a:pt x="3" y="12"/>
                    <a:pt x="7" y="5"/>
                    <a:pt x="8" y="3"/>
                  </a:cubicBezTo>
                  <a:cubicBezTo>
                    <a:pt x="8" y="3"/>
                    <a:pt x="8" y="2"/>
                    <a:pt x="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0" y="8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00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65" name="文本框 164">
            <a:extLst>
              <a:ext uri="{FF2B5EF4-FFF2-40B4-BE49-F238E27FC236}">
                <a16:creationId xmlns:a16="http://schemas.microsoft.com/office/drawing/2014/main" id="{26174C7C-BAA2-4D95-9E09-902690BB836B}"/>
              </a:ext>
            </a:extLst>
          </p:cNvPr>
          <p:cNvSpPr txBox="1"/>
          <p:nvPr userDrawn="1"/>
        </p:nvSpPr>
        <p:spPr>
          <a:xfrm>
            <a:off x="176707" y="121001"/>
            <a:ext cx="354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68" b="1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华南理工大学</a:t>
            </a:r>
          </a:p>
        </p:txBody>
      </p:sp>
    </p:spTree>
    <p:extLst>
      <p:ext uri="{BB962C8B-B14F-4D97-AF65-F5344CB8AC3E}">
        <p14:creationId xmlns:p14="http://schemas.microsoft.com/office/powerpoint/2010/main" val="189731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001125" cy="68604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68"/>
          </a:p>
        </p:txBody>
      </p:sp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5849198" y="192221"/>
            <a:ext cx="1418898" cy="30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37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国内外研究现状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8430742" y="253572"/>
            <a:ext cx="181273" cy="1353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8199463" y="253572"/>
            <a:ext cx="179709" cy="1353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7971309" y="253572"/>
            <a:ext cx="181273" cy="1353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738467" y="253572"/>
            <a:ext cx="181273" cy="1353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7507188" y="253572"/>
            <a:ext cx="181273" cy="13534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268096" y="253572"/>
            <a:ext cx="181273" cy="13534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16EDB572-5F91-4B30-B885-08069CA4FF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045" y="747394"/>
            <a:ext cx="8749034" cy="441819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9EAED49-E0BA-42C2-B5FB-0B736F05A5AB}"/>
              </a:ext>
            </a:extLst>
          </p:cNvPr>
          <p:cNvSpPr txBox="1"/>
          <p:nvPr userDrawn="1"/>
        </p:nvSpPr>
        <p:spPr>
          <a:xfrm>
            <a:off x="176707" y="121001"/>
            <a:ext cx="354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68" b="1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华南理工大学</a:t>
            </a:r>
          </a:p>
        </p:txBody>
      </p:sp>
    </p:spTree>
    <p:extLst>
      <p:ext uri="{BB962C8B-B14F-4D97-AF65-F5344CB8AC3E}">
        <p14:creationId xmlns:p14="http://schemas.microsoft.com/office/powerpoint/2010/main" val="205010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001125" cy="68604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68"/>
          </a:p>
        </p:txBody>
      </p:sp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6375797" y="172678"/>
            <a:ext cx="889987" cy="303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37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研究内容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8430742" y="253572"/>
            <a:ext cx="181273" cy="1353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8199463" y="253572"/>
            <a:ext cx="179709" cy="1353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7971309" y="253572"/>
            <a:ext cx="181273" cy="1353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738467" y="253572"/>
            <a:ext cx="181273" cy="13534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7507188" y="253572"/>
            <a:ext cx="181273" cy="1353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268096" y="253572"/>
            <a:ext cx="181273" cy="13534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A62BE8-2A5A-48FB-99C5-1A856CB384D9}"/>
              </a:ext>
            </a:extLst>
          </p:cNvPr>
          <p:cNvSpPr txBox="1"/>
          <p:nvPr userDrawn="1"/>
        </p:nvSpPr>
        <p:spPr>
          <a:xfrm>
            <a:off x="176707" y="121001"/>
            <a:ext cx="354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68" b="1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华南理工大学</a:t>
            </a:r>
          </a:p>
        </p:txBody>
      </p:sp>
    </p:spTree>
    <p:extLst>
      <p:ext uri="{BB962C8B-B14F-4D97-AF65-F5344CB8AC3E}">
        <p14:creationId xmlns:p14="http://schemas.microsoft.com/office/powerpoint/2010/main" val="343011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001125" cy="68604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68"/>
          </a:p>
        </p:txBody>
      </p:sp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6375797" y="172678"/>
            <a:ext cx="889987" cy="303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37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研究方法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8430742" y="253572"/>
            <a:ext cx="181273" cy="1353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8199463" y="253572"/>
            <a:ext cx="179709" cy="1353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7971309" y="253572"/>
            <a:ext cx="181273" cy="1353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738467" y="253572"/>
            <a:ext cx="181273" cy="13534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7507188" y="253572"/>
            <a:ext cx="181273" cy="1353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268096" y="253572"/>
            <a:ext cx="181273" cy="13534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A62BE8-2A5A-48FB-99C5-1A856CB384D9}"/>
              </a:ext>
            </a:extLst>
          </p:cNvPr>
          <p:cNvSpPr txBox="1"/>
          <p:nvPr userDrawn="1"/>
        </p:nvSpPr>
        <p:spPr>
          <a:xfrm>
            <a:off x="176707" y="121001"/>
            <a:ext cx="354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68" b="1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华南理工大学</a:t>
            </a:r>
          </a:p>
        </p:txBody>
      </p:sp>
    </p:spTree>
    <p:extLst>
      <p:ext uri="{BB962C8B-B14F-4D97-AF65-F5344CB8AC3E}">
        <p14:creationId xmlns:p14="http://schemas.microsoft.com/office/powerpoint/2010/main" val="3902352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6812">
        <p14:pan dir="u"/>
      </p:transition>
    </mc:Choice>
    <mc:Fallback>
      <p:transition spd="slow" advTm="6812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001125" cy="68604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68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F8E87D-8AEE-4211-98A4-99A5377A8AF5}"/>
              </a:ext>
            </a:extLst>
          </p:cNvPr>
          <p:cNvSpPr txBox="1"/>
          <p:nvPr userDrawn="1"/>
        </p:nvSpPr>
        <p:spPr>
          <a:xfrm>
            <a:off x="176707" y="121001"/>
            <a:ext cx="354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68" b="1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华南理工大学</a:t>
            </a:r>
          </a:p>
        </p:txBody>
      </p:sp>
    </p:spTree>
    <p:extLst>
      <p:ext uri="{BB962C8B-B14F-4D97-AF65-F5344CB8AC3E}">
        <p14:creationId xmlns:p14="http://schemas.microsoft.com/office/powerpoint/2010/main" val="331529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8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 vert="horz" lIns="80229" tIns="40115" rIns="80229" bIns="4011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5" r:id="rId5"/>
    <p:sldLayoutId id="2147483667" r:id="rId6"/>
    <p:sldLayoutId id="2147483666" r:id="rId7"/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  <p:txStyles>
    <p:titleStyle>
      <a:lvl1pPr algn="ctr" defTabSz="80229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860" indent="-300860" algn="l" defTabSz="80229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1864" indent="-250717" algn="l" defTabSz="802295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868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4015" indent="-200574" algn="l" defTabSz="802295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163" indent="-200574" algn="l" defTabSz="802295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310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457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05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752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147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295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442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589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736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884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8031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178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桌面\未标题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178" y="1224012"/>
            <a:ext cx="2808312" cy="251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 flipH="1">
            <a:off x="1764258" y="503932"/>
            <a:ext cx="360040" cy="57606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1260202" y="3888308"/>
            <a:ext cx="360040" cy="65830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20"/>
          <p:cNvSpPr txBox="1"/>
          <p:nvPr/>
        </p:nvSpPr>
        <p:spPr>
          <a:xfrm flipH="1">
            <a:off x="3677867" y="1689290"/>
            <a:ext cx="5045673" cy="104689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600" b="1" dirty="0">
                <a:latin typeface="微软雅黑" pitchFamily="34" charset="-122"/>
                <a:ea typeface="微软雅黑" pitchFamily="34" charset="-122"/>
              </a:rPr>
              <a:t>长距离干道路径优选与分割的绿波同步优化方法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8100962" y="2870904"/>
            <a:ext cx="28803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0"/>
          <p:cNvSpPr txBox="1"/>
          <p:nvPr/>
        </p:nvSpPr>
        <p:spPr>
          <a:xfrm flipH="1">
            <a:off x="1259149" y="1944092"/>
            <a:ext cx="2450378" cy="101566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2021</a:t>
            </a:r>
            <a:endParaRPr lang="zh-CN" altLang="en-US" sz="6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8" name="直接连接符 17"/>
          <p:cNvCxnSpPr>
            <a:cxnSpLocks/>
          </p:cNvCxnSpPr>
          <p:nvPr/>
        </p:nvCxnSpPr>
        <p:spPr>
          <a:xfrm>
            <a:off x="4068514" y="2736180"/>
            <a:ext cx="39604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 flipH="1">
            <a:off x="1750744" y="3888308"/>
            <a:ext cx="157530" cy="288032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/>
          </p:cNvCxnSpPr>
          <p:nvPr/>
        </p:nvCxnSpPr>
        <p:spPr>
          <a:xfrm flipH="1">
            <a:off x="2052290" y="863972"/>
            <a:ext cx="180020" cy="288032"/>
          </a:xfrm>
          <a:prstGeom prst="line">
            <a:avLst/>
          </a:prstGeom>
          <a:ln w="19304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4A7180B-10DA-40FC-A948-BE4F311A3FFE}"/>
              </a:ext>
            </a:extLst>
          </p:cNvPr>
          <p:cNvGrpSpPr>
            <a:grpSpLocks/>
          </p:cNvGrpSpPr>
          <p:nvPr/>
        </p:nvGrpSpPr>
        <p:grpSpPr bwMode="auto">
          <a:xfrm>
            <a:off x="4255463" y="2922408"/>
            <a:ext cx="3460750" cy="1431727"/>
            <a:chOff x="3632960" y="3507854"/>
            <a:chExt cx="3459320" cy="1431112"/>
          </a:xfrm>
        </p:grpSpPr>
        <p:sp>
          <p:nvSpPr>
            <p:cNvPr id="24" name="TextBox 57">
              <a:extLst>
                <a:ext uri="{FF2B5EF4-FFF2-40B4-BE49-F238E27FC236}">
                  <a16:creationId xmlns:a16="http://schemas.microsoft.com/office/drawing/2014/main" id="{FEF2C77C-C7D2-4D35-8FD7-E6C1636F8CA4}"/>
                </a:ext>
              </a:extLst>
            </p:cNvPr>
            <p:cNvSpPr txBox="1"/>
            <p:nvPr/>
          </p:nvSpPr>
          <p:spPr>
            <a:xfrm>
              <a:off x="4196290" y="3507854"/>
              <a:ext cx="2895990" cy="13463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刘鹏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交通信息工程及控制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徐建闽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2020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年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09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月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25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日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90">
              <a:extLst>
                <a:ext uri="{FF2B5EF4-FFF2-40B4-BE49-F238E27FC236}">
                  <a16:creationId xmlns:a16="http://schemas.microsoft.com/office/drawing/2014/main" id="{797912B4-0A55-44F7-B82B-30E8CE497174}"/>
                </a:ext>
              </a:extLst>
            </p:cNvPr>
            <p:cNvSpPr txBox="1"/>
            <p:nvPr/>
          </p:nvSpPr>
          <p:spPr>
            <a:xfrm>
              <a:off x="3632960" y="3584021"/>
              <a:ext cx="1153636" cy="30764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姓名：</a:t>
              </a:r>
            </a:p>
          </p:txBody>
        </p:sp>
        <p:sp>
          <p:nvSpPr>
            <p:cNvPr id="26" name="TextBox 59">
              <a:extLst>
                <a:ext uri="{FF2B5EF4-FFF2-40B4-BE49-F238E27FC236}">
                  <a16:creationId xmlns:a16="http://schemas.microsoft.com/office/drawing/2014/main" id="{227B36C1-132A-416F-AACB-1B4F5680DCF5}"/>
                </a:ext>
              </a:extLst>
            </p:cNvPr>
            <p:cNvSpPr txBox="1"/>
            <p:nvPr/>
          </p:nvSpPr>
          <p:spPr>
            <a:xfrm>
              <a:off x="3632960" y="3929948"/>
              <a:ext cx="1180612" cy="30764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专业：</a:t>
              </a:r>
            </a:p>
          </p:txBody>
        </p:sp>
        <p:sp>
          <p:nvSpPr>
            <p:cNvPr id="27" name="TextBox 60">
              <a:extLst>
                <a:ext uri="{FF2B5EF4-FFF2-40B4-BE49-F238E27FC236}">
                  <a16:creationId xmlns:a16="http://schemas.microsoft.com/office/drawing/2014/main" id="{00D76FF1-0D4E-4296-B16F-818637E6D737}"/>
                </a:ext>
              </a:extLst>
            </p:cNvPr>
            <p:cNvSpPr txBox="1"/>
            <p:nvPr/>
          </p:nvSpPr>
          <p:spPr>
            <a:xfrm>
              <a:off x="3632960" y="4285395"/>
              <a:ext cx="722976" cy="30764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导师：</a:t>
              </a:r>
            </a:p>
          </p:txBody>
        </p:sp>
        <p:sp>
          <p:nvSpPr>
            <p:cNvPr id="28" name="TextBox 61">
              <a:extLst>
                <a:ext uri="{FF2B5EF4-FFF2-40B4-BE49-F238E27FC236}">
                  <a16:creationId xmlns:a16="http://schemas.microsoft.com/office/drawing/2014/main" id="{9F9E24F9-D7ED-4C2C-8B37-7B8261069F5A}"/>
                </a:ext>
              </a:extLst>
            </p:cNvPr>
            <p:cNvSpPr txBox="1"/>
            <p:nvPr/>
          </p:nvSpPr>
          <p:spPr>
            <a:xfrm>
              <a:off x="3632960" y="4631321"/>
              <a:ext cx="722976" cy="30764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日期：</a:t>
              </a: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4064F0B-A22A-4866-91F2-32EF20D3AFC0}"/>
                </a:ext>
              </a:extLst>
            </p:cNvPr>
            <p:cNvCxnSpPr/>
            <p:nvPr/>
          </p:nvCxnSpPr>
          <p:spPr>
            <a:xfrm>
              <a:off x="4669170" y="3875996"/>
              <a:ext cx="2088287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74D71EC-855A-456F-AEB9-CD7B8532FC6B}"/>
                </a:ext>
              </a:extLst>
            </p:cNvPr>
            <p:cNvCxnSpPr/>
            <p:nvPr/>
          </p:nvCxnSpPr>
          <p:spPr>
            <a:xfrm>
              <a:off x="4669170" y="4199707"/>
              <a:ext cx="2088287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C3F736F-0F49-4AEA-BE10-E88D4C3BA0BB}"/>
                </a:ext>
              </a:extLst>
            </p:cNvPr>
            <p:cNvCxnSpPr/>
            <p:nvPr/>
          </p:nvCxnSpPr>
          <p:spPr>
            <a:xfrm>
              <a:off x="4669170" y="4577369"/>
              <a:ext cx="2088287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69E68301-5095-4CB1-810D-19EF8AF23022}"/>
                </a:ext>
              </a:extLst>
            </p:cNvPr>
            <p:cNvCxnSpPr/>
            <p:nvPr/>
          </p:nvCxnSpPr>
          <p:spPr>
            <a:xfrm>
              <a:off x="4669170" y="4901080"/>
              <a:ext cx="2088287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5694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  <p:extLst>
    <p:ext uri="{E180D4A7-C9FB-4DFB-919C-405C955672EB}">
      <p14:showEvtLst xmlns:p14="http://schemas.microsoft.com/office/powerpoint/2010/main">
        <p14:playEvt time="4753" objId="10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92" name="矩形 32"/>
          <p:cNvSpPr>
            <a:spLocks noChangeArrowheads="1"/>
          </p:cNvSpPr>
          <p:nvPr/>
        </p:nvSpPr>
        <p:spPr bwMode="auto">
          <a:xfrm>
            <a:off x="6367345" y="172678"/>
            <a:ext cx="885166" cy="30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372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工作计划</a:t>
            </a:r>
          </a:p>
        </p:txBody>
      </p:sp>
      <p:sp>
        <p:nvSpPr>
          <p:cNvPr id="34" name="矩形 33"/>
          <p:cNvSpPr/>
          <p:nvPr/>
        </p:nvSpPr>
        <p:spPr>
          <a:xfrm>
            <a:off x="8185682" y="253572"/>
            <a:ext cx="180456" cy="1353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955446" y="253572"/>
            <a:ext cx="178899" cy="1353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728321" y="253572"/>
            <a:ext cx="180456" cy="1353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423887" y="253572"/>
            <a:ext cx="180456" cy="13534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493636" y="253572"/>
            <a:ext cx="180456" cy="1353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255622" y="253572"/>
            <a:ext cx="180456" cy="13534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72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1" name="表格 90">
            <a:extLst>
              <a:ext uri="{FF2B5EF4-FFF2-40B4-BE49-F238E27FC236}">
                <a16:creationId xmlns:a16="http://schemas.microsoft.com/office/drawing/2014/main" id="{B7D38929-C8D1-451D-A41F-39FF557CF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279328"/>
              </p:ext>
            </p:extLst>
          </p:nvPr>
        </p:nvGraphicFramePr>
        <p:xfrm>
          <a:off x="496242" y="951041"/>
          <a:ext cx="8108101" cy="3835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9937">
                  <a:extLst>
                    <a:ext uri="{9D8B030D-6E8A-4147-A177-3AD203B41FA5}">
                      <a16:colId xmlns:a16="http://schemas.microsoft.com/office/drawing/2014/main" val="2899887926"/>
                    </a:ext>
                  </a:extLst>
                </a:gridCol>
                <a:gridCol w="5638164">
                  <a:extLst>
                    <a:ext uri="{9D8B030D-6E8A-4147-A177-3AD203B41FA5}">
                      <a16:colId xmlns:a16="http://schemas.microsoft.com/office/drawing/2014/main" val="784696133"/>
                    </a:ext>
                  </a:extLst>
                </a:gridCol>
              </a:tblGrid>
              <a:tr h="368965">
                <a:tc gridSpan="2"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论文工作进度安排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6350029"/>
                  </a:ext>
                </a:extLst>
              </a:tr>
              <a:tr h="337364"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起止时间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工作内容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430596"/>
                  </a:ext>
                </a:extLst>
              </a:tr>
              <a:tr h="337364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2021.09-2021.10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相关文献整理与分析、论文开题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492591"/>
                  </a:ext>
                </a:extLst>
              </a:tr>
              <a:tr h="337364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2021.11-2021.01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b="1" kern="100" dirty="0">
                          <a:solidFill>
                            <a:srgbClr val="C00000"/>
                          </a:solidFill>
                          <a:effectLst/>
                        </a:rPr>
                        <a:t>干道协调路径优选与同步协调方法研究</a:t>
                      </a:r>
                      <a:endParaRPr lang="zh-CN" sz="1050" b="1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669955"/>
                  </a:ext>
                </a:extLst>
              </a:tr>
              <a:tr h="337364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2021.02-2022.04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b="1" kern="100" dirty="0">
                          <a:solidFill>
                            <a:srgbClr val="C00000"/>
                          </a:solidFill>
                          <a:effectLst/>
                        </a:rPr>
                        <a:t>长距离干道子区划分与同步协调方法研究</a:t>
                      </a:r>
                      <a:endParaRPr lang="zh-CN" sz="1050" b="1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84095"/>
                  </a:ext>
                </a:extLst>
              </a:tr>
              <a:tr h="337364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2022.05-2022.07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b="1" kern="100" dirty="0">
                          <a:solidFill>
                            <a:srgbClr val="C00000"/>
                          </a:solidFill>
                          <a:effectLst/>
                        </a:rPr>
                        <a:t>干道协调相序优化模型研究</a:t>
                      </a:r>
                      <a:endParaRPr lang="zh-CN" sz="1050" b="1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036053"/>
                  </a:ext>
                </a:extLst>
              </a:tr>
              <a:tr h="430459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2022.08-2022.10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b="1" kern="100" dirty="0">
                          <a:solidFill>
                            <a:srgbClr val="C00000"/>
                          </a:solidFill>
                          <a:effectLst/>
                        </a:rPr>
                        <a:t>长距离干道路径优选与分割的绿波协调同步优化方法研究</a:t>
                      </a:r>
                      <a:endParaRPr lang="zh-CN" sz="1050" b="1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258677"/>
                  </a:ext>
                </a:extLst>
              </a:tr>
              <a:tr h="337364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2022.11-2023.01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对论文进行综合性撰写，完成论文初稿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046335"/>
                  </a:ext>
                </a:extLst>
              </a:tr>
              <a:tr h="337364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2023.01-2023.03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对论文进行修改调整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232867"/>
                  </a:ext>
                </a:extLst>
              </a:tr>
              <a:tr h="337364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2021.04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申请答辩、论文定稿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183005"/>
                  </a:ext>
                </a:extLst>
              </a:tr>
              <a:tr h="337364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2021.05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论文印刷、评审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966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651495"/>
      </p:ext>
    </p:extLst>
  </p:cSld>
  <p:clrMapOvr>
    <a:masterClrMapping/>
  </p:clrMapOvr>
  <p:transition spd="slow" advClick="0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桌面\未标题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86" y="1224012"/>
            <a:ext cx="2808312" cy="251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 flipH="1">
            <a:off x="1737052" y="789481"/>
            <a:ext cx="360040" cy="57606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1332210" y="3888308"/>
            <a:ext cx="360040" cy="65830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20"/>
          <p:cNvSpPr txBox="1"/>
          <p:nvPr/>
        </p:nvSpPr>
        <p:spPr>
          <a:xfrm flipH="1">
            <a:off x="3420442" y="2088108"/>
            <a:ext cx="4546730" cy="64633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感谢您的聆听！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8172970" y="2870904"/>
            <a:ext cx="28803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0"/>
          <p:cNvSpPr txBox="1"/>
          <p:nvPr/>
        </p:nvSpPr>
        <p:spPr>
          <a:xfrm flipH="1">
            <a:off x="1331157" y="1944092"/>
            <a:ext cx="2450378" cy="101566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2017</a:t>
            </a:r>
            <a:endParaRPr lang="zh-CN" altLang="en-US" sz="6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8" name="直接连接符 17"/>
          <p:cNvCxnSpPr>
            <a:cxnSpLocks/>
          </p:cNvCxnSpPr>
          <p:nvPr/>
        </p:nvCxnSpPr>
        <p:spPr>
          <a:xfrm>
            <a:off x="4140522" y="2736180"/>
            <a:ext cx="39604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 flipH="1">
            <a:off x="1822752" y="3888308"/>
            <a:ext cx="157530" cy="288032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/>
          </p:cNvCxnSpPr>
          <p:nvPr/>
        </p:nvCxnSpPr>
        <p:spPr>
          <a:xfrm flipH="1">
            <a:off x="1980282" y="1150763"/>
            <a:ext cx="180020" cy="288032"/>
          </a:xfrm>
          <a:prstGeom prst="line">
            <a:avLst/>
          </a:prstGeom>
          <a:ln w="19304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00E5FA5F-F047-4B97-A40D-E30C9C8D4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496" y="2709724"/>
            <a:ext cx="30480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恳请各位老师批评指正！</a:t>
            </a:r>
          </a:p>
        </p:txBody>
      </p:sp>
      <p:sp>
        <p:nvSpPr>
          <p:cNvPr id="23" name="TextBox 25">
            <a:extLst>
              <a:ext uri="{FF2B5EF4-FFF2-40B4-BE49-F238E27FC236}">
                <a16:creationId xmlns:a16="http://schemas.microsoft.com/office/drawing/2014/main" id="{8F86EAB9-E570-4637-A125-AEDB31F70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798" y="3305161"/>
            <a:ext cx="4787900" cy="37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500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答辩人：刘鹏      指导老师：徐建闽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541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0"/>
          <p:cNvSpPr txBox="1"/>
          <p:nvPr/>
        </p:nvSpPr>
        <p:spPr>
          <a:xfrm flipH="1">
            <a:off x="180082" y="2700176"/>
            <a:ext cx="2915842" cy="64633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3600" b="1" dirty="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73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0" scaled="0"/>
                </a:gra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CONTENT</a:t>
            </a:r>
            <a:endParaRPr lang="zh-CN" altLang="en-US" sz="3600" b="1" dirty="0">
              <a:gradFill>
                <a:gsLst>
                  <a:gs pos="0">
                    <a:schemeClr val="bg1">
                      <a:lumMod val="85000"/>
                    </a:schemeClr>
                  </a:gs>
                  <a:gs pos="73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0" scaled="0"/>
              </a:gra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文本框 20"/>
          <p:cNvSpPr txBox="1"/>
          <p:nvPr/>
        </p:nvSpPr>
        <p:spPr>
          <a:xfrm flipH="1">
            <a:off x="3889373" y="2150824"/>
            <a:ext cx="1097326" cy="36933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研究背景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F4B7F50-0192-4EA3-8DDD-651E1613C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241" y="2156128"/>
            <a:ext cx="327799" cy="43603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09F11F2-4B95-4D33-A092-69048F25C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241" y="2651762"/>
            <a:ext cx="327799" cy="40191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8A7D0F4-C3E3-46DB-A617-D1A017CDB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5241" y="3183675"/>
            <a:ext cx="327799" cy="35040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DD7FEF7-CBA0-49CF-A6AE-6413F94707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4544" y="2156128"/>
            <a:ext cx="327799" cy="351424"/>
          </a:xfrm>
          <a:prstGeom prst="rect">
            <a:avLst/>
          </a:prstGeom>
        </p:spPr>
      </p:pic>
      <p:sp>
        <p:nvSpPr>
          <p:cNvPr id="21" name="文本框 11">
            <a:extLst>
              <a:ext uri="{FF2B5EF4-FFF2-40B4-BE49-F238E27FC236}">
                <a16:creationId xmlns:a16="http://schemas.microsoft.com/office/drawing/2014/main" id="{2EE9F679-CC19-4B9A-9554-A2EC0284F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282" y="2243157"/>
            <a:ext cx="1046332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dist"/>
            <a:r>
              <a:rPr lang="zh-CN" altLang="en-US" sz="30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CDF2DDC-6327-4BC5-9FBB-417234C945DF}"/>
              </a:ext>
            </a:extLst>
          </p:cNvPr>
          <p:cNvCxnSpPr>
            <a:cxnSpLocks/>
          </p:cNvCxnSpPr>
          <p:nvPr/>
        </p:nvCxnSpPr>
        <p:spPr>
          <a:xfrm>
            <a:off x="3204418" y="2201404"/>
            <a:ext cx="0" cy="15462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0">
            <a:extLst>
              <a:ext uri="{FF2B5EF4-FFF2-40B4-BE49-F238E27FC236}">
                <a16:creationId xmlns:a16="http://schemas.microsoft.com/office/drawing/2014/main" id="{21194AC8-713E-4F2E-960E-BB2B3D53B045}"/>
              </a:ext>
            </a:extLst>
          </p:cNvPr>
          <p:cNvSpPr txBox="1"/>
          <p:nvPr/>
        </p:nvSpPr>
        <p:spPr>
          <a:xfrm flipH="1">
            <a:off x="3889373" y="2646458"/>
            <a:ext cx="1097326" cy="36933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研究现状</a:t>
            </a:r>
          </a:p>
        </p:txBody>
      </p:sp>
      <p:sp>
        <p:nvSpPr>
          <p:cNvPr id="24" name="文本框 20">
            <a:extLst>
              <a:ext uri="{FF2B5EF4-FFF2-40B4-BE49-F238E27FC236}">
                <a16:creationId xmlns:a16="http://schemas.microsoft.com/office/drawing/2014/main" id="{42737774-6B37-45A6-AF8A-E6EA4E203EB7}"/>
              </a:ext>
            </a:extLst>
          </p:cNvPr>
          <p:cNvSpPr txBox="1"/>
          <p:nvPr/>
        </p:nvSpPr>
        <p:spPr>
          <a:xfrm flipH="1">
            <a:off x="3886483" y="3178371"/>
            <a:ext cx="1097326" cy="36933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研究内容</a:t>
            </a:r>
          </a:p>
        </p:txBody>
      </p:sp>
      <p:sp>
        <p:nvSpPr>
          <p:cNvPr id="25" name="文本框 20">
            <a:extLst>
              <a:ext uri="{FF2B5EF4-FFF2-40B4-BE49-F238E27FC236}">
                <a16:creationId xmlns:a16="http://schemas.microsoft.com/office/drawing/2014/main" id="{22C5FC0F-6BE2-4147-B2AF-92A73DE3B34B}"/>
              </a:ext>
            </a:extLst>
          </p:cNvPr>
          <p:cNvSpPr txBox="1"/>
          <p:nvPr/>
        </p:nvSpPr>
        <p:spPr>
          <a:xfrm flipH="1">
            <a:off x="6153670" y="2156128"/>
            <a:ext cx="1097326" cy="36933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研究方法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2E9A8675-358F-4286-9800-13EE9D162E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4544" y="2651762"/>
            <a:ext cx="327799" cy="36762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1E0D9F0-7929-4EA7-BA5D-932325B6D6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4544" y="3183675"/>
            <a:ext cx="327799" cy="354376"/>
          </a:xfrm>
          <a:prstGeom prst="rect">
            <a:avLst/>
          </a:prstGeom>
        </p:spPr>
      </p:pic>
      <p:sp>
        <p:nvSpPr>
          <p:cNvPr id="29" name="文本框 20">
            <a:extLst>
              <a:ext uri="{FF2B5EF4-FFF2-40B4-BE49-F238E27FC236}">
                <a16:creationId xmlns:a16="http://schemas.microsoft.com/office/drawing/2014/main" id="{E1547BA7-9EA4-482F-947F-07BA50FA7250}"/>
              </a:ext>
            </a:extLst>
          </p:cNvPr>
          <p:cNvSpPr txBox="1"/>
          <p:nvPr/>
        </p:nvSpPr>
        <p:spPr>
          <a:xfrm flipH="1">
            <a:off x="6153670" y="2651762"/>
            <a:ext cx="2299049" cy="36933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技术路线与工作基础</a:t>
            </a:r>
          </a:p>
        </p:txBody>
      </p:sp>
      <p:sp>
        <p:nvSpPr>
          <p:cNvPr id="30" name="文本框 20">
            <a:extLst>
              <a:ext uri="{FF2B5EF4-FFF2-40B4-BE49-F238E27FC236}">
                <a16:creationId xmlns:a16="http://schemas.microsoft.com/office/drawing/2014/main" id="{3AC0BEEF-99A0-4329-BEB9-E85F83E90B9B}"/>
              </a:ext>
            </a:extLst>
          </p:cNvPr>
          <p:cNvSpPr txBox="1"/>
          <p:nvPr/>
        </p:nvSpPr>
        <p:spPr>
          <a:xfrm flipH="1">
            <a:off x="6153670" y="3183675"/>
            <a:ext cx="2299049" cy="36933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论文研究计划</a:t>
            </a:r>
          </a:p>
        </p:txBody>
      </p:sp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7"/>
          <p:cNvSpPr>
            <a:spLocks noChangeShapeType="1"/>
          </p:cNvSpPr>
          <p:nvPr/>
        </p:nvSpPr>
        <p:spPr bwMode="auto">
          <a:xfrm flipV="1">
            <a:off x="3932921" y="3108273"/>
            <a:ext cx="1136212" cy="708794"/>
          </a:xfrm>
          <a:prstGeom prst="line">
            <a:avLst/>
          </a:prstGeom>
          <a:noFill/>
          <a:ln w="101600" cap="flat" cmpd="sng">
            <a:solidFill>
              <a:srgbClr val="B9B9B9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68468">
              <a:defRPr/>
            </a:pPr>
            <a:endParaRPr lang="es-ES" sz="400">
              <a:solidFill>
                <a:srgbClr val="000000"/>
              </a:solidFill>
              <a:latin typeface="Helvetica" charset="0"/>
              <a:ea typeface="ＭＳ Ｐゴシック" charset="0"/>
              <a:sym typeface="Helvetica" charset="0"/>
            </a:endParaRPr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3929991" y="2725000"/>
            <a:ext cx="1137970" cy="381523"/>
          </a:xfrm>
          <a:prstGeom prst="line">
            <a:avLst/>
          </a:prstGeom>
          <a:noFill/>
          <a:ln w="101600" cap="flat" cmpd="sng">
            <a:solidFill>
              <a:srgbClr val="B9B9B9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68468">
              <a:defRPr/>
            </a:pPr>
            <a:endParaRPr lang="es-ES" sz="400">
              <a:solidFill>
                <a:srgbClr val="000000"/>
              </a:solidFill>
              <a:latin typeface="Helvetica" charset="0"/>
              <a:ea typeface="ＭＳ Ｐゴシック" charset="0"/>
              <a:sym typeface="Helvetica" charset="0"/>
            </a:endParaRP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V="1">
            <a:off x="3932335" y="2148047"/>
            <a:ext cx="1113359" cy="579286"/>
          </a:xfrm>
          <a:prstGeom prst="line">
            <a:avLst/>
          </a:prstGeom>
          <a:noFill/>
          <a:ln w="101600" cap="flat" cmpd="sng">
            <a:solidFill>
              <a:srgbClr val="B9B9B9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68468">
              <a:defRPr/>
            </a:pPr>
            <a:endParaRPr lang="es-ES" sz="400">
              <a:solidFill>
                <a:srgbClr val="000000"/>
              </a:solidFill>
              <a:latin typeface="Helvetica" charset="0"/>
              <a:ea typeface="ＭＳ Ｐゴシック" charset="0"/>
              <a:sym typeface="Helvetica" charset="0"/>
            </a:endParaRPr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>
            <a:off x="3893075" y="1547761"/>
            <a:ext cx="1150275" cy="591536"/>
          </a:xfrm>
          <a:prstGeom prst="line">
            <a:avLst/>
          </a:prstGeom>
          <a:noFill/>
          <a:ln w="101600" cap="flat" cmpd="sng">
            <a:solidFill>
              <a:srgbClr val="B9B9B9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68468">
              <a:defRPr/>
            </a:pPr>
            <a:endParaRPr lang="es-ES" sz="400">
              <a:solidFill>
                <a:srgbClr val="000000"/>
              </a:solidFill>
              <a:latin typeface="Helvetica" charset="0"/>
              <a:ea typeface="ＭＳ Ｐゴシック" charset="0"/>
              <a:sym typeface="Helvetica" charset="0"/>
            </a:endParaRPr>
          </a:p>
        </p:txBody>
      </p:sp>
      <p:sp>
        <p:nvSpPr>
          <p:cNvPr id="13" name="AutoShape 21"/>
          <p:cNvSpPr>
            <a:spLocks/>
          </p:cNvSpPr>
          <p:nvPr/>
        </p:nvSpPr>
        <p:spPr bwMode="auto">
          <a:xfrm>
            <a:off x="4963072" y="2057042"/>
            <a:ext cx="159387" cy="15867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defTabSz="215265">
              <a:defRPr/>
            </a:pPr>
            <a:endParaRPr lang="es-ES" sz="1500">
              <a:solidFill>
                <a:srgbClr val="F1F2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14" name="AutoShape 22"/>
          <p:cNvSpPr>
            <a:spLocks/>
          </p:cNvSpPr>
          <p:nvPr/>
        </p:nvSpPr>
        <p:spPr bwMode="auto">
          <a:xfrm>
            <a:off x="4987682" y="3021351"/>
            <a:ext cx="159387" cy="15867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defTabSz="215265">
              <a:defRPr/>
            </a:pPr>
            <a:endParaRPr lang="es-ES" sz="1500">
              <a:solidFill>
                <a:srgbClr val="F1F2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16" name="AutoShape 24"/>
          <p:cNvSpPr>
            <a:spLocks/>
          </p:cNvSpPr>
          <p:nvPr/>
        </p:nvSpPr>
        <p:spPr bwMode="auto">
          <a:xfrm>
            <a:off x="3810460" y="1466672"/>
            <a:ext cx="159387" cy="15867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r" defTabSz="215265">
              <a:defRPr/>
            </a:pPr>
            <a:endParaRPr lang="es-ES" sz="1500">
              <a:solidFill>
                <a:srgbClr val="F1F2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17" name="AutoShape 25"/>
          <p:cNvSpPr>
            <a:spLocks/>
          </p:cNvSpPr>
          <p:nvPr/>
        </p:nvSpPr>
        <p:spPr bwMode="auto">
          <a:xfrm>
            <a:off x="3860259" y="2635744"/>
            <a:ext cx="159387" cy="15867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r" defTabSz="215265">
              <a:defRPr/>
            </a:pPr>
            <a:endParaRPr lang="es-ES" sz="1500">
              <a:solidFill>
                <a:srgbClr val="F1F2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18" name="AutoShape 26"/>
          <p:cNvSpPr>
            <a:spLocks/>
          </p:cNvSpPr>
          <p:nvPr/>
        </p:nvSpPr>
        <p:spPr bwMode="auto">
          <a:xfrm>
            <a:off x="3854400" y="3730729"/>
            <a:ext cx="159387" cy="15867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r" defTabSz="215265">
              <a:defRPr/>
            </a:pPr>
            <a:endParaRPr lang="es-ES" sz="1500">
              <a:solidFill>
                <a:srgbClr val="F1F2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19" name="TextBox 23"/>
          <p:cNvSpPr txBox="1"/>
          <p:nvPr/>
        </p:nvSpPr>
        <p:spPr>
          <a:xfrm>
            <a:off x="894617" y="1363363"/>
            <a:ext cx="2106193" cy="803186"/>
          </a:xfrm>
          <a:prstGeom prst="rect">
            <a:avLst/>
          </a:prstGeom>
          <a:noFill/>
        </p:spPr>
        <p:txBody>
          <a:bodyPr wrap="square" lIns="63898" tIns="31949" rIns="63898" bIns="31949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据公安部统计，截至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2021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年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月，全国机动车保有量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3.84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亿辆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，新注册机动车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1871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万辆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，同比增长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32.33%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GB" altLang="zh-CN" sz="1200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TextBox 24"/>
          <p:cNvSpPr txBox="1"/>
          <p:nvPr/>
        </p:nvSpPr>
        <p:spPr>
          <a:xfrm>
            <a:off x="1591044" y="1083397"/>
            <a:ext cx="1385798" cy="279966"/>
          </a:xfrm>
          <a:prstGeom prst="rect">
            <a:avLst/>
          </a:prstGeom>
          <a:noFill/>
        </p:spPr>
        <p:txBody>
          <a:bodyPr wrap="none" lIns="63898" tIns="31949" rIns="63898" bIns="31949" rtlCol="0">
            <a:spAutoFit/>
          </a:bodyPr>
          <a:lstStyle/>
          <a:p>
            <a:pPr algn="r"/>
            <a:r>
              <a:rPr lang="zh-CN" altLang="en-US" sz="1400" b="1" dirty="0">
                <a:ea typeface="微软雅黑" panose="020B0503020204020204" pitchFamily="34" charset="-122"/>
              </a:rPr>
              <a:t>车辆保有量上升</a:t>
            </a:r>
          </a:p>
        </p:txBody>
      </p:sp>
      <p:pic>
        <p:nvPicPr>
          <p:cNvPr id="189" name="图形 188">
            <a:extLst>
              <a:ext uri="{FF2B5EF4-FFF2-40B4-BE49-F238E27FC236}">
                <a16:creationId xmlns:a16="http://schemas.microsoft.com/office/drawing/2014/main" id="{F638A741-E6B6-460B-9905-B00176F5B1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69758" y="1965845"/>
            <a:ext cx="406083" cy="406083"/>
          </a:xfrm>
          <a:prstGeom prst="rect">
            <a:avLst/>
          </a:prstGeom>
        </p:spPr>
      </p:pic>
      <p:pic>
        <p:nvPicPr>
          <p:cNvPr id="191" name="图形 190">
            <a:extLst>
              <a:ext uri="{FF2B5EF4-FFF2-40B4-BE49-F238E27FC236}">
                <a16:creationId xmlns:a16="http://schemas.microsoft.com/office/drawing/2014/main" id="{8CA28DB2-1DF7-4B5A-8EC9-CA480D426E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29659" y="2459645"/>
            <a:ext cx="406083" cy="406083"/>
          </a:xfrm>
          <a:prstGeom prst="rect">
            <a:avLst/>
          </a:prstGeom>
        </p:spPr>
      </p:pic>
      <p:pic>
        <p:nvPicPr>
          <p:cNvPr id="193" name="图形 192">
            <a:extLst>
              <a:ext uri="{FF2B5EF4-FFF2-40B4-BE49-F238E27FC236}">
                <a16:creationId xmlns:a16="http://schemas.microsoft.com/office/drawing/2014/main" id="{181E4571-14D2-4DFE-A4A1-D33D34F1934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29658" y="1213327"/>
            <a:ext cx="406083" cy="406083"/>
          </a:xfrm>
          <a:prstGeom prst="rect">
            <a:avLst/>
          </a:prstGeom>
        </p:spPr>
      </p:pic>
      <p:pic>
        <p:nvPicPr>
          <p:cNvPr id="195" name="图形 194">
            <a:extLst>
              <a:ext uri="{FF2B5EF4-FFF2-40B4-BE49-F238E27FC236}">
                <a16:creationId xmlns:a16="http://schemas.microsoft.com/office/drawing/2014/main" id="{96C05DA9-E7F2-46CB-B86D-DABCFA1B28A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29657" y="3584183"/>
            <a:ext cx="406083" cy="406083"/>
          </a:xfrm>
          <a:prstGeom prst="rect">
            <a:avLst/>
          </a:prstGeom>
        </p:spPr>
      </p:pic>
      <p:pic>
        <p:nvPicPr>
          <p:cNvPr id="201" name="图形 200">
            <a:extLst>
              <a:ext uri="{FF2B5EF4-FFF2-40B4-BE49-F238E27FC236}">
                <a16:creationId xmlns:a16="http://schemas.microsoft.com/office/drawing/2014/main" id="{32B2A98D-F8AD-4CD2-8DFE-F64709A2893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69758" y="2865728"/>
            <a:ext cx="406083" cy="406083"/>
          </a:xfrm>
          <a:prstGeom prst="rect">
            <a:avLst/>
          </a:prstGeom>
        </p:spPr>
      </p:pic>
      <p:sp>
        <p:nvSpPr>
          <p:cNvPr id="204" name="TextBox 24">
            <a:extLst>
              <a:ext uri="{FF2B5EF4-FFF2-40B4-BE49-F238E27FC236}">
                <a16:creationId xmlns:a16="http://schemas.microsoft.com/office/drawing/2014/main" id="{9BD70E40-37D4-4742-8FD7-80BD553196C1}"/>
              </a:ext>
            </a:extLst>
          </p:cNvPr>
          <p:cNvSpPr txBox="1"/>
          <p:nvPr/>
        </p:nvSpPr>
        <p:spPr>
          <a:xfrm>
            <a:off x="6194714" y="1223380"/>
            <a:ext cx="1288101" cy="279966"/>
          </a:xfrm>
          <a:prstGeom prst="rect">
            <a:avLst/>
          </a:prstGeom>
          <a:noFill/>
        </p:spPr>
        <p:txBody>
          <a:bodyPr wrap="square" lIns="63898" tIns="31949" rIns="63898" bIns="31949" rtlCol="0">
            <a:spAutoFit/>
          </a:bodyPr>
          <a:lstStyle/>
          <a:p>
            <a:r>
              <a:rPr lang="zh-CN" altLang="en-US" sz="1400" b="1" dirty="0">
                <a:ea typeface="微软雅黑" panose="020B0503020204020204" pitchFamily="34" charset="-122"/>
              </a:rPr>
              <a:t>全球气候变暖</a:t>
            </a:r>
          </a:p>
        </p:txBody>
      </p:sp>
      <p:sp>
        <p:nvSpPr>
          <p:cNvPr id="205" name="TextBox 23">
            <a:extLst>
              <a:ext uri="{FF2B5EF4-FFF2-40B4-BE49-F238E27FC236}">
                <a16:creationId xmlns:a16="http://schemas.microsoft.com/office/drawing/2014/main" id="{6E1D0ADF-7B83-42A1-BBB6-012064086D48}"/>
              </a:ext>
            </a:extLst>
          </p:cNvPr>
          <p:cNvSpPr txBox="1"/>
          <p:nvPr/>
        </p:nvSpPr>
        <p:spPr>
          <a:xfrm>
            <a:off x="6186580" y="1546010"/>
            <a:ext cx="2106193" cy="618520"/>
          </a:xfrm>
          <a:prstGeom prst="rect">
            <a:avLst/>
          </a:prstGeom>
          <a:noFill/>
        </p:spPr>
        <p:txBody>
          <a:bodyPr wrap="square" lIns="63898" tIns="31949" rIns="63898" bIns="31949" rtlCol="0">
            <a:spAutoFit/>
          </a:bodyPr>
          <a:lstStyle/>
          <a:p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交通温室气体排放量已经占到了城市温室气体排放量的</a:t>
            </a:r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30%-40% 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GB" altLang="zh-CN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6" name="TextBox 24">
            <a:extLst>
              <a:ext uri="{FF2B5EF4-FFF2-40B4-BE49-F238E27FC236}">
                <a16:creationId xmlns:a16="http://schemas.microsoft.com/office/drawing/2014/main" id="{901D169E-36CD-4E61-8F21-2EFEC86E4F8C}"/>
              </a:ext>
            </a:extLst>
          </p:cNvPr>
          <p:cNvSpPr txBox="1"/>
          <p:nvPr/>
        </p:nvSpPr>
        <p:spPr>
          <a:xfrm>
            <a:off x="2016708" y="2265491"/>
            <a:ext cx="847189" cy="279966"/>
          </a:xfrm>
          <a:prstGeom prst="rect">
            <a:avLst/>
          </a:prstGeom>
          <a:noFill/>
        </p:spPr>
        <p:txBody>
          <a:bodyPr wrap="none" lIns="63898" tIns="31949" rIns="63898" bIns="31949" rtlCol="0">
            <a:spAutoFit/>
          </a:bodyPr>
          <a:lstStyle/>
          <a:p>
            <a:pPr algn="r"/>
            <a:r>
              <a:rPr lang="zh-CN" altLang="en-US" sz="1400" b="1" dirty="0">
                <a:ea typeface="微软雅黑" panose="020B0503020204020204" pitchFamily="34" charset="-122"/>
              </a:rPr>
              <a:t>交通拥堵</a:t>
            </a:r>
          </a:p>
        </p:txBody>
      </p:sp>
      <p:sp>
        <p:nvSpPr>
          <p:cNvPr id="207" name="TextBox 23">
            <a:extLst>
              <a:ext uri="{FF2B5EF4-FFF2-40B4-BE49-F238E27FC236}">
                <a16:creationId xmlns:a16="http://schemas.microsoft.com/office/drawing/2014/main" id="{24D7BF00-5984-40C3-A052-25F06103622E}"/>
              </a:ext>
            </a:extLst>
          </p:cNvPr>
          <p:cNvSpPr txBox="1"/>
          <p:nvPr/>
        </p:nvSpPr>
        <p:spPr>
          <a:xfrm>
            <a:off x="894617" y="2599456"/>
            <a:ext cx="2082225" cy="433854"/>
          </a:xfrm>
          <a:prstGeom prst="rect">
            <a:avLst/>
          </a:prstGeom>
          <a:noFill/>
        </p:spPr>
        <p:txBody>
          <a:bodyPr wrap="square" lIns="63898" tIns="31949" rIns="63898" bIns="31949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据高德报告显示，因拥堵造成的城市经济损失高达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31.7%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GB" altLang="zh-CN" sz="1200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8" name="TextBox 24">
            <a:extLst>
              <a:ext uri="{FF2B5EF4-FFF2-40B4-BE49-F238E27FC236}">
                <a16:creationId xmlns:a16="http://schemas.microsoft.com/office/drawing/2014/main" id="{47F08129-AFA8-422B-92F0-365B60A367C8}"/>
              </a:ext>
            </a:extLst>
          </p:cNvPr>
          <p:cNvSpPr txBox="1"/>
          <p:nvPr/>
        </p:nvSpPr>
        <p:spPr>
          <a:xfrm>
            <a:off x="6212089" y="2319662"/>
            <a:ext cx="1288101" cy="279966"/>
          </a:xfrm>
          <a:prstGeom prst="rect">
            <a:avLst/>
          </a:prstGeom>
          <a:noFill/>
        </p:spPr>
        <p:txBody>
          <a:bodyPr wrap="square" lIns="63898" tIns="31949" rIns="63898" bIns="31949" rtlCol="0">
            <a:spAutoFit/>
          </a:bodyPr>
          <a:lstStyle/>
          <a:p>
            <a:r>
              <a:rPr lang="zh-CN" altLang="en-US" sz="1400" b="1" dirty="0">
                <a:ea typeface="微软雅黑" panose="020B0503020204020204" pitchFamily="34" charset="-122"/>
              </a:rPr>
              <a:t>交通安全</a:t>
            </a:r>
          </a:p>
        </p:txBody>
      </p:sp>
      <p:sp>
        <p:nvSpPr>
          <p:cNvPr id="210" name="TextBox 23">
            <a:extLst>
              <a:ext uri="{FF2B5EF4-FFF2-40B4-BE49-F238E27FC236}">
                <a16:creationId xmlns:a16="http://schemas.microsoft.com/office/drawing/2014/main" id="{EA9B8E32-C2FE-4C09-B57A-8F7365EE6856}"/>
              </a:ext>
            </a:extLst>
          </p:cNvPr>
          <p:cNvSpPr txBox="1"/>
          <p:nvPr/>
        </p:nvSpPr>
        <p:spPr>
          <a:xfrm>
            <a:off x="6194714" y="2565804"/>
            <a:ext cx="2106193" cy="803186"/>
          </a:xfrm>
          <a:prstGeom prst="rect">
            <a:avLst/>
          </a:prstGeom>
          <a:noFill/>
        </p:spPr>
        <p:txBody>
          <a:bodyPr wrap="square" lIns="63898" tIns="31949" rIns="63898" bIns="31949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年，我国交通事故发生总计</a:t>
            </a:r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24.7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万起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，其中机动车事故数</a:t>
            </a:r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21.5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万起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，交通伤亡人数</a:t>
            </a:r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万人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GB" altLang="zh-CN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2" name="TextBox 24">
            <a:extLst>
              <a:ext uri="{FF2B5EF4-FFF2-40B4-BE49-F238E27FC236}">
                <a16:creationId xmlns:a16="http://schemas.microsoft.com/office/drawing/2014/main" id="{26317E0F-F926-4C50-9A84-0B70065E2F1D}"/>
              </a:ext>
            </a:extLst>
          </p:cNvPr>
          <p:cNvSpPr txBox="1"/>
          <p:nvPr/>
        </p:nvSpPr>
        <p:spPr>
          <a:xfrm>
            <a:off x="1101920" y="3384668"/>
            <a:ext cx="1744871" cy="279966"/>
          </a:xfrm>
          <a:prstGeom prst="rect">
            <a:avLst/>
          </a:prstGeom>
          <a:noFill/>
        </p:spPr>
        <p:txBody>
          <a:bodyPr wrap="none" lIns="63898" tIns="31949" rIns="63898" bIns="31949" rtlCol="0">
            <a:spAutoFit/>
          </a:bodyPr>
          <a:lstStyle/>
          <a:p>
            <a:pPr algn="r"/>
            <a:r>
              <a:rPr lang="zh-CN" altLang="en-US" sz="1400" b="1" dirty="0">
                <a:ea typeface="微软雅黑" panose="020B0503020204020204" pitchFamily="34" charset="-122"/>
              </a:rPr>
              <a:t>基于路径的出行服务</a:t>
            </a:r>
          </a:p>
        </p:txBody>
      </p:sp>
      <p:sp>
        <p:nvSpPr>
          <p:cNvPr id="213" name="TextBox 23">
            <a:extLst>
              <a:ext uri="{FF2B5EF4-FFF2-40B4-BE49-F238E27FC236}">
                <a16:creationId xmlns:a16="http://schemas.microsoft.com/office/drawing/2014/main" id="{C8DA4C6E-8DB1-4322-BD3E-BC5FE589E273}"/>
              </a:ext>
            </a:extLst>
          </p:cNvPr>
          <p:cNvSpPr txBox="1"/>
          <p:nvPr/>
        </p:nvSpPr>
        <p:spPr>
          <a:xfrm>
            <a:off x="828586" y="3730729"/>
            <a:ext cx="2148256" cy="618520"/>
          </a:xfrm>
          <a:prstGeom prst="rect">
            <a:avLst/>
          </a:prstGeom>
          <a:noFill/>
        </p:spPr>
        <p:txBody>
          <a:bodyPr wrap="square" lIns="63898" tIns="31949" rIns="63898" bIns="31949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近年来，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高德、百度地图、滴滴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等基于路径的出行服务已得到长足发展。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>
            <a:extLst>
              <a:ext uri="{FF2B5EF4-FFF2-40B4-BE49-F238E27FC236}">
                <a16:creationId xmlns:a16="http://schemas.microsoft.com/office/drawing/2014/main" id="{7F7A415A-1191-4F15-B60D-97F9D8B48E8E}"/>
              </a:ext>
            </a:extLst>
          </p:cNvPr>
          <p:cNvSpPr/>
          <p:nvPr/>
        </p:nvSpPr>
        <p:spPr>
          <a:xfrm>
            <a:off x="1456669" y="1656060"/>
            <a:ext cx="102431" cy="1024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6A97435-E23A-4A16-A4D4-16415A5D21F6}"/>
              </a:ext>
            </a:extLst>
          </p:cNvPr>
          <p:cNvCxnSpPr>
            <a:cxnSpLocks/>
            <a:stCxn id="23" idx="6"/>
          </p:cNvCxnSpPr>
          <p:nvPr/>
        </p:nvCxnSpPr>
        <p:spPr>
          <a:xfrm flipV="1">
            <a:off x="1559100" y="1656060"/>
            <a:ext cx="433831" cy="512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24">
            <a:extLst>
              <a:ext uri="{FF2B5EF4-FFF2-40B4-BE49-F238E27FC236}">
                <a16:creationId xmlns:a16="http://schemas.microsoft.com/office/drawing/2014/main" id="{AADFE595-AEF6-4562-B0C2-A9DD23341BD6}"/>
              </a:ext>
            </a:extLst>
          </p:cNvPr>
          <p:cNvSpPr txBox="1"/>
          <p:nvPr/>
        </p:nvSpPr>
        <p:spPr>
          <a:xfrm>
            <a:off x="2062464" y="1288484"/>
            <a:ext cx="1565335" cy="279966"/>
          </a:xfrm>
          <a:prstGeom prst="rect">
            <a:avLst/>
          </a:prstGeom>
          <a:noFill/>
        </p:spPr>
        <p:txBody>
          <a:bodyPr wrap="none" lIns="63898" tIns="31949" rIns="63898" bIns="31949" rtlCol="0">
            <a:spAutoFit/>
          </a:bodyPr>
          <a:lstStyle/>
          <a:p>
            <a:r>
              <a:rPr lang="zh-CN" altLang="en-US" sz="1400" b="1" dirty="0">
                <a:ea typeface="微软雅黑" panose="020B0503020204020204" pitchFamily="34" charset="-122"/>
              </a:rPr>
              <a:t>干道协调控制方法</a:t>
            </a:r>
          </a:p>
        </p:txBody>
      </p:sp>
      <p:sp>
        <p:nvSpPr>
          <p:cNvPr id="53" name="TextBox 23">
            <a:extLst>
              <a:ext uri="{FF2B5EF4-FFF2-40B4-BE49-F238E27FC236}">
                <a16:creationId xmlns:a16="http://schemas.microsoft.com/office/drawing/2014/main" id="{47168CB1-AB7A-4700-BE58-83C27D07F4A4}"/>
              </a:ext>
            </a:extLst>
          </p:cNvPr>
          <p:cNvSpPr txBox="1"/>
          <p:nvPr/>
        </p:nvSpPr>
        <p:spPr>
          <a:xfrm>
            <a:off x="2058520" y="1584142"/>
            <a:ext cx="2106193" cy="890261"/>
          </a:xfrm>
          <a:prstGeom prst="rect">
            <a:avLst/>
          </a:prstGeom>
          <a:noFill/>
        </p:spPr>
        <p:txBody>
          <a:bodyPr wrap="square" lIns="63898" tIns="31949" rIns="63898" bIns="31949" rtlCol="0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干道协调控制理论已相对成熟，但是针对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路径的协调控制方法较少</a:t>
            </a: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，也没有考虑协调过程中的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相序优化</a:t>
            </a: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GB" altLang="zh-CN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927EB9DA-5583-48E4-815E-2221718C9369}"/>
              </a:ext>
            </a:extLst>
          </p:cNvPr>
          <p:cNvSpPr/>
          <p:nvPr/>
        </p:nvSpPr>
        <p:spPr>
          <a:xfrm>
            <a:off x="7308874" y="2088108"/>
            <a:ext cx="102431" cy="1024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10047D1-5FE7-498E-B9E7-0297C6DD2079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6892038" y="1923300"/>
            <a:ext cx="431837" cy="1798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TextBox 24">
            <a:extLst>
              <a:ext uri="{FF2B5EF4-FFF2-40B4-BE49-F238E27FC236}">
                <a16:creationId xmlns:a16="http://schemas.microsoft.com/office/drawing/2014/main" id="{B4F75D6B-C5E6-43A8-B780-68683ED35B44}"/>
              </a:ext>
            </a:extLst>
          </p:cNvPr>
          <p:cNvSpPr txBox="1"/>
          <p:nvPr/>
        </p:nvSpPr>
        <p:spPr>
          <a:xfrm>
            <a:off x="4608558" y="1274580"/>
            <a:ext cx="2283480" cy="279966"/>
          </a:xfrm>
          <a:prstGeom prst="rect">
            <a:avLst/>
          </a:prstGeom>
          <a:noFill/>
        </p:spPr>
        <p:txBody>
          <a:bodyPr wrap="none" lIns="63898" tIns="31949" rIns="63898" bIns="31949" rtlCol="0">
            <a:spAutoFit/>
          </a:bodyPr>
          <a:lstStyle/>
          <a:p>
            <a:r>
              <a:rPr lang="zh-CN" altLang="en-US" sz="1400" b="1" dirty="0">
                <a:ea typeface="微软雅黑" panose="020B0503020204020204" pitchFamily="34" charset="-122"/>
              </a:rPr>
              <a:t>协调路径集优选及协调方法</a:t>
            </a:r>
          </a:p>
        </p:txBody>
      </p:sp>
      <p:sp>
        <p:nvSpPr>
          <p:cNvPr id="62" name="TextBox 23">
            <a:extLst>
              <a:ext uri="{FF2B5EF4-FFF2-40B4-BE49-F238E27FC236}">
                <a16:creationId xmlns:a16="http://schemas.microsoft.com/office/drawing/2014/main" id="{49CB1F6B-2A50-45C9-A8EF-857C1CE2E58C}"/>
              </a:ext>
            </a:extLst>
          </p:cNvPr>
          <p:cNvSpPr txBox="1"/>
          <p:nvPr/>
        </p:nvSpPr>
        <p:spPr>
          <a:xfrm>
            <a:off x="4902001" y="1584142"/>
            <a:ext cx="2106193" cy="1100768"/>
          </a:xfrm>
          <a:prstGeom prst="rect">
            <a:avLst/>
          </a:prstGeom>
          <a:noFill/>
        </p:spPr>
        <p:txBody>
          <a:bodyPr wrap="square" lIns="63898" tIns="31949" rIns="63898" bIns="31949" rtlCol="0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借助关联度模型对关键路径进行识别，或根据车辆轨迹数据推算关键路径，没有考虑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干道协调跟关键路径识别的关系。</a:t>
            </a:r>
            <a:endParaRPr lang="en-GB" altLang="zh-CN" sz="1200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5" name="TextBox 24">
            <a:extLst>
              <a:ext uri="{FF2B5EF4-FFF2-40B4-BE49-F238E27FC236}">
                <a16:creationId xmlns:a16="http://schemas.microsoft.com/office/drawing/2014/main" id="{E978B71D-332E-4066-90EA-FEF136D43269}"/>
              </a:ext>
            </a:extLst>
          </p:cNvPr>
          <p:cNvSpPr txBox="1"/>
          <p:nvPr/>
        </p:nvSpPr>
        <p:spPr>
          <a:xfrm>
            <a:off x="3717894" y="3166242"/>
            <a:ext cx="2283480" cy="279966"/>
          </a:xfrm>
          <a:prstGeom prst="rect">
            <a:avLst/>
          </a:prstGeom>
          <a:noFill/>
        </p:spPr>
        <p:txBody>
          <a:bodyPr wrap="none" lIns="63898" tIns="31949" rIns="63898" bIns="31949" rtlCol="0">
            <a:spAutoFit/>
          </a:bodyPr>
          <a:lstStyle/>
          <a:p>
            <a:r>
              <a:rPr lang="zh-CN" altLang="en-US" sz="1400" b="1" dirty="0">
                <a:ea typeface="微软雅黑" panose="020B0503020204020204" pitchFamily="34" charset="-122"/>
              </a:rPr>
              <a:t>长干道子区划分与协调模型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215B73FD-A3D1-45E8-90CD-3DD6CF753928}"/>
              </a:ext>
            </a:extLst>
          </p:cNvPr>
          <p:cNvSpPr/>
          <p:nvPr/>
        </p:nvSpPr>
        <p:spPr>
          <a:xfrm>
            <a:off x="3060402" y="3816300"/>
            <a:ext cx="102431" cy="1024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86BF7BCE-13DE-48BF-89AF-BE2D0598F52F}"/>
              </a:ext>
            </a:extLst>
          </p:cNvPr>
          <p:cNvCxnSpPr>
            <a:cxnSpLocks/>
            <a:stCxn id="66" idx="7"/>
          </p:cNvCxnSpPr>
          <p:nvPr/>
        </p:nvCxnSpPr>
        <p:spPr>
          <a:xfrm flipV="1">
            <a:off x="3147832" y="3600276"/>
            <a:ext cx="488634" cy="2310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TextBox 23">
            <a:extLst>
              <a:ext uri="{FF2B5EF4-FFF2-40B4-BE49-F238E27FC236}">
                <a16:creationId xmlns:a16="http://schemas.microsoft.com/office/drawing/2014/main" id="{F40A2BBA-F0C2-490E-BF5C-9ED2D896E876}"/>
              </a:ext>
            </a:extLst>
          </p:cNvPr>
          <p:cNvSpPr txBox="1"/>
          <p:nvPr/>
        </p:nvSpPr>
        <p:spPr>
          <a:xfrm>
            <a:off x="3723896" y="3473600"/>
            <a:ext cx="2504858" cy="1100768"/>
          </a:xfrm>
          <a:prstGeom prst="rect">
            <a:avLst/>
          </a:prstGeom>
          <a:noFill/>
        </p:spPr>
        <p:txBody>
          <a:bodyPr wrap="square" lIns="63898" tIns="31949" rIns="63898" bIns="31949" rtlCol="0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主流的方法利用关联度模型作为评价标准对干道进行子区划分，再进行分步协调，将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子区划分与绿波协调同步考虑</a:t>
            </a:r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的模型较少，也没有考虑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相邻子区之间的影响关系。</a:t>
            </a:r>
            <a:endParaRPr lang="en-GB" altLang="zh-CN" sz="1200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4">
            <a:extLst>
              <a:ext uri="{FF2B5EF4-FFF2-40B4-BE49-F238E27FC236}">
                <a16:creationId xmlns:a16="http://schemas.microsoft.com/office/drawing/2014/main" id="{60F24E10-3C84-4ABE-A45C-0D2FD3B20EF1}"/>
              </a:ext>
            </a:extLst>
          </p:cNvPr>
          <p:cNvSpPr txBox="1"/>
          <p:nvPr/>
        </p:nvSpPr>
        <p:spPr>
          <a:xfrm>
            <a:off x="468114" y="1007988"/>
            <a:ext cx="1411446" cy="372299"/>
          </a:xfrm>
          <a:prstGeom prst="rect">
            <a:avLst/>
          </a:prstGeom>
          <a:noFill/>
        </p:spPr>
        <p:txBody>
          <a:bodyPr wrap="none" lIns="63898" tIns="31949" rIns="63898" bIns="31949" rtlCol="0">
            <a:spAutoFit/>
          </a:bodyPr>
          <a:lstStyle/>
          <a:p>
            <a:r>
              <a:rPr lang="zh-CN" altLang="en-US" sz="2000" dirty="0">
                <a:ea typeface="微软雅黑" panose="020B0503020204020204" pitchFamily="34" charset="-122"/>
              </a:rPr>
              <a:t>缺点与不足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83CF0768-B9D7-4FCC-957D-16A50EE8EBE8}"/>
              </a:ext>
            </a:extLst>
          </p:cNvPr>
          <p:cNvSpPr txBox="1"/>
          <p:nvPr/>
        </p:nvSpPr>
        <p:spPr>
          <a:xfrm>
            <a:off x="468114" y="1728068"/>
            <a:ext cx="3888432" cy="2106876"/>
          </a:xfrm>
          <a:prstGeom prst="rect">
            <a:avLst/>
          </a:prstGeom>
          <a:noFill/>
        </p:spPr>
        <p:txBody>
          <a:bodyPr wrap="square" lIns="63898" tIns="31949" rIns="63898" bIns="31949" rtlCol="0">
            <a:spAutoFit/>
          </a:bodyPr>
          <a:lstStyle/>
          <a:p>
            <a:pPr marL="171450" indent="-17145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传统的干道协调模型仅考虑双向直行进程的协调，忽略了对带转弯需求以及冲突需求的路径优化。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将路径优选模型与干道协调模型分离，无法根据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干道协调效果动态的选择协调路径</a:t>
            </a:r>
            <a:endParaRPr lang="en-US" altLang="zh-CN" sz="1200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将子区划分模型与干道协调模型分离，忽略了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分割点对干道整体的影响</a:t>
            </a:r>
            <a:endParaRPr lang="en-US" altLang="zh-CN" sz="1200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未考虑干道协调过程中的相序优化，忽略了能够使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干道更大效益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的机会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0EB6E241-F52A-4B2A-979D-9F2320BE0869}"/>
              </a:ext>
            </a:extLst>
          </p:cNvPr>
          <p:cNvSpPr/>
          <p:nvPr/>
        </p:nvSpPr>
        <p:spPr>
          <a:xfrm>
            <a:off x="4356546" y="2544410"/>
            <a:ext cx="576064" cy="28723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24">
            <a:extLst>
              <a:ext uri="{FF2B5EF4-FFF2-40B4-BE49-F238E27FC236}">
                <a16:creationId xmlns:a16="http://schemas.microsoft.com/office/drawing/2014/main" id="{9E78563D-14F4-4D2C-90B5-36A0EA9BF502}"/>
              </a:ext>
            </a:extLst>
          </p:cNvPr>
          <p:cNvSpPr txBox="1"/>
          <p:nvPr/>
        </p:nvSpPr>
        <p:spPr>
          <a:xfrm>
            <a:off x="5103703" y="1007988"/>
            <a:ext cx="1411446" cy="372299"/>
          </a:xfrm>
          <a:prstGeom prst="rect">
            <a:avLst/>
          </a:prstGeom>
          <a:noFill/>
        </p:spPr>
        <p:txBody>
          <a:bodyPr wrap="none" lIns="63898" tIns="31949" rIns="63898" bIns="31949" rtlCol="0">
            <a:spAutoFit/>
          </a:bodyPr>
          <a:lstStyle/>
          <a:p>
            <a:r>
              <a:rPr lang="zh-CN" altLang="en-US" sz="2000" dirty="0">
                <a:ea typeface="微软雅黑" panose="020B0503020204020204" pitchFamily="34" charset="-122"/>
              </a:rPr>
              <a:t>拟解决方案</a:t>
            </a:r>
          </a:p>
        </p:txBody>
      </p:sp>
      <p:sp>
        <p:nvSpPr>
          <p:cNvPr id="18" name="TextBox 23">
            <a:extLst>
              <a:ext uri="{FF2B5EF4-FFF2-40B4-BE49-F238E27FC236}">
                <a16:creationId xmlns:a16="http://schemas.microsoft.com/office/drawing/2014/main" id="{96E2E66A-F8C4-45E8-B1FF-455423457F5C}"/>
              </a:ext>
            </a:extLst>
          </p:cNvPr>
          <p:cNvSpPr txBox="1"/>
          <p:nvPr/>
        </p:nvSpPr>
        <p:spPr>
          <a:xfrm>
            <a:off x="5103703" y="2012675"/>
            <a:ext cx="3888432" cy="1350708"/>
          </a:xfrm>
          <a:prstGeom prst="rect">
            <a:avLst/>
          </a:prstGeom>
          <a:noFill/>
        </p:spPr>
        <p:txBody>
          <a:bodyPr wrap="square" lIns="63898" tIns="31949" rIns="63898" bIns="31949" rtlCol="0">
            <a:spAutoFit/>
          </a:bodyPr>
          <a:lstStyle/>
          <a:p>
            <a:pPr marL="171450" indent="-17145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建立基于路径的干道协调模型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建立干道路径优选与同步协调模型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建立长干道子区划分与同步协调模型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建立干道协调相序优化模型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TextBox 24">
            <a:extLst>
              <a:ext uri="{FF2B5EF4-FFF2-40B4-BE49-F238E27FC236}">
                <a16:creationId xmlns:a16="http://schemas.microsoft.com/office/drawing/2014/main" id="{1EDDFE2E-D385-448E-9276-68E64990FF13}"/>
              </a:ext>
            </a:extLst>
          </p:cNvPr>
          <p:cNvSpPr txBox="1"/>
          <p:nvPr/>
        </p:nvSpPr>
        <p:spPr>
          <a:xfrm>
            <a:off x="1980282" y="4179725"/>
            <a:ext cx="4968552" cy="279966"/>
          </a:xfrm>
          <a:prstGeom prst="rect">
            <a:avLst/>
          </a:prstGeom>
          <a:noFill/>
        </p:spPr>
        <p:txBody>
          <a:bodyPr wrap="square" lIns="63898" tIns="31949" rIns="63898" bIns="31949" rtlCol="0">
            <a:spAutoFit/>
          </a:bodyPr>
          <a:lstStyle/>
          <a:p>
            <a:pPr algn="dist"/>
            <a:r>
              <a:rPr lang="zh-CN" altLang="en-US" sz="1400" b="1" dirty="0">
                <a:solidFill>
                  <a:srgbClr val="C00000"/>
                </a:solidFill>
                <a:ea typeface="微软雅黑" panose="020B0503020204020204" pitchFamily="34" charset="-122"/>
              </a:rPr>
              <a:t>长距离干道路径选择与分割的绿波协调同步优化方法</a:t>
            </a:r>
          </a:p>
        </p:txBody>
      </p:sp>
    </p:spTree>
    <p:extLst>
      <p:ext uri="{BB962C8B-B14F-4D97-AF65-F5344CB8AC3E}">
        <p14:creationId xmlns:p14="http://schemas.microsoft.com/office/powerpoint/2010/main" val="1746042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6812">
        <p14:pan dir="u"/>
      </p:transition>
    </mc:Choice>
    <mc:Fallback>
      <p:transition spd="slow" advTm="6812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9F71729E-9A6D-4991-A0AA-A1CED139D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2" y="791964"/>
            <a:ext cx="8821042" cy="397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4">
            <a:extLst>
              <a:ext uri="{FF2B5EF4-FFF2-40B4-BE49-F238E27FC236}">
                <a16:creationId xmlns:a16="http://schemas.microsoft.com/office/drawing/2014/main" id="{CE43EC86-79C0-4A66-B126-C448249AE91C}"/>
              </a:ext>
            </a:extLst>
          </p:cNvPr>
          <p:cNvSpPr txBox="1"/>
          <p:nvPr/>
        </p:nvSpPr>
        <p:spPr>
          <a:xfrm>
            <a:off x="512350" y="935980"/>
            <a:ext cx="3197513" cy="341521"/>
          </a:xfrm>
          <a:prstGeom prst="rect">
            <a:avLst/>
          </a:prstGeom>
          <a:noFill/>
        </p:spPr>
        <p:txBody>
          <a:bodyPr wrap="none" lIns="63898" tIns="31949" rIns="63898" bIns="31949" rtlCol="0">
            <a:spAutoFit/>
          </a:bodyPr>
          <a:lstStyle/>
          <a:p>
            <a:r>
              <a:rPr lang="zh-CN" altLang="en-US" sz="1800" dirty="0">
                <a:solidFill>
                  <a:srgbClr val="C00000"/>
                </a:solidFill>
                <a:ea typeface="微软雅黑" panose="020B0503020204020204" pitchFamily="34" charset="-122"/>
              </a:rPr>
              <a:t>干道路径优选与同步协调方法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7A4E35D-E43F-4277-A2BE-574CD8115775}"/>
              </a:ext>
            </a:extLst>
          </p:cNvPr>
          <p:cNvSpPr txBox="1"/>
          <p:nvPr/>
        </p:nvSpPr>
        <p:spPr>
          <a:xfrm>
            <a:off x="512350" y="1342841"/>
            <a:ext cx="396044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从多个方面分析协调路径所具备的特征，并将其转换为约束，对干道路径空间进行限制；</a:t>
            </a:r>
            <a:endParaRPr lang="en-US" altLang="zh-CN" sz="12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建立基于路径的绿波协调控制方法</a:t>
            </a:r>
            <a:r>
              <a:rPr lang="zh-CN" altLang="en-US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2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将协调路径的约束引入干道协调模型中，生成协调路径动态选择与绿波协调控制的模型。</a:t>
            </a:r>
            <a:endParaRPr lang="zh-CN" altLang="en-US" sz="1200" dirty="0"/>
          </a:p>
        </p:txBody>
      </p:sp>
      <p:sp>
        <p:nvSpPr>
          <p:cNvPr id="29" name="TextBox 24">
            <a:extLst>
              <a:ext uri="{FF2B5EF4-FFF2-40B4-BE49-F238E27FC236}">
                <a16:creationId xmlns:a16="http://schemas.microsoft.com/office/drawing/2014/main" id="{0410F8C0-21BF-451F-BD50-6FFFA9ACADFA}"/>
              </a:ext>
            </a:extLst>
          </p:cNvPr>
          <p:cNvSpPr txBox="1"/>
          <p:nvPr/>
        </p:nvSpPr>
        <p:spPr>
          <a:xfrm>
            <a:off x="512350" y="2712378"/>
            <a:ext cx="2899033" cy="341521"/>
          </a:xfrm>
          <a:prstGeom prst="rect">
            <a:avLst/>
          </a:prstGeom>
          <a:noFill/>
        </p:spPr>
        <p:txBody>
          <a:bodyPr wrap="none" lIns="63898" tIns="31949" rIns="63898" bIns="31949" rtlCol="0">
            <a:spAutoFit/>
          </a:bodyPr>
          <a:lstStyle/>
          <a:p>
            <a:r>
              <a:rPr lang="zh-CN" altLang="en-US" sz="1800" dirty="0">
                <a:solidFill>
                  <a:srgbClr val="C00000"/>
                </a:solidFill>
                <a:ea typeface="微软雅黑" panose="020B0503020204020204" pitchFamily="34" charset="-122"/>
              </a:rPr>
              <a:t>长干道子区划分与协调方法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B2BD90B-099B-439E-9DD9-367B956B969A}"/>
              </a:ext>
            </a:extLst>
          </p:cNvPr>
          <p:cNvSpPr txBox="1"/>
          <p:nvPr/>
        </p:nvSpPr>
        <p:spPr>
          <a:xfrm>
            <a:off x="512350" y="3144426"/>
            <a:ext cx="3960440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分析干道自动分割的机理与干道分割对干道整体运行效果的影响，引入干道分割决策变量，建立干道分割约束；</a:t>
            </a:r>
            <a:endParaRPr lang="en-US" altLang="zh-CN" sz="12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将干道分割成本与协调成本引入目标函数，建立干道协调自动分割模型，实现干道协调与子区划分同步进行。</a:t>
            </a:r>
            <a:endParaRPr lang="zh-CN" altLang="en-US" sz="1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6B02B5-C008-4A63-969D-00FC659DD0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669" y="791964"/>
            <a:ext cx="967594" cy="403244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1B15C8B-35FA-4238-A419-AD29760D3D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263" y="1079996"/>
            <a:ext cx="3705217" cy="361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03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6812">
        <p14:pan dir="u"/>
      </p:transition>
    </mc:Choice>
    <mc:Fallback>
      <p:transition spd="slow" advTm="6812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4">
            <a:extLst>
              <a:ext uri="{FF2B5EF4-FFF2-40B4-BE49-F238E27FC236}">
                <a16:creationId xmlns:a16="http://schemas.microsoft.com/office/drawing/2014/main" id="{CE43EC86-79C0-4A66-B126-C448249AE91C}"/>
              </a:ext>
            </a:extLst>
          </p:cNvPr>
          <p:cNvSpPr txBox="1"/>
          <p:nvPr/>
        </p:nvSpPr>
        <p:spPr>
          <a:xfrm>
            <a:off x="512350" y="935980"/>
            <a:ext cx="2907049" cy="341521"/>
          </a:xfrm>
          <a:prstGeom prst="rect">
            <a:avLst/>
          </a:prstGeom>
          <a:noFill/>
        </p:spPr>
        <p:txBody>
          <a:bodyPr wrap="none" lIns="63898" tIns="31949" rIns="63898" bIns="31949" rtlCol="0">
            <a:spAutoFit/>
          </a:bodyPr>
          <a:lstStyle/>
          <a:p>
            <a:r>
              <a:rPr lang="zh-CN" altLang="en-US" sz="1800" dirty="0">
                <a:solidFill>
                  <a:srgbClr val="C00000"/>
                </a:solidFill>
                <a:ea typeface="微软雅黑" panose="020B0503020204020204" pitchFamily="34" charset="-122"/>
              </a:rPr>
              <a:t>干道相序绿波协调优化方法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7A4E35D-E43F-4277-A2BE-574CD8115775}"/>
              </a:ext>
            </a:extLst>
          </p:cNvPr>
          <p:cNvSpPr txBox="1"/>
          <p:nvPr/>
        </p:nvSpPr>
        <p:spPr>
          <a:xfrm>
            <a:off x="512350" y="1342841"/>
            <a:ext cx="396044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200" dirty="0"/>
              <a:t>分析相序优化方法，引入干道相序优化关键变量，建立相序优化模型</a:t>
            </a:r>
            <a:endParaRPr lang="en-US" altLang="zh-CN" sz="1200" dirty="0"/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200" dirty="0"/>
              <a:t>分析现存相许特点，建立相序限制约束，保证相序合理性</a:t>
            </a:r>
            <a:endParaRPr lang="en-US" altLang="zh-CN" sz="1200" dirty="0"/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200" dirty="0"/>
              <a:t>建立相序绿波协调同步优化模型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89FF27BB-2CEB-490C-B741-43E9A5C96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90" y="2548256"/>
            <a:ext cx="3104581" cy="390643"/>
          </a:xfrm>
          <a:prstGeom prst="rect">
            <a:avLst/>
          </a:prstGeom>
        </p:spPr>
      </p:pic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D1668F92-D813-4D21-9F30-5E23F80A2F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90773"/>
              </p:ext>
            </p:extLst>
          </p:nvPr>
        </p:nvGraphicFramePr>
        <p:xfrm>
          <a:off x="566890" y="2974763"/>
          <a:ext cx="1586028" cy="528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66600" imgH="622080" progId="Equation.DSMT4">
                  <p:embed/>
                </p:oleObj>
              </mc:Choice>
              <mc:Fallback>
                <p:oleObj name="Equation" r:id="rId4" imgW="1866600" imgH="6220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02F505DF-83A2-4C81-B20F-9834E5D3C0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6890" y="2974763"/>
                        <a:ext cx="1586028" cy="528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" name="图片 49">
            <a:extLst>
              <a:ext uri="{FF2B5EF4-FFF2-40B4-BE49-F238E27FC236}">
                <a16:creationId xmlns:a16="http://schemas.microsoft.com/office/drawing/2014/main" id="{4A1C06C8-7E78-4B3F-B637-758C012720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2370" y="2908038"/>
            <a:ext cx="805543" cy="595401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09F1C84-542D-45A6-B0C2-ECA0886B177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523" y="791964"/>
            <a:ext cx="4231493" cy="3960440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DDD21BAD-459D-4FC0-8BB4-1A9865D945EF}"/>
              </a:ext>
            </a:extLst>
          </p:cNvPr>
          <p:cNvSpPr txBox="1"/>
          <p:nvPr/>
        </p:nvSpPr>
        <p:spPr>
          <a:xfrm>
            <a:off x="478162" y="3558179"/>
            <a:ext cx="3960440" cy="891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200" dirty="0"/>
              <a:t>综合干道优选与同步协调方法、长干道子区划分与同步协调方法、干道相序绿波协调优选方法，提</a:t>
            </a:r>
            <a:r>
              <a:rPr lang="zh-CN" altLang="en-US" sz="1200" dirty="0">
                <a:solidFill>
                  <a:srgbClr val="C00000"/>
                </a:solidFill>
              </a:rPr>
              <a:t>出长距离干道路径选择与分割的绿波协调同步优化方法</a:t>
            </a:r>
            <a:r>
              <a:rPr lang="zh-CN" altLang="en-US" sz="1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8710ACC7-4D9E-4424-B64A-51CB89F9184D}"/>
              </a:ext>
            </a:extLst>
          </p:cNvPr>
          <p:cNvSpPr/>
          <p:nvPr/>
        </p:nvSpPr>
        <p:spPr>
          <a:xfrm>
            <a:off x="366390" y="1410494"/>
            <a:ext cx="2363788" cy="2363788"/>
          </a:xfrm>
          <a:prstGeom prst="ellipse">
            <a:avLst/>
          </a:prstGeom>
          <a:solidFill>
            <a:srgbClr val="414455"/>
          </a:solidFill>
          <a:ln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DD361DD-34CB-49A0-A7E9-06E49BC8D9EF}"/>
              </a:ext>
            </a:extLst>
          </p:cNvPr>
          <p:cNvSpPr/>
          <p:nvPr/>
        </p:nvSpPr>
        <p:spPr>
          <a:xfrm>
            <a:off x="252090" y="1296194"/>
            <a:ext cx="2592388" cy="2592388"/>
          </a:xfrm>
          <a:prstGeom prst="ellipse">
            <a:avLst/>
          </a:prstGeom>
          <a:noFill/>
          <a:ln cmpd="sng">
            <a:solidFill>
              <a:srgbClr val="4144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049C7BA-CA78-454D-99C8-8B4A5743D0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15" y="1945482"/>
            <a:ext cx="9144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21BA4D1-9CA0-4B11-AAFA-056B460F1811}"/>
              </a:ext>
            </a:extLst>
          </p:cNvPr>
          <p:cNvCxnSpPr>
            <a:stCxn id="8" idx="0"/>
            <a:endCxn id="13" idx="2"/>
          </p:cNvCxnSpPr>
          <p:nvPr/>
        </p:nvCxnSpPr>
        <p:spPr>
          <a:xfrm flipV="1">
            <a:off x="1548284" y="1288313"/>
            <a:ext cx="1714132" cy="7881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5B738E4-536E-4C12-A695-9CA20688E23B}"/>
              </a:ext>
            </a:extLst>
          </p:cNvPr>
          <p:cNvCxnSpPr>
            <a:endCxn id="14" idx="2"/>
          </p:cNvCxnSpPr>
          <p:nvPr/>
        </p:nvCxnSpPr>
        <p:spPr>
          <a:xfrm flipV="1">
            <a:off x="2707734" y="2579744"/>
            <a:ext cx="554682" cy="4762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BE4281B-6A97-4D4F-A121-D6E8D1B0BF72}"/>
              </a:ext>
            </a:extLst>
          </p:cNvPr>
          <p:cNvCxnSpPr>
            <a:stCxn id="8" idx="4"/>
            <a:endCxn id="15" idx="2"/>
          </p:cNvCxnSpPr>
          <p:nvPr/>
        </p:nvCxnSpPr>
        <p:spPr>
          <a:xfrm flipV="1">
            <a:off x="1548284" y="3880700"/>
            <a:ext cx="1714132" cy="7882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7A424AE3-37F3-4C8C-AAA8-3EFD0681159E}"/>
              </a:ext>
            </a:extLst>
          </p:cNvPr>
          <p:cNvSpPr/>
          <p:nvPr/>
        </p:nvSpPr>
        <p:spPr bwMode="auto">
          <a:xfrm>
            <a:off x="3262416" y="927950"/>
            <a:ext cx="719137" cy="720725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4814FBE-2EED-47DD-A82C-9F47BF66D5C4}"/>
              </a:ext>
            </a:extLst>
          </p:cNvPr>
          <p:cNvSpPr/>
          <p:nvPr/>
        </p:nvSpPr>
        <p:spPr bwMode="auto">
          <a:xfrm>
            <a:off x="3262416" y="2220175"/>
            <a:ext cx="719137" cy="719137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403AA45-5EB8-4169-831E-4D008C2C33F0}"/>
              </a:ext>
            </a:extLst>
          </p:cNvPr>
          <p:cNvSpPr/>
          <p:nvPr/>
        </p:nvSpPr>
        <p:spPr bwMode="auto">
          <a:xfrm>
            <a:off x="3262416" y="3520337"/>
            <a:ext cx="719137" cy="720725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92C117B8-47D8-49B0-85A1-2FA82E2B985E}"/>
              </a:ext>
            </a:extLst>
          </p:cNvPr>
          <p:cNvSpPr txBox="1"/>
          <p:nvPr/>
        </p:nvSpPr>
        <p:spPr bwMode="auto">
          <a:xfrm>
            <a:off x="4161262" y="1172204"/>
            <a:ext cx="4393233" cy="764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阅读国内外相关专著、期刊、论文等文献，总结国内外学者关于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干道协调、协调路径集优选、路网子区划分、相序优化与协调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等方面的研究的重点与不足，确保研究内容的创新性。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45781CC-B662-41C8-880C-439E42988680}"/>
              </a:ext>
            </a:extLst>
          </p:cNvPr>
          <p:cNvSpPr/>
          <p:nvPr/>
        </p:nvSpPr>
        <p:spPr bwMode="auto">
          <a:xfrm>
            <a:off x="4126512" y="850162"/>
            <a:ext cx="2020888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文献分析法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FA266059-F07A-4C9B-BE7E-7888B8E00034}"/>
              </a:ext>
            </a:extLst>
          </p:cNvPr>
          <p:cNvSpPr txBox="1"/>
          <p:nvPr/>
        </p:nvSpPr>
        <p:spPr bwMode="auto">
          <a:xfrm>
            <a:off x="4203223" y="2559527"/>
            <a:ext cx="4415283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构建相关内容的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数学模型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，确保数学模型的逻辑性与正确性，建立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计算机编程模型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，利用简单算例验证模型的正确性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BA334DD-0F4C-494E-9094-DBEE4E148450}"/>
              </a:ext>
            </a:extLst>
          </p:cNvPr>
          <p:cNvSpPr/>
          <p:nvPr/>
        </p:nvSpPr>
        <p:spPr bwMode="auto">
          <a:xfrm>
            <a:off x="4158262" y="3378225"/>
            <a:ext cx="2020887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实验测试法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F97D5A0D-33B7-40E1-B33A-CB5BB9091158}"/>
              </a:ext>
            </a:extLst>
          </p:cNvPr>
          <p:cNvSpPr txBox="1"/>
          <p:nvPr/>
        </p:nvSpPr>
        <p:spPr bwMode="auto">
          <a:xfrm>
            <a:off x="4158262" y="3718617"/>
            <a:ext cx="4396233" cy="89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利用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实际路网数据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对模型进行验证，并利用</a:t>
            </a:r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VISSIM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仿真平台建立仿真模型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，对模型进行仿真验证，以确保模型的有效性和可行性。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CF457EF-620F-45E5-A253-156938093709}"/>
              </a:ext>
            </a:extLst>
          </p:cNvPr>
          <p:cNvSpPr/>
          <p:nvPr/>
        </p:nvSpPr>
        <p:spPr bwMode="auto">
          <a:xfrm>
            <a:off x="4158262" y="2198832"/>
            <a:ext cx="2020887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数学模型法</a:t>
            </a:r>
          </a:p>
        </p:txBody>
      </p:sp>
      <p:sp>
        <p:nvSpPr>
          <p:cNvPr id="22" name="ïṩ1îḋe">
            <a:extLst>
              <a:ext uri="{FF2B5EF4-FFF2-40B4-BE49-F238E27FC236}">
                <a16:creationId xmlns:a16="http://schemas.microsoft.com/office/drawing/2014/main" id="{810F9596-6570-4E82-A696-221592B2C379}"/>
              </a:ext>
            </a:extLst>
          </p:cNvPr>
          <p:cNvSpPr/>
          <p:nvPr/>
        </p:nvSpPr>
        <p:spPr>
          <a:xfrm>
            <a:off x="3439125" y="3693375"/>
            <a:ext cx="343202" cy="406597"/>
          </a:xfrm>
          <a:custGeom>
            <a:avLst/>
            <a:gdLst>
              <a:gd name="connsiteX0" fmla="*/ 339178 w 504144"/>
              <a:gd name="connsiteY0" fmla="*/ 313099 h 597266"/>
              <a:gd name="connsiteX1" fmla="*/ 367197 w 504144"/>
              <a:gd name="connsiteY1" fmla="*/ 328502 h 597266"/>
              <a:gd name="connsiteX2" fmla="*/ 406549 w 504144"/>
              <a:gd name="connsiteY2" fmla="*/ 380684 h 597266"/>
              <a:gd name="connsiteX3" fmla="*/ 446532 w 504144"/>
              <a:gd name="connsiteY3" fmla="*/ 328502 h 597266"/>
              <a:gd name="connsiteX4" fmla="*/ 472662 w 504144"/>
              <a:gd name="connsiteY4" fmla="*/ 313099 h 597266"/>
              <a:gd name="connsiteX5" fmla="*/ 500681 w 504144"/>
              <a:gd name="connsiteY5" fmla="*/ 339190 h 597266"/>
              <a:gd name="connsiteX6" fmla="*/ 492496 w 504144"/>
              <a:gd name="connsiteY6" fmla="*/ 359937 h 597266"/>
              <a:gd name="connsiteX7" fmla="*/ 440865 w 504144"/>
              <a:gd name="connsiteY7" fmla="*/ 419977 h 597266"/>
              <a:gd name="connsiteX8" fmla="*/ 494070 w 504144"/>
              <a:gd name="connsiteY8" fmla="*/ 480960 h 597266"/>
              <a:gd name="connsiteX9" fmla="*/ 504144 w 504144"/>
              <a:gd name="connsiteY9" fmla="*/ 503907 h 597266"/>
              <a:gd name="connsiteX10" fmla="*/ 476125 w 504144"/>
              <a:gd name="connsiteY10" fmla="*/ 531570 h 597266"/>
              <a:gd name="connsiteX11" fmla="*/ 448106 w 504144"/>
              <a:gd name="connsiteY11" fmla="*/ 516167 h 597266"/>
              <a:gd name="connsiteX12" fmla="*/ 405290 w 504144"/>
              <a:gd name="connsiteY12" fmla="*/ 459899 h 597266"/>
              <a:gd name="connsiteX13" fmla="*/ 362474 w 504144"/>
              <a:gd name="connsiteY13" fmla="*/ 516167 h 597266"/>
              <a:gd name="connsiteX14" fmla="*/ 336344 w 504144"/>
              <a:gd name="connsiteY14" fmla="*/ 531570 h 597266"/>
              <a:gd name="connsiteX15" fmla="*/ 308325 w 504144"/>
              <a:gd name="connsiteY15" fmla="*/ 505479 h 597266"/>
              <a:gd name="connsiteX16" fmla="*/ 316510 w 504144"/>
              <a:gd name="connsiteY16" fmla="*/ 484732 h 597266"/>
              <a:gd name="connsiteX17" fmla="*/ 370974 w 504144"/>
              <a:gd name="connsiteY17" fmla="*/ 420606 h 597266"/>
              <a:gd name="connsiteX18" fmla="*/ 321233 w 504144"/>
              <a:gd name="connsiteY18" fmla="*/ 363709 h 597266"/>
              <a:gd name="connsiteX19" fmla="*/ 311473 w 504144"/>
              <a:gd name="connsiteY19" fmla="*/ 340762 h 597266"/>
              <a:gd name="connsiteX20" fmla="*/ 339178 w 504144"/>
              <a:gd name="connsiteY20" fmla="*/ 313099 h 597266"/>
              <a:gd name="connsiteX21" fmla="*/ 330676 w 504144"/>
              <a:gd name="connsiteY21" fmla="*/ 0 h 597266"/>
              <a:gd name="connsiteX22" fmla="*/ 412524 w 504144"/>
              <a:gd name="connsiteY22" fmla="*/ 89904 h 597266"/>
              <a:gd name="connsiteX23" fmla="*/ 388914 w 504144"/>
              <a:gd name="connsiteY23" fmla="*/ 117253 h 597266"/>
              <a:gd name="connsiteX24" fmla="*/ 361526 w 504144"/>
              <a:gd name="connsiteY24" fmla="*/ 93991 h 597266"/>
              <a:gd name="connsiteX25" fmla="*/ 330676 w 504144"/>
              <a:gd name="connsiteY25" fmla="*/ 50925 h 597266"/>
              <a:gd name="connsiteX26" fmla="*/ 275587 w 504144"/>
              <a:gd name="connsiteY26" fmla="*/ 141458 h 597266"/>
              <a:gd name="connsiteX27" fmla="*/ 273383 w 504144"/>
              <a:gd name="connsiteY27" fmla="*/ 148688 h 597266"/>
              <a:gd name="connsiteX28" fmla="*/ 259847 w 504144"/>
              <a:gd name="connsiteY28" fmla="*/ 200870 h 597266"/>
              <a:gd name="connsiteX29" fmla="*/ 322177 w 504144"/>
              <a:gd name="connsiteY29" fmla="*/ 200870 h 597266"/>
              <a:gd name="connsiteX30" fmla="*/ 347675 w 504144"/>
              <a:gd name="connsiteY30" fmla="*/ 226332 h 597266"/>
              <a:gd name="connsiteX31" fmla="*/ 322177 w 504144"/>
              <a:gd name="connsiteY31" fmla="*/ 251795 h 597266"/>
              <a:gd name="connsiteX32" fmla="*/ 246940 w 504144"/>
              <a:gd name="connsiteY32" fmla="*/ 251795 h 597266"/>
              <a:gd name="connsiteX33" fmla="*/ 179888 w 504144"/>
              <a:gd name="connsiteY33" fmla="*/ 526851 h 597266"/>
              <a:gd name="connsiteX34" fmla="*/ 179574 w 504144"/>
              <a:gd name="connsiteY34" fmla="*/ 528109 h 597266"/>
              <a:gd name="connsiteX35" fmla="*/ 97097 w 504144"/>
              <a:gd name="connsiteY35" fmla="*/ 597266 h 597266"/>
              <a:gd name="connsiteX36" fmla="*/ 1083 w 504144"/>
              <a:gd name="connsiteY36" fmla="*/ 514277 h 597266"/>
              <a:gd name="connsiteX37" fmla="*/ 18397 w 504144"/>
              <a:gd name="connsiteY37" fmla="*/ 482528 h 597266"/>
              <a:gd name="connsiteX38" fmla="*/ 50192 w 504144"/>
              <a:gd name="connsiteY38" fmla="*/ 500132 h 597266"/>
              <a:gd name="connsiteX39" fmla="*/ 97097 w 504144"/>
              <a:gd name="connsiteY39" fmla="*/ 546341 h 597266"/>
              <a:gd name="connsiteX40" fmla="*/ 130465 w 504144"/>
              <a:gd name="connsiteY40" fmla="*/ 513963 h 597266"/>
              <a:gd name="connsiteX41" fmla="*/ 194369 w 504144"/>
              <a:gd name="connsiteY41" fmla="*/ 251795 h 597266"/>
              <a:gd name="connsiteX42" fmla="*/ 117558 w 504144"/>
              <a:gd name="connsiteY42" fmla="*/ 251795 h 597266"/>
              <a:gd name="connsiteX43" fmla="*/ 92060 w 504144"/>
              <a:gd name="connsiteY43" fmla="*/ 226332 h 597266"/>
              <a:gd name="connsiteX44" fmla="*/ 117558 w 504144"/>
              <a:gd name="connsiteY44" fmla="*/ 200870 h 597266"/>
              <a:gd name="connsiteX45" fmla="*/ 206961 w 504144"/>
              <a:gd name="connsiteY45" fmla="*/ 200870 h 597266"/>
              <a:gd name="connsiteX46" fmla="*/ 224275 w 504144"/>
              <a:gd name="connsiteY46" fmla="*/ 133913 h 597266"/>
              <a:gd name="connsiteX47" fmla="*/ 226478 w 504144"/>
              <a:gd name="connsiteY47" fmla="*/ 126998 h 597266"/>
              <a:gd name="connsiteX48" fmla="*/ 330676 w 504144"/>
              <a:gd name="connsiteY48" fmla="*/ 0 h 597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504144" h="597266">
                <a:moveTo>
                  <a:pt x="339178" y="313099"/>
                </a:moveTo>
                <a:cubicBezTo>
                  <a:pt x="351141" y="313099"/>
                  <a:pt x="359326" y="318757"/>
                  <a:pt x="367197" y="328502"/>
                </a:cubicBezTo>
                <a:lnTo>
                  <a:pt x="406549" y="380684"/>
                </a:lnTo>
                <a:lnTo>
                  <a:pt x="446532" y="328502"/>
                </a:lnTo>
                <a:cubicBezTo>
                  <a:pt x="453773" y="320015"/>
                  <a:pt x="461958" y="313099"/>
                  <a:pt x="472662" y="313099"/>
                </a:cubicBezTo>
                <a:cubicBezTo>
                  <a:pt x="488403" y="313099"/>
                  <a:pt x="500681" y="324101"/>
                  <a:pt x="500681" y="339190"/>
                </a:cubicBezTo>
                <a:cubicBezTo>
                  <a:pt x="500681" y="347677"/>
                  <a:pt x="497218" y="353964"/>
                  <a:pt x="492496" y="359937"/>
                </a:cubicBezTo>
                <a:lnTo>
                  <a:pt x="440865" y="419977"/>
                </a:lnTo>
                <a:lnTo>
                  <a:pt x="494070" y="480960"/>
                </a:lnTo>
                <a:cubicBezTo>
                  <a:pt x="500681" y="488819"/>
                  <a:pt x="504144" y="496049"/>
                  <a:pt x="504144" y="503907"/>
                </a:cubicBezTo>
                <a:cubicBezTo>
                  <a:pt x="504144" y="520882"/>
                  <a:pt x="491236" y="531570"/>
                  <a:pt x="476125" y="531570"/>
                </a:cubicBezTo>
                <a:cubicBezTo>
                  <a:pt x="464476" y="531570"/>
                  <a:pt x="455976" y="525912"/>
                  <a:pt x="448106" y="516167"/>
                </a:cubicBezTo>
                <a:lnTo>
                  <a:pt x="405290" y="459899"/>
                </a:lnTo>
                <a:lnTo>
                  <a:pt x="362474" y="516167"/>
                </a:lnTo>
                <a:cubicBezTo>
                  <a:pt x="355548" y="524654"/>
                  <a:pt x="347048" y="531570"/>
                  <a:pt x="336344" y="531570"/>
                </a:cubicBezTo>
                <a:cubicBezTo>
                  <a:pt x="320603" y="531570"/>
                  <a:pt x="308325" y="520568"/>
                  <a:pt x="308325" y="505479"/>
                </a:cubicBezTo>
                <a:cubicBezTo>
                  <a:pt x="308325" y="496992"/>
                  <a:pt x="311473" y="490705"/>
                  <a:pt x="316510" y="484732"/>
                </a:cubicBezTo>
                <a:lnTo>
                  <a:pt x="370974" y="420606"/>
                </a:lnTo>
                <a:lnTo>
                  <a:pt x="321233" y="363709"/>
                </a:lnTo>
                <a:cubicBezTo>
                  <a:pt x="314621" y="355850"/>
                  <a:pt x="311473" y="348620"/>
                  <a:pt x="311473" y="340762"/>
                </a:cubicBezTo>
                <a:cubicBezTo>
                  <a:pt x="311473" y="323787"/>
                  <a:pt x="324066" y="313099"/>
                  <a:pt x="339178" y="313099"/>
                </a:cubicBezTo>
                <a:close/>
                <a:moveTo>
                  <a:pt x="330676" y="0"/>
                </a:moveTo>
                <a:cubicBezTo>
                  <a:pt x="389858" y="0"/>
                  <a:pt x="410005" y="58784"/>
                  <a:pt x="412524" y="89904"/>
                </a:cubicBezTo>
                <a:cubicBezTo>
                  <a:pt x="413468" y="104050"/>
                  <a:pt x="402765" y="116310"/>
                  <a:pt x="388914" y="117253"/>
                </a:cubicBezTo>
                <a:cubicBezTo>
                  <a:pt x="374748" y="118510"/>
                  <a:pt x="362471" y="107822"/>
                  <a:pt x="361526" y="93991"/>
                </a:cubicBezTo>
                <a:cubicBezTo>
                  <a:pt x="361212" y="92105"/>
                  <a:pt x="357119" y="50925"/>
                  <a:pt x="330676" y="50925"/>
                </a:cubicBezTo>
                <a:cubicBezTo>
                  <a:pt x="302030" y="50925"/>
                  <a:pt x="283457" y="114424"/>
                  <a:pt x="275587" y="141458"/>
                </a:cubicBezTo>
                <a:lnTo>
                  <a:pt x="273383" y="148688"/>
                </a:lnTo>
                <a:cubicBezTo>
                  <a:pt x="271494" y="154975"/>
                  <a:pt x="266458" y="174150"/>
                  <a:pt x="259847" y="200870"/>
                </a:cubicBezTo>
                <a:lnTo>
                  <a:pt x="322177" y="200870"/>
                </a:lnTo>
                <a:cubicBezTo>
                  <a:pt x="336343" y="200870"/>
                  <a:pt x="347675" y="212187"/>
                  <a:pt x="347675" y="226332"/>
                </a:cubicBezTo>
                <a:cubicBezTo>
                  <a:pt x="347675" y="240478"/>
                  <a:pt x="336343" y="251795"/>
                  <a:pt x="322177" y="251795"/>
                </a:cubicBezTo>
                <a:lnTo>
                  <a:pt x="246940" y="251795"/>
                </a:lnTo>
                <a:cubicBezTo>
                  <a:pt x="226164" y="336669"/>
                  <a:pt x="197832" y="453293"/>
                  <a:pt x="179888" y="526851"/>
                </a:cubicBezTo>
                <a:cubicBezTo>
                  <a:pt x="179888" y="527166"/>
                  <a:pt x="179888" y="527480"/>
                  <a:pt x="179574" y="528109"/>
                </a:cubicBezTo>
                <a:cubicBezTo>
                  <a:pt x="172018" y="553886"/>
                  <a:pt x="145890" y="597266"/>
                  <a:pt x="97097" y="597266"/>
                </a:cubicBezTo>
                <a:cubicBezTo>
                  <a:pt x="40433" y="597266"/>
                  <a:pt x="9898" y="545084"/>
                  <a:pt x="1083" y="514277"/>
                </a:cubicBezTo>
                <a:cubicBezTo>
                  <a:pt x="-3009" y="500760"/>
                  <a:pt x="4861" y="486615"/>
                  <a:pt x="18397" y="482528"/>
                </a:cubicBezTo>
                <a:cubicBezTo>
                  <a:pt x="31934" y="478756"/>
                  <a:pt x="46099" y="486615"/>
                  <a:pt x="50192" y="500132"/>
                </a:cubicBezTo>
                <a:cubicBezTo>
                  <a:pt x="50192" y="500446"/>
                  <a:pt x="64358" y="546341"/>
                  <a:pt x="97097" y="546341"/>
                </a:cubicBezTo>
                <a:cubicBezTo>
                  <a:pt x="118503" y="546341"/>
                  <a:pt x="129206" y="517735"/>
                  <a:pt x="130465" y="513963"/>
                </a:cubicBezTo>
                <a:cubicBezTo>
                  <a:pt x="134243" y="498246"/>
                  <a:pt x="168241" y="358045"/>
                  <a:pt x="194369" y="251795"/>
                </a:cubicBezTo>
                <a:lnTo>
                  <a:pt x="117558" y="251795"/>
                </a:lnTo>
                <a:cubicBezTo>
                  <a:pt x="103393" y="251795"/>
                  <a:pt x="92060" y="240478"/>
                  <a:pt x="92060" y="226332"/>
                </a:cubicBezTo>
                <a:cubicBezTo>
                  <a:pt x="92060" y="212187"/>
                  <a:pt x="103393" y="200870"/>
                  <a:pt x="117558" y="200870"/>
                </a:cubicBezTo>
                <a:lnTo>
                  <a:pt x="206961" y="200870"/>
                </a:lnTo>
                <a:cubicBezTo>
                  <a:pt x="215460" y="167234"/>
                  <a:pt x="221756" y="142086"/>
                  <a:pt x="224275" y="133913"/>
                </a:cubicBezTo>
                <a:lnTo>
                  <a:pt x="226478" y="126998"/>
                </a:lnTo>
                <a:cubicBezTo>
                  <a:pt x="238441" y="85818"/>
                  <a:pt x="263624" y="0"/>
                  <a:pt x="330676" y="0"/>
                </a:cubicBezTo>
                <a:close/>
              </a:path>
            </a:pathLst>
          </a:custGeom>
          <a:solidFill>
            <a:srgbClr val="1F4E79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ïṩ1îḋe">
            <a:extLst>
              <a:ext uri="{FF2B5EF4-FFF2-40B4-BE49-F238E27FC236}">
                <a16:creationId xmlns:a16="http://schemas.microsoft.com/office/drawing/2014/main" id="{5DEF6427-D3E2-43BB-A6DF-84E991CD1F1B}"/>
              </a:ext>
            </a:extLst>
          </p:cNvPr>
          <p:cNvSpPr/>
          <p:nvPr/>
        </p:nvSpPr>
        <p:spPr>
          <a:xfrm>
            <a:off x="3439125" y="1126583"/>
            <a:ext cx="377973" cy="339356"/>
          </a:xfrm>
          <a:custGeom>
            <a:avLst/>
            <a:gdLst>
              <a:gd name="T0" fmla="*/ 6113 w 6561"/>
              <a:gd name="T1" fmla="*/ 5006 h 5901"/>
              <a:gd name="T2" fmla="*/ 5890 w 6561"/>
              <a:gd name="T3" fmla="*/ 5006 h 5901"/>
              <a:gd name="T4" fmla="*/ 5890 w 6561"/>
              <a:gd name="T5" fmla="*/ 349 h 5901"/>
              <a:gd name="T6" fmla="*/ 5540 w 6561"/>
              <a:gd name="T7" fmla="*/ 0 h 5901"/>
              <a:gd name="T8" fmla="*/ 4804 w 6561"/>
              <a:gd name="T9" fmla="*/ 0 h 5901"/>
              <a:gd name="T10" fmla="*/ 4454 w 6561"/>
              <a:gd name="T11" fmla="*/ 349 h 5901"/>
              <a:gd name="T12" fmla="*/ 4454 w 6561"/>
              <a:gd name="T13" fmla="*/ 5006 h 5901"/>
              <a:gd name="T14" fmla="*/ 4008 w 6561"/>
              <a:gd name="T15" fmla="*/ 5006 h 5901"/>
              <a:gd name="T16" fmla="*/ 4008 w 6561"/>
              <a:gd name="T17" fmla="*/ 1580 h 5901"/>
              <a:gd name="T18" fmla="*/ 3658 w 6561"/>
              <a:gd name="T19" fmla="*/ 1230 h 5901"/>
              <a:gd name="T20" fmla="*/ 2923 w 6561"/>
              <a:gd name="T21" fmla="*/ 1230 h 5901"/>
              <a:gd name="T22" fmla="*/ 2573 w 6561"/>
              <a:gd name="T23" fmla="*/ 1580 h 5901"/>
              <a:gd name="T24" fmla="*/ 2573 w 6561"/>
              <a:gd name="T25" fmla="*/ 5006 h 5901"/>
              <a:gd name="T26" fmla="*/ 2236 w 6561"/>
              <a:gd name="T27" fmla="*/ 5006 h 5901"/>
              <a:gd name="T28" fmla="*/ 2236 w 6561"/>
              <a:gd name="T29" fmla="*/ 3502 h 5901"/>
              <a:gd name="T30" fmla="*/ 1887 w 6561"/>
              <a:gd name="T31" fmla="*/ 3152 h 5901"/>
              <a:gd name="T32" fmla="*/ 1151 w 6561"/>
              <a:gd name="T33" fmla="*/ 3152 h 5901"/>
              <a:gd name="T34" fmla="*/ 801 w 6561"/>
              <a:gd name="T35" fmla="*/ 3502 h 5901"/>
              <a:gd name="T36" fmla="*/ 801 w 6561"/>
              <a:gd name="T37" fmla="*/ 5006 h 5901"/>
              <a:gd name="T38" fmla="*/ 448 w 6561"/>
              <a:gd name="T39" fmla="*/ 5006 h 5901"/>
              <a:gd name="T40" fmla="*/ 0 w 6561"/>
              <a:gd name="T41" fmla="*/ 5454 h 5901"/>
              <a:gd name="T42" fmla="*/ 448 w 6561"/>
              <a:gd name="T43" fmla="*/ 5901 h 5901"/>
              <a:gd name="T44" fmla="*/ 6113 w 6561"/>
              <a:gd name="T45" fmla="*/ 5901 h 5901"/>
              <a:gd name="T46" fmla="*/ 6561 w 6561"/>
              <a:gd name="T47" fmla="*/ 5454 h 5901"/>
              <a:gd name="T48" fmla="*/ 6113 w 6561"/>
              <a:gd name="T49" fmla="*/ 5006 h 5901"/>
              <a:gd name="T50" fmla="*/ 3021 w 6561"/>
              <a:gd name="T51" fmla="*/ 1678 h 5901"/>
              <a:gd name="T52" fmla="*/ 3561 w 6561"/>
              <a:gd name="T53" fmla="*/ 1678 h 5901"/>
              <a:gd name="T54" fmla="*/ 3561 w 6561"/>
              <a:gd name="T55" fmla="*/ 5006 h 5901"/>
              <a:gd name="T56" fmla="*/ 3021 w 6561"/>
              <a:gd name="T57" fmla="*/ 5006 h 5901"/>
              <a:gd name="T58" fmla="*/ 3021 w 6561"/>
              <a:gd name="T59" fmla="*/ 1678 h 5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561" h="5901">
                <a:moveTo>
                  <a:pt x="6113" y="5006"/>
                </a:moveTo>
                <a:lnTo>
                  <a:pt x="5890" y="5006"/>
                </a:lnTo>
                <a:lnTo>
                  <a:pt x="5890" y="349"/>
                </a:lnTo>
                <a:cubicBezTo>
                  <a:pt x="5890" y="156"/>
                  <a:pt x="5733" y="0"/>
                  <a:pt x="5540" y="0"/>
                </a:cubicBezTo>
                <a:lnTo>
                  <a:pt x="4804" y="0"/>
                </a:lnTo>
                <a:cubicBezTo>
                  <a:pt x="4611" y="0"/>
                  <a:pt x="4454" y="156"/>
                  <a:pt x="4454" y="349"/>
                </a:cubicBezTo>
                <a:lnTo>
                  <a:pt x="4454" y="5006"/>
                </a:lnTo>
                <a:lnTo>
                  <a:pt x="4008" y="5006"/>
                </a:lnTo>
                <a:lnTo>
                  <a:pt x="4008" y="1580"/>
                </a:lnTo>
                <a:cubicBezTo>
                  <a:pt x="4008" y="1387"/>
                  <a:pt x="3852" y="1230"/>
                  <a:pt x="3658" y="1230"/>
                </a:cubicBezTo>
                <a:lnTo>
                  <a:pt x="2923" y="1230"/>
                </a:lnTo>
                <a:cubicBezTo>
                  <a:pt x="2730" y="1230"/>
                  <a:pt x="2573" y="1387"/>
                  <a:pt x="2573" y="1580"/>
                </a:cubicBezTo>
                <a:lnTo>
                  <a:pt x="2573" y="5006"/>
                </a:lnTo>
                <a:lnTo>
                  <a:pt x="2236" y="5006"/>
                </a:lnTo>
                <a:lnTo>
                  <a:pt x="2236" y="3502"/>
                </a:lnTo>
                <a:cubicBezTo>
                  <a:pt x="2236" y="3309"/>
                  <a:pt x="2080" y="3152"/>
                  <a:pt x="1887" y="3152"/>
                </a:cubicBezTo>
                <a:lnTo>
                  <a:pt x="1151" y="3152"/>
                </a:lnTo>
                <a:cubicBezTo>
                  <a:pt x="958" y="3152"/>
                  <a:pt x="801" y="3309"/>
                  <a:pt x="801" y="3502"/>
                </a:cubicBezTo>
                <a:lnTo>
                  <a:pt x="801" y="5006"/>
                </a:lnTo>
                <a:lnTo>
                  <a:pt x="448" y="5006"/>
                </a:lnTo>
                <a:cubicBezTo>
                  <a:pt x="200" y="5006"/>
                  <a:pt x="0" y="5207"/>
                  <a:pt x="0" y="5454"/>
                </a:cubicBezTo>
                <a:cubicBezTo>
                  <a:pt x="0" y="5701"/>
                  <a:pt x="200" y="5901"/>
                  <a:pt x="448" y="5901"/>
                </a:cubicBezTo>
                <a:lnTo>
                  <a:pt x="6113" y="5901"/>
                </a:lnTo>
                <a:cubicBezTo>
                  <a:pt x="6360" y="5901"/>
                  <a:pt x="6561" y="5701"/>
                  <a:pt x="6561" y="5454"/>
                </a:cubicBezTo>
                <a:cubicBezTo>
                  <a:pt x="6561" y="5207"/>
                  <a:pt x="6360" y="5006"/>
                  <a:pt x="6113" y="5006"/>
                </a:cubicBezTo>
                <a:close/>
                <a:moveTo>
                  <a:pt x="3021" y="1678"/>
                </a:moveTo>
                <a:lnTo>
                  <a:pt x="3561" y="1678"/>
                </a:lnTo>
                <a:lnTo>
                  <a:pt x="3561" y="5006"/>
                </a:lnTo>
                <a:lnTo>
                  <a:pt x="3021" y="5006"/>
                </a:lnTo>
                <a:lnTo>
                  <a:pt x="3021" y="1678"/>
                </a:lnTo>
                <a:close/>
              </a:path>
            </a:pathLst>
          </a:custGeom>
          <a:solidFill>
            <a:srgbClr val="1F4E79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ïṩ1îḋe">
            <a:extLst>
              <a:ext uri="{FF2B5EF4-FFF2-40B4-BE49-F238E27FC236}">
                <a16:creationId xmlns:a16="http://schemas.microsoft.com/office/drawing/2014/main" id="{4937DF06-FD20-419E-BB60-8B272F05D4B7}"/>
              </a:ext>
            </a:extLst>
          </p:cNvPr>
          <p:cNvSpPr/>
          <p:nvPr/>
        </p:nvSpPr>
        <p:spPr>
          <a:xfrm>
            <a:off x="3484086" y="2386561"/>
            <a:ext cx="286434" cy="386363"/>
          </a:xfrm>
          <a:custGeom>
            <a:avLst/>
            <a:gdLst>
              <a:gd name="connsiteX0" fmla="*/ 363366 w 449447"/>
              <a:gd name="connsiteY0" fmla="*/ 179144 h 606236"/>
              <a:gd name="connsiteX1" fmla="*/ 377720 w 449447"/>
              <a:gd name="connsiteY1" fmla="*/ 197780 h 606236"/>
              <a:gd name="connsiteX2" fmla="*/ 376285 w 449447"/>
              <a:gd name="connsiteY2" fmla="*/ 202081 h 606236"/>
              <a:gd name="connsiteX3" fmla="*/ 215517 w 449447"/>
              <a:gd name="connsiteY3" fmla="*/ 424280 h 606236"/>
              <a:gd name="connsiteX4" fmla="*/ 212646 w 449447"/>
              <a:gd name="connsiteY4" fmla="*/ 427147 h 606236"/>
              <a:gd name="connsiteX5" fmla="*/ 211211 w 449447"/>
              <a:gd name="connsiteY5" fmla="*/ 427147 h 606236"/>
              <a:gd name="connsiteX6" fmla="*/ 208340 w 449447"/>
              <a:gd name="connsiteY6" fmla="*/ 425714 h 606236"/>
              <a:gd name="connsiteX7" fmla="*/ 90635 w 449447"/>
              <a:gd name="connsiteY7" fmla="*/ 306729 h 606236"/>
              <a:gd name="connsiteX8" fmla="*/ 126521 w 449447"/>
              <a:gd name="connsiteY8" fmla="*/ 276625 h 606236"/>
              <a:gd name="connsiteX9" fmla="*/ 191115 w 449447"/>
              <a:gd name="connsiteY9" fmla="*/ 326799 h 606236"/>
              <a:gd name="connsiteX10" fmla="*/ 363366 w 449447"/>
              <a:gd name="connsiteY10" fmla="*/ 179144 h 606236"/>
              <a:gd name="connsiteX11" fmla="*/ 224006 w 449447"/>
              <a:gd name="connsiteY11" fmla="*/ 65927 h 606236"/>
              <a:gd name="connsiteX12" fmla="*/ 218262 w 449447"/>
              <a:gd name="connsiteY12" fmla="*/ 70226 h 606236"/>
              <a:gd name="connsiteX13" fmla="*/ 56001 w 449447"/>
              <a:gd name="connsiteY13" fmla="*/ 123254 h 606236"/>
              <a:gd name="connsiteX14" fmla="*/ 48822 w 449447"/>
              <a:gd name="connsiteY14" fmla="*/ 130420 h 606236"/>
              <a:gd name="connsiteX15" fmla="*/ 48822 w 449447"/>
              <a:gd name="connsiteY15" fmla="*/ 365462 h 606236"/>
              <a:gd name="connsiteX16" fmla="*/ 221134 w 449447"/>
              <a:gd name="connsiteY16" fmla="*/ 538877 h 606236"/>
              <a:gd name="connsiteX17" fmla="*/ 224006 w 449447"/>
              <a:gd name="connsiteY17" fmla="*/ 540310 h 606236"/>
              <a:gd name="connsiteX18" fmla="*/ 226877 w 449447"/>
              <a:gd name="connsiteY18" fmla="*/ 538877 h 606236"/>
              <a:gd name="connsiteX19" fmla="*/ 400625 w 449447"/>
              <a:gd name="connsiteY19" fmla="*/ 365462 h 606236"/>
              <a:gd name="connsiteX20" fmla="*/ 400625 w 449447"/>
              <a:gd name="connsiteY20" fmla="*/ 130420 h 606236"/>
              <a:gd name="connsiteX21" fmla="*/ 393446 w 449447"/>
              <a:gd name="connsiteY21" fmla="*/ 123254 h 606236"/>
              <a:gd name="connsiteX22" fmla="*/ 231185 w 449447"/>
              <a:gd name="connsiteY22" fmla="*/ 70226 h 606236"/>
              <a:gd name="connsiteX23" fmla="*/ 224006 w 449447"/>
              <a:gd name="connsiteY23" fmla="*/ 65927 h 606236"/>
              <a:gd name="connsiteX24" fmla="*/ 224006 w 449447"/>
              <a:gd name="connsiteY24" fmla="*/ 0 h 606236"/>
              <a:gd name="connsiteX25" fmla="*/ 232621 w 449447"/>
              <a:gd name="connsiteY25" fmla="*/ 5733 h 606236"/>
              <a:gd name="connsiteX26" fmla="*/ 440831 w 449447"/>
              <a:gd name="connsiteY26" fmla="*/ 73093 h 606236"/>
              <a:gd name="connsiteX27" fmla="*/ 449447 w 449447"/>
              <a:gd name="connsiteY27" fmla="*/ 81692 h 606236"/>
              <a:gd name="connsiteX28" fmla="*/ 449447 w 449447"/>
              <a:gd name="connsiteY28" fmla="*/ 384093 h 606236"/>
              <a:gd name="connsiteX29" fmla="*/ 228313 w 449447"/>
              <a:gd name="connsiteY29" fmla="*/ 604803 h 606236"/>
              <a:gd name="connsiteX30" fmla="*/ 224006 w 449447"/>
              <a:gd name="connsiteY30" fmla="*/ 606236 h 606236"/>
              <a:gd name="connsiteX31" fmla="*/ 221134 w 449447"/>
              <a:gd name="connsiteY31" fmla="*/ 604803 h 606236"/>
              <a:gd name="connsiteX32" fmla="*/ 0 w 449447"/>
              <a:gd name="connsiteY32" fmla="*/ 384093 h 606236"/>
              <a:gd name="connsiteX33" fmla="*/ 0 w 449447"/>
              <a:gd name="connsiteY33" fmla="*/ 81692 h 606236"/>
              <a:gd name="connsiteX34" fmla="*/ 8616 w 449447"/>
              <a:gd name="connsiteY34" fmla="*/ 73093 h 606236"/>
              <a:gd name="connsiteX35" fmla="*/ 216826 w 449447"/>
              <a:gd name="connsiteY35" fmla="*/ 5733 h 606236"/>
              <a:gd name="connsiteX36" fmla="*/ 224006 w 449447"/>
              <a:gd name="connsiteY36" fmla="*/ 0 h 606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49447" h="606236">
                <a:moveTo>
                  <a:pt x="363366" y="179144"/>
                </a:moveTo>
                <a:cubicBezTo>
                  <a:pt x="364801" y="177710"/>
                  <a:pt x="377720" y="197780"/>
                  <a:pt x="377720" y="197780"/>
                </a:cubicBezTo>
                <a:cubicBezTo>
                  <a:pt x="377720" y="199213"/>
                  <a:pt x="377720" y="200647"/>
                  <a:pt x="376285" y="202081"/>
                </a:cubicBezTo>
                <a:cubicBezTo>
                  <a:pt x="297336" y="275191"/>
                  <a:pt x="234178" y="376973"/>
                  <a:pt x="215517" y="424280"/>
                </a:cubicBezTo>
                <a:cubicBezTo>
                  <a:pt x="215517" y="425714"/>
                  <a:pt x="214082" y="427147"/>
                  <a:pt x="212646" y="427147"/>
                </a:cubicBezTo>
                <a:cubicBezTo>
                  <a:pt x="211211" y="427147"/>
                  <a:pt x="211211" y="427147"/>
                  <a:pt x="211211" y="427147"/>
                </a:cubicBezTo>
                <a:cubicBezTo>
                  <a:pt x="209776" y="427147"/>
                  <a:pt x="208340" y="427147"/>
                  <a:pt x="208340" y="425714"/>
                </a:cubicBezTo>
                <a:lnTo>
                  <a:pt x="90635" y="306729"/>
                </a:lnTo>
                <a:cubicBezTo>
                  <a:pt x="89200" y="306729"/>
                  <a:pt x="125086" y="275191"/>
                  <a:pt x="126521" y="276625"/>
                </a:cubicBezTo>
                <a:lnTo>
                  <a:pt x="191115" y="326799"/>
                </a:lnTo>
                <a:cubicBezTo>
                  <a:pt x="216953" y="296695"/>
                  <a:pt x="278676" y="230751"/>
                  <a:pt x="363366" y="179144"/>
                </a:cubicBezTo>
                <a:close/>
                <a:moveTo>
                  <a:pt x="224006" y="65927"/>
                </a:moveTo>
                <a:cubicBezTo>
                  <a:pt x="221134" y="65927"/>
                  <a:pt x="219698" y="67360"/>
                  <a:pt x="218262" y="70226"/>
                </a:cubicBezTo>
                <a:cubicBezTo>
                  <a:pt x="218262" y="70226"/>
                  <a:pt x="193851" y="123254"/>
                  <a:pt x="56001" y="123254"/>
                </a:cubicBezTo>
                <a:cubicBezTo>
                  <a:pt x="51694" y="123254"/>
                  <a:pt x="48822" y="126120"/>
                  <a:pt x="48822" y="130420"/>
                </a:cubicBezTo>
                <a:lnTo>
                  <a:pt x="48822" y="365462"/>
                </a:lnTo>
                <a:cubicBezTo>
                  <a:pt x="48822" y="462918"/>
                  <a:pt x="213954" y="536010"/>
                  <a:pt x="221134" y="538877"/>
                </a:cubicBezTo>
                <a:cubicBezTo>
                  <a:pt x="222570" y="540310"/>
                  <a:pt x="224006" y="540310"/>
                  <a:pt x="224006" y="540310"/>
                </a:cubicBezTo>
                <a:cubicBezTo>
                  <a:pt x="225441" y="540310"/>
                  <a:pt x="226877" y="540310"/>
                  <a:pt x="226877" y="538877"/>
                </a:cubicBezTo>
                <a:cubicBezTo>
                  <a:pt x="234057" y="536010"/>
                  <a:pt x="400625" y="462918"/>
                  <a:pt x="400625" y="365462"/>
                </a:cubicBezTo>
                <a:lnTo>
                  <a:pt x="400625" y="130420"/>
                </a:lnTo>
                <a:cubicBezTo>
                  <a:pt x="400625" y="126120"/>
                  <a:pt x="397753" y="123254"/>
                  <a:pt x="393446" y="123254"/>
                </a:cubicBezTo>
                <a:cubicBezTo>
                  <a:pt x="254160" y="123254"/>
                  <a:pt x="231185" y="70226"/>
                  <a:pt x="231185" y="70226"/>
                </a:cubicBezTo>
                <a:cubicBezTo>
                  <a:pt x="229749" y="67360"/>
                  <a:pt x="226877" y="65927"/>
                  <a:pt x="224006" y="65927"/>
                </a:cubicBezTo>
                <a:close/>
                <a:moveTo>
                  <a:pt x="224006" y="0"/>
                </a:moveTo>
                <a:cubicBezTo>
                  <a:pt x="228313" y="0"/>
                  <a:pt x="231185" y="2867"/>
                  <a:pt x="232621" y="5733"/>
                </a:cubicBezTo>
                <a:cubicBezTo>
                  <a:pt x="232621" y="5733"/>
                  <a:pt x="262776" y="73093"/>
                  <a:pt x="440831" y="73093"/>
                </a:cubicBezTo>
                <a:cubicBezTo>
                  <a:pt x="445139" y="73093"/>
                  <a:pt x="449447" y="77392"/>
                  <a:pt x="449447" y="81692"/>
                </a:cubicBezTo>
                <a:lnTo>
                  <a:pt x="449447" y="384093"/>
                </a:lnTo>
                <a:cubicBezTo>
                  <a:pt x="449447" y="507347"/>
                  <a:pt x="236929" y="600503"/>
                  <a:pt x="228313" y="604803"/>
                </a:cubicBezTo>
                <a:cubicBezTo>
                  <a:pt x="226877" y="604803"/>
                  <a:pt x="225441" y="606236"/>
                  <a:pt x="224006" y="606236"/>
                </a:cubicBezTo>
                <a:cubicBezTo>
                  <a:pt x="222570" y="606236"/>
                  <a:pt x="222570" y="604803"/>
                  <a:pt x="221134" y="604803"/>
                </a:cubicBezTo>
                <a:cubicBezTo>
                  <a:pt x="212518" y="600503"/>
                  <a:pt x="0" y="507347"/>
                  <a:pt x="0" y="384093"/>
                </a:cubicBezTo>
                <a:lnTo>
                  <a:pt x="0" y="81692"/>
                </a:lnTo>
                <a:cubicBezTo>
                  <a:pt x="0" y="77392"/>
                  <a:pt x="2872" y="73093"/>
                  <a:pt x="8616" y="73093"/>
                </a:cubicBezTo>
                <a:cubicBezTo>
                  <a:pt x="185235" y="73093"/>
                  <a:pt x="215390" y="5733"/>
                  <a:pt x="216826" y="5733"/>
                </a:cubicBezTo>
                <a:cubicBezTo>
                  <a:pt x="218262" y="2867"/>
                  <a:pt x="221134" y="0"/>
                  <a:pt x="224006" y="0"/>
                </a:cubicBezTo>
                <a:close/>
              </a:path>
            </a:pathLst>
          </a:custGeom>
          <a:solidFill>
            <a:srgbClr val="1F4E79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640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ok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0.7|1.1|0.8|0.7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2|0.6|1.4|0.8|0.8|0.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880</Words>
  <Application>Microsoft Office PowerPoint</Application>
  <PresentationFormat>自定义</PresentationFormat>
  <Paragraphs>100</Paragraphs>
  <Slides>11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Gill Sans</vt:lpstr>
      <vt:lpstr>微软雅黑</vt:lpstr>
      <vt:lpstr>Arial</vt:lpstr>
      <vt:lpstr>Calibri</vt:lpstr>
      <vt:lpstr>Helvetica</vt:lpstr>
      <vt:lpstr>Times New Roman</vt:lpstr>
      <vt:lpstr>Wingdings</vt:lpstr>
      <vt:lpstr>Office 主题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ok2</dc:title>
  <cp:lastModifiedBy>2392839367@qq.com</cp:lastModifiedBy>
  <cp:revision>32</cp:revision>
  <dcterms:modified xsi:type="dcterms:W3CDTF">2021-09-22T12:35:37Z</dcterms:modified>
</cp:coreProperties>
</file>