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CC66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0" autoAdjust="0"/>
    <p:restoredTop sz="93017" autoAdjust="0"/>
  </p:normalViewPr>
  <p:slideViewPr>
    <p:cSldViewPr snapToGrid="0">
      <p:cViewPr varScale="1">
        <p:scale>
          <a:sx n="89" d="100"/>
          <a:sy n="89" d="100"/>
        </p:scale>
        <p:origin x="856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42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6136817-15C9-426E-9F43-3C2D5F07F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53D76C-3426-473A-8380-9572959717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B2A09-08CE-4CD5-B739-038DCB7D9EE0}" type="datetimeFigureOut">
              <a:rPr lang="zh-CN" altLang="en-US" smtClean="0"/>
              <a:t>2021/09/23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165D3-2B3B-4235-9A8B-22B3E2CF84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72A8CA-7F3D-46F7-87AB-157AF5B951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8993D-E9AA-40BE-9D02-AF772B02C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454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00650-A028-470E-972A-C12320527C4F}" type="datetimeFigureOut">
              <a:rPr lang="zh-CN" altLang="en-US" smtClean="0"/>
              <a:pPr/>
              <a:t>2021/09/23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A9B61-74F3-422D-B74E-7365AE7A0E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1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 descr="桌面">
            <a:extLst>
              <a:ext uri="{FF2B5EF4-FFF2-40B4-BE49-F238E27FC236}">
                <a16:creationId xmlns:a16="http://schemas.microsoft.com/office/drawing/2014/main" id="{CA18F8E3-8B8E-4114-9C4A-13E44E42D7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104"/>
            <a:ext cx="12192000" cy="621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164AFD3-5768-4266-8822-6E2D5249EB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67"/>
          <a:stretch/>
        </p:blipFill>
        <p:spPr>
          <a:xfrm>
            <a:off x="0" y="-20637"/>
            <a:ext cx="12192000" cy="1143000"/>
          </a:xfrm>
          <a:prstGeom prst="rect">
            <a:avLst/>
          </a:prstGeom>
        </p:spPr>
      </p:pic>
      <p:pic>
        <p:nvPicPr>
          <p:cNvPr id="21" name="Picture 159" descr="artplus_nature_naturalcity38_e">
            <a:extLst>
              <a:ext uri="{FF2B5EF4-FFF2-40B4-BE49-F238E27FC236}">
                <a16:creationId xmlns:a16="http://schemas.microsoft.com/office/drawing/2014/main" id="{C00F3537-F440-48DC-A745-EB246FFDF1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 b="11525"/>
          <a:stretch>
            <a:fillRect/>
          </a:stretch>
        </p:blipFill>
        <p:spPr bwMode="auto">
          <a:xfrm>
            <a:off x="0" y="4114800"/>
            <a:ext cx="12192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D553201-3A02-470D-A9F2-CFFCAAA04E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3" r="6565" b="11828"/>
          <a:stretch/>
        </p:blipFill>
        <p:spPr>
          <a:xfrm>
            <a:off x="3945145" y="5672338"/>
            <a:ext cx="1362996" cy="7909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512C93F-4AA7-4D2A-977F-F3D26E16BB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6" t="1777" r="4525" b="5245"/>
          <a:stretch/>
        </p:blipFill>
        <p:spPr>
          <a:xfrm>
            <a:off x="5335297" y="5662138"/>
            <a:ext cx="1532295" cy="8341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862D071-E0DC-4102-AA18-5508C9FA45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302" y="5672335"/>
            <a:ext cx="1492724" cy="7486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2A06B3A-B1D5-41EB-88AF-09D142201F3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187" y="34486"/>
            <a:ext cx="2660553" cy="574303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C6C46E94-98DE-4B8F-8A06-518FB461F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927" y="1723981"/>
            <a:ext cx="11574684" cy="1603037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1500"/>
              </a:spcBef>
              <a:defRPr sz="4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948F092-EB18-4933-BFF1-1F081791A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672" y="3530982"/>
            <a:ext cx="9144000" cy="14234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523FA4-336C-42F7-A83A-48D85B90D6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928" y="1153499"/>
            <a:ext cx="11573933" cy="49688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6CE2D8-C1AF-431B-A1A5-A93E83414F72}"/>
              </a:ext>
            </a:extLst>
          </p:cNvPr>
          <p:cNvPicPr/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3" r="8257" b="18865"/>
          <a:stretch/>
        </p:blipFill>
        <p:spPr bwMode="auto">
          <a:xfrm>
            <a:off x="7014378" y="5675060"/>
            <a:ext cx="1687876" cy="8083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4027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A59C0-C046-428C-A397-C9160593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275" y="583111"/>
            <a:ext cx="8441877" cy="478869"/>
          </a:xfrm>
        </p:spPr>
        <p:txBody>
          <a:bodyPr>
            <a:normAutofit/>
          </a:bodyPr>
          <a:lstStyle>
            <a:lvl1pPr>
              <a:defRPr sz="2400" b="1" baseline="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301029-4AD3-4D05-9CA0-A6957C2A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76C-62A4-49A2-9F0F-05A6BA6513C3}" type="datetime1">
              <a:rPr lang="zh-CN" altLang="en-US" smtClean="0"/>
              <a:pPr/>
              <a:t>2021/09/23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4236DE-385F-444A-8F13-74248C338D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7C58C-CDF2-4426-A3B0-57A5CD789B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3C332-5ED8-468B-8547-E16F019934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华南理工大学</a:t>
            </a:r>
            <a:r>
              <a:rPr lang="en-US" altLang="zh-CN" b="1">
                <a:solidFill>
                  <a:schemeClr val="tx1"/>
                </a:solidFill>
              </a:rPr>
              <a:t>——</a:t>
            </a:r>
            <a:r>
              <a:rPr lang="zh-CN" altLang="en-US" b="1">
                <a:solidFill>
                  <a:schemeClr val="tx1"/>
                </a:solidFill>
              </a:rPr>
              <a:t>交通运输工程系</a:t>
            </a:r>
            <a:endParaRPr lang="zh-CN" alt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FE715AC-F1D1-47BC-AC98-142341FCA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401" y="1210429"/>
            <a:ext cx="11670113" cy="5249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="1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 b="0" i="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 b="0" i="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 b="0" i="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 b="0" i="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2C556F5A-FF16-4DB0-8B29-7FE1A4258F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5388" y="583111"/>
            <a:ext cx="2893576" cy="478869"/>
          </a:xfrm>
        </p:spPr>
        <p:txBody>
          <a:bodyPr anchor="ctr">
            <a:noAutofit/>
          </a:bodyPr>
          <a:lstStyle>
            <a:lvl1pPr marL="0" indent="0" algn="l">
              <a:buNone/>
              <a:defRPr sz="2600" b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5830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76C-62A4-49A2-9F0F-05A6BA6513C3}" type="datetime1">
              <a:rPr lang="zh-CN" altLang="en-US" smtClean="0"/>
              <a:pPr/>
              <a:t>2021/09/23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华南理工大学</a:t>
            </a:r>
            <a:r>
              <a:rPr lang="en-US" altLang="zh-CN" b="1">
                <a:solidFill>
                  <a:schemeClr val="tx1"/>
                </a:solidFill>
              </a:rPr>
              <a:t>——</a:t>
            </a:r>
            <a:r>
              <a:rPr lang="zh-CN" altLang="en-US" b="1">
                <a:solidFill>
                  <a:schemeClr val="tx1"/>
                </a:solidFill>
              </a:rPr>
              <a:t>交通运输工程系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C58C-CDF2-4426-A3B0-57A5CD789B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13">
            <a:extLst>
              <a:ext uri="{FF2B5EF4-FFF2-40B4-BE49-F238E27FC236}">
                <a16:creationId xmlns:a16="http://schemas.microsoft.com/office/drawing/2014/main" id="{07B60C95-C541-436C-9497-C6EFA8AF4D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5388" y="583111"/>
            <a:ext cx="2893576" cy="478869"/>
          </a:xfrm>
        </p:spPr>
        <p:txBody>
          <a:bodyPr anchor="ctr">
            <a:noAutofit/>
          </a:bodyPr>
          <a:lstStyle>
            <a:lvl1pPr marL="0" indent="0" algn="l">
              <a:buNone/>
              <a:defRPr sz="2600" b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968092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76C-62A4-49A2-9F0F-05A6BA6513C3}" type="datetime1">
              <a:rPr lang="zh-CN" altLang="en-US" smtClean="0"/>
              <a:pPr/>
              <a:t>2021/09/23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华南理工大学</a:t>
            </a:r>
            <a:r>
              <a:rPr lang="en-US" altLang="zh-CN" b="1">
                <a:solidFill>
                  <a:schemeClr val="tx1"/>
                </a:solidFill>
              </a:rPr>
              <a:t>——</a:t>
            </a:r>
            <a:r>
              <a:rPr lang="zh-CN" altLang="en-US" b="1">
                <a:solidFill>
                  <a:schemeClr val="tx1"/>
                </a:solidFill>
              </a:rPr>
              <a:t>交通运输工程系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C58C-CDF2-4426-A3B0-57A5CD789B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13">
            <a:extLst>
              <a:ext uri="{FF2B5EF4-FFF2-40B4-BE49-F238E27FC236}">
                <a16:creationId xmlns:a16="http://schemas.microsoft.com/office/drawing/2014/main" id="{A1FF1BB4-4E8E-4932-A9C5-6A4149E549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5388" y="583111"/>
            <a:ext cx="2893576" cy="478869"/>
          </a:xfrm>
        </p:spPr>
        <p:txBody>
          <a:bodyPr anchor="ctr">
            <a:noAutofit/>
          </a:bodyPr>
          <a:lstStyle>
            <a:lvl1pPr marL="0" indent="0" algn="l">
              <a:buNone/>
              <a:defRPr sz="2600" b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154723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1219200" y="1544075"/>
            <a:ext cx="9753600" cy="2007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j-cs"/>
              </a:rPr>
              <a:t>汇报结束！谢谢！</a:t>
            </a:r>
            <a:b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j-cs"/>
              </a:rPr>
            </a:b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j-cs"/>
              </a:rPr>
              <a:t>敬请专家们批评与指正！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5" name="Picture 159" descr="artplus_nature_naturalcity38_e">
            <a:extLst>
              <a:ext uri="{FF2B5EF4-FFF2-40B4-BE49-F238E27FC236}">
                <a16:creationId xmlns:a16="http://schemas.microsoft.com/office/drawing/2014/main" id="{F172C756-D29D-4CA4-9517-7AED86245B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 b="11525"/>
          <a:stretch>
            <a:fillRect/>
          </a:stretch>
        </p:blipFill>
        <p:spPr bwMode="auto">
          <a:xfrm>
            <a:off x="0" y="4114800"/>
            <a:ext cx="12192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8AB1D4-F999-4176-9BC4-C9E5909E27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67"/>
          <a:stretch/>
        </p:blipFill>
        <p:spPr>
          <a:xfrm>
            <a:off x="0" y="0"/>
            <a:ext cx="12192000" cy="1143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6D573A-7E1E-4693-8E5D-5277E34F2FA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779" y="4852406"/>
            <a:ext cx="3803901" cy="14290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880177-D229-431B-AFB0-9609B38ABB2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187" y="34486"/>
            <a:ext cx="2660553" cy="57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509" y="1217007"/>
            <a:ext cx="11676691" cy="4959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1BA6FC0-F8A4-4309-9524-7824BC5B74A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464" y="6532368"/>
            <a:ext cx="12172280" cy="32563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32368"/>
            <a:ext cx="2743200" cy="3161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8BB4F76C-62A4-49A2-9F0F-05A6BA6513C3}" type="datetime1">
              <a:rPr lang="zh-CN" altLang="en-US" smtClean="0"/>
              <a:pPr/>
              <a:t>2021/09/23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32368"/>
            <a:ext cx="4114800" cy="3161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华南理工大学</a:t>
            </a:r>
            <a:r>
              <a:rPr lang="en-US" altLang="zh-CN" b="1">
                <a:solidFill>
                  <a:schemeClr val="tx1"/>
                </a:solidFill>
              </a:rPr>
              <a:t>——</a:t>
            </a:r>
            <a:r>
              <a:rPr lang="zh-CN" altLang="en-US" b="1">
                <a:solidFill>
                  <a:schemeClr val="tx1"/>
                </a:solidFill>
              </a:rPr>
              <a:t>交通运输工程系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32368"/>
            <a:ext cx="2743200" cy="3161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CB27C58C-CDF2-4426-A3B0-57A5CD789B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A8E761-961F-4A25-84FC-D18DD97DAF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62894" y="551082"/>
            <a:ext cx="8929105" cy="559569"/>
          </a:xfrm>
          <a:prstGeom prst="rect">
            <a:avLst/>
          </a:prstGeom>
          <a:solidFill>
            <a:srgbClr val="0070C0">
              <a:alpha val="56000"/>
            </a:srgb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88B709-6376-4EDE-A152-E15D720F34D0}"/>
              </a:ext>
            </a:extLst>
          </p:cNvPr>
          <p:cNvSpPr/>
          <p:nvPr userDrawn="1"/>
        </p:nvSpPr>
        <p:spPr>
          <a:xfrm>
            <a:off x="-1" y="551082"/>
            <a:ext cx="3179788" cy="5595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C22D317-87C3-4C9D-BB4A-F57A85B17AE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328" y="116517"/>
            <a:ext cx="1812902" cy="4078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312" y="599133"/>
            <a:ext cx="8384741" cy="463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D66F25-65FF-4C37-B5E5-EE8135509C12}"/>
              </a:ext>
            </a:extLst>
          </p:cNvPr>
          <p:cNvSpPr txBox="1"/>
          <p:nvPr userDrawn="1"/>
        </p:nvSpPr>
        <p:spPr>
          <a:xfrm>
            <a:off x="4243388" y="92178"/>
            <a:ext cx="562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城市长干道公交车和小汽车同步绿波协调技术及应用</a:t>
            </a:r>
          </a:p>
        </p:txBody>
      </p:sp>
    </p:spTree>
    <p:extLst>
      <p:ext uri="{BB962C8B-B14F-4D97-AF65-F5344CB8AC3E}">
        <p14:creationId xmlns:p14="http://schemas.microsoft.com/office/powerpoint/2010/main" val="193052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76" r:id="rId3"/>
    <p:sldLayoutId id="2147483684" r:id="rId4"/>
    <p:sldLayoutId id="2147483688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00FF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EA7FFC2-7265-4B78-8BE0-79F76B823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城市长干道公交车和小汽车同步绿波协调技术及应用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6B901-A621-485F-AFD7-756D67440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7456" y="3092523"/>
            <a:ext cx="6901798" cy="209384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林永杰</a:t>
            </a:r>
            <a:r>
              <a:rPr lang="zh-CN" altLang="en-US" sz="2000" dirty="0"/>
              <a:t>，博士、博士后副研究员、硕导</a:t>
            </a:r>
            <a:endParaRPr lang="en-US" altLang="zh-CN" sz="2000" dirty="0"/>
          </a:p>
          <a:p>
            <a:pPr lvl="0">
              <a:defRPr/>
            </a:pPr>
            <a:r>
              <a:rPr lang="zh-CN" altLang="en-US" sz="2000" dirty="0"/>
              <a:t>广东高校现代交通工程技术研究中心副主任</a:t>
            </a:r>
            <a:endParaRPr lang="en-US" altLang="zh-CN" sz="2000" dirty="0"/>
          </a:p>
          <a:p>
            <a:pPr lvl="0">
              <a:defRPr/>
            </a:pPr>
            <a:r>
              <a:rPr lang="zh-CN" altLang="en-US" sz="2000" dirty="0"/>
              <a:t>华南理工大学</a:t>
            </a:r>
            <a:endParaRPr lang="en-US" altLang="zh-CN" sz="2000" dirty="0"/>
          </a:p>
          <a:p>
            <a:pPr lvl="0">
              <a:defRPr/>
            </a:pPr>
            <a:r>
              <a:rPr lang="en-US" altLang="zh-CN" sz="2000" dirty="0"/>
              <a:t>2021</a:t>
            </a:r>
            <a:r>
              <a:rPr lang="zh-CN" altLang="en-US" sz="2000" dirty="0"/>
              <a:t>年</a:t>
            </a:r>
            <a:r>
              <a:rPr lang="en-US" altLang="zh-CN" sz="2000" dirty="0"/>
              <a:t>10</a:t>
            </a:r>
            <a:r>
              <a:rPr lang="zh-CN" altLang="en-US" sz="2000" dirty="0"/>
              <a:t>月</a:t>
            </a:r>
            <a:r>
              <a:rPr lang="en-US" altLang="zh-CN" sz="2000" dirty="0"/>
              <a:t>18</a:t>
            </a:r>
            <a:r>
              <a:rPr lang="zh-CN" altLang="en-US" sz="2000" dirty="0"/>
              <a:t>日  广州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3905EA8-26EC-4668-B182-E3DF896809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第六届华南智能交通论坛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9380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A4C82-01D6-49FC-B6F8-20FC2BF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0D210A-5897-4384-AEF7-A2C64C8E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76C-62A4-49A2-9F0F-05A6BA6513C3}" type="datetime1">
              <a:rPr lang="zh-CN" altLang="en-US" smtClean="0"/>
              <a:pPr/>
              <a:t>2021/09/23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D5EEC3-DEFC-4389-85A7-BFDD9E1881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7C58C-CDF2-4426-A3B0-57A5CD789B6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D9177-8004-4012-B518-BE5D372F0B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华南理工大学</a:t>
            </a:r>
            <a:r>
              <a:rPr lang="en-US" altLang="zh-CN" b="1" dirty="0">
                <a:solidFill>
                  <a:schemeClr val="tx1"/>
                </a:solidFill>
              </a:rPr>
              <a:t>——</a:t>
            </a:r>
            <a:r>
              <a:rPr lang="zh-CN" altLang="en-US" b="1" dirty="0">
                <a:solidFill>
                  <a:schemeClr val="tx1"/>
                </a:solidFill>
              </a:rPr>
              <a:t>交通运输工程系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0AE73D-1676-4B53-B104-D365C5C32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A0C3D51-A602-4BCE-959B-867D585653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汇报大纲</a:t>
            </a:r>
          </a:p>
        </p:txBody>
      </p:sp>
    </p:spTree>
    <p:extLst>
      <p:ext uri="{BB962C8B-B14F-4D97-AF65-F5344CB8AC3E}">
        <p14:creationId xmlns:p14="http://schemas.microsoft.com/office/powerpoint/2010/main" val="167925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A4C82-01D6-49FC-B6F8-20FC2BF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1.1 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0D210A-5897-4384-AEF7-A2C64C8E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76C-62A4-49A2-9F0F-05A6BA6513C3}" type="datetime1">
              <a:rPr lang="zh-CN" altLang="en-US" smtClean="0"/>
              <a:pPr/>
              <a:t>2021/09/23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D5EEC3-DEFC-4389-85A7-BFDD9E1881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7C58C-CDF2-4426-A3B0-57A5CD789B6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D9177-8004-4012-B518-BE5D372F0B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华南理工大学</a:t>
            </a:r>
            <a:r>
              <a:rPr lang="en-US" altLang="zh-CN" b="1" dirty="0">
                <a:solidFill>
                  <a:schemeClr val="tx1"/>
                </a:solidFill>
              </a:rPr>
              <a:t>——</a:t>
            </a:r>
            <a:r>
              <a:rPr lang="zh-CN" altLang="en-US" b="1" dirty="0">
                <a:solidFill>
                  <a:schemeClr val="tx1"/>
                </a:solidFill>
              </a:rPr>
              <a:t>交通运输工程系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0AE73D-1676-4B53-B104-D365C5C32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A0C3D51-A602-4BCE-959B-867D585653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</a:p>
        </p:txBody>
      </p:sp>
    </p:spTree>
    <p:extLst>
      <p:ext uri="{BB962C8B-B14F-4D97-AF65-F5344CB8AC3E}">
        <p14:creationId xmlns:p14="http://schemas.microsoft.com/office/powerpoint/2010/main" val="169029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A64421-D0EE-4A8B-A06C-B5565FC64E5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532563"/>
            <a:ext cx="2743200" cy="315912"/>
          </a:xfrm>
        </p:spPr>
        <p:txBody>
          <a:bodyPr/>
          <a:lstStyle/>
          <a:p>
            <a:fld id="{8BB4F76C-62A4-49A2-9F0F-05A6BA6513C3}" type="datetime1">
              <a:rPr lang="zh-CN" altLang="en-US" smtClean="0"/>
              <a:pPr/>
              <a:t>2021/09/23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E36541-205C-4CDD-ACD5-8519324CE7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32563"/>
            <a:ext cx="2743200" cy="315912"/>
          </a:xfrm>
        </p:spPr>
        <p:txBody>
          <a:bodyPr/>
          <a:lstStyle/>
          <a:p>
            <a:fld id="{CB27C58C-CDF2-4426-A3B0-57A5CD789B6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7E1395-EC75-4A7E-BE75-67C5C1E390F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532563"/>
            <a:ext cx="4114800" cy="31591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华南理工大学</a:t>
            </a:r>
            <a:r>
              <a:rPr lang="en-US" altLang="zh-CN" b="1">
                <a:solidFill>
                  <a:schemeClr val="tx1"/>
                </a:solidFill>
              </a:rPr>
              <a:t>——</a:t>
            </a:r>
            <a:r>
              <a:rPr lang="zh-CN" altLang="en-US" b="1">
                <a:solidFill>
                  <a:schemeClr val="tx1"/>
                </a:solidFill>
              </a:rPr>
              <a:t>交通运输工程系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49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1271</TotalTime>
  <Words>76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微软雅黑</vt:lpstr>
      <vt:lpstr>微软雅黑 Light</vt:lpstr>
      <vt:lpstr>Arial</vt:lpstr>
      <vt:lpstr>Calibri</vt:lpstr>
      <vt:lpstr>Palatino Linotype</vt:lpstr>
      <vt:lpstr>Times New Roman</vt:lpstr>
      <vt:lpstr>Office 主题</vt:lpstr>
      <vt:lpstr>城市长干道公交车和小汽车同步绿波协调技术及应用</vt:lpstr>
      <vt:lpstr> </vt:lpstr>
      <vt:lpstr>1.1 </vt:lpstr>
      <vt:lpstr>PowerPoint 演示文稿</vt:lpstr>
    </vt:vector>
  </TitlesOfParts>
  <Company>SCUT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Yongjie Lin</dc:creator>
  <cp:lastModifiedBy>林 永杰</cp:lastModifiedBy>
  <cp:revision>405</cp:revision>
  <dcterms:created xsi:type="dcterms:W3CDTF">2016-09-09T02:52:39Z</dcterms:created>
  <dcterms:modified xsi:type="dcterms:W3CDTF">2021-09-23T06:11:10Z</dcterms:modified>
</cp:coreProperties>
</file>