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3987-43A1-B58C-0F56-356F7E739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24A391-1305-1F9B-8950-FDE3CDBF9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49B14-3B68-29D9-A03D-312E78D7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C76B3-C4C2-1592-E9B7-9C79505E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8F989-687D-299C-2F78-C9CDC102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8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3606-FB94-1B49-D83F-CA1B18CD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B4842E-629B-E6AB-E0A4-98DC1B39E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3F860-8F27-0DC3-B4E7-D1506DB1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00DDE-6000-4484-7974-BA91CEA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D7974-A42E-2A7C-6391-C86B7E28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3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07AA26-47F9-DBB4-CDAF-1B4B19787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271ADC-31F1-25C4-EA62-3459B75E9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03EB1-7414-379C-DFCF-C5726686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0D140-939D-6063-ABCA-015C2EC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3CE34-7329-FC79-81EB-63E28827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BB02-7CD3-9F1A-BF3D-56BAC7D8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8A3B-6111-A9BE-BDA4-C18DC60E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C5535-32A7-36B2-177A-324357D6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41E0E-5C98-9DAE-F3E3-909CD784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7A557-139A-1120-4D77-34B3B151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A1DC8-40FE-71C0-4864-CA02CD63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CD14E-7350-1961-85D4-C22B595A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D1019-17DD-951D-32EE-E8EA0E69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F3A33-E2D4-8E32-A2F4-6376663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B7140-56FF-0576-5DBA-267FE2AC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F1D88-F9F3-57B8-95A9-9AE8F77D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01961-106E-5799-E101-5F7FB05E9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A5BE7A-3241-41C4-80A2-3F02753F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0140B-086B-B3F4-03A9-9BCB9C5B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AFB73-14F7-77C8-DFC2-E8EC3289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D78CC5-A53F-604D-91BF-76651A8B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9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8D52D-D800-89E0-0561-8F062593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8382C-F29E-1BDD-8EB0-F3AD7C1D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8A3E9-D1B7-E65F-5C33-B4BD6CDA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50C432-E0D0-3F52-D953-5DC9C8030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554376-DD7A-5CC4-6706-6DF7F522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6B379B-9AB0-19F7-C85D-F4DE0D96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59A83E-1543-6021-4AD2-BFBBB947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1AD0D5-D8AC-BAC5-2E2A-B17C08A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3E75-626B-3E56-FC78-7C1B7462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9217A3-63DF-F88E-69DC-E3D0F5FB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37B6C-7648-2055-6EE5-28141AF6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B7E7D-CEB2-8A50-61F2-E9A73783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1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3CCCFC-D608-E167-2597-6B99B64B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0DA49A-945D-386E-6A10-324F629A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646179-631D-E95E-A492-6E710E2E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3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0AFFF-9D0F-94D4-AA38-2F117409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723ED-0574-24D4-3E7E-C5D3C8A3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5BC5D0-3CE4-01C7-DDE6-D7A666077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A49553-C6E9-E578-80AF-8E28837C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BD934-0FDA-BCD0-F1BF-C8D584D0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B852F-D53F-715B-566D-7AD1FA6C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3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32D0E-9D4C-9F72-8C30-121FBF79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59777-BD14-DE84-E29E-F763FDED1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659A4-7A50-B8C3-7EDB-1B24411D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87B61-5257-FAE2-063A-7A352B60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15C35-BAD2-4041-E5B9-86876060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BC9EEC-F405-EACE-CDCF-09A98144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61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75F6BE-B5D8-26BD-21B2-F3F98296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3095E-D6B9-E901-4DD8-45C1F8415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539AE-4E54-CCE6-21E3-E9D91A1E5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EBA4-26FF-4C17-9410-2C7477D43BEC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94E1C-2CAB-B264-EE90-78D3992D6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6524F-7343-03DC-F041-160C82708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59368-C0BB-4A4D-94FC-923DB4E89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2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4AEB993-149D-EFF1-DE8B-73634382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53" y="241046"/>
            <a:ext cx="5974598" cy="1774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AF28F4-FADB-B979-4185-060E0BBB1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34927" r="20895" b="33333"/>
          <a:stretch/>
        </p:blipFill>
        <p:spPr>
          <a:xfrm>
            <a:off x="980660" y="2266122"/>
            <a:ext cx="6142383" cy="21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2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2392839367@qq.com</dc:creator>
  <cp:lastModifiedBy>2392839367@qq.com</cp:lastModifiedBy>
  <cp:revision>1</cp:revision>
  <dcterms:created xsi:type="dcterms:W3CDTF">2022-07-10T06:27:20Z</dcterms:created>
  <dcterms:modified xsi:type="dcterms:W3CDTF">2022-07-12T11:38:15Z</dcterms:modified>
</cp:coreProperties>
</file>