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7" autoAdjust="0"/>
  </p:normalViewPr>
  <p:slideViewPr>
    <p:cSldViewPr snapToGrid="0" showGuides="1">
      <p:cViewPr varScale="1">
        <p:scale>
          <a:sx n="74" d="100"/>
          <a:sy n="74" d="100"/>
        </p:scale>
        <p:origin x="93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C4C97-43CF-6BA9-B9BB-8255F6C1E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B01F9C-3E72-AF3C-BBD8-DAEE5F621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94EE9A-17E2-556F-8A8C-67D357D78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03D1-8588-4A52-AEB9-D194FE6A92FE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C48235-EA88-80FD-2FAC-59E3E54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4FC2CD-8522-94A6-068B-F20A8ECE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C467-6CF2-46EA-846F-5F88AB18F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4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FCE78-0F49-FB73-05A0-62127EAF3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87BDE6-036A-B301-A1A4-0ADD26BDE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0F4A49-F770-C21D-F4BE-437A87C66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03D1-8588-4A52-AEB9-D194FE6A92FE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A7FD12-1124-F6E8-AB10-41513095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8A9F46-5639-73E0-522E-155840B6F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C467-6CF2-46EA-846F-5F88AB18F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55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B6A6FC-39D0-F95F-D47F-1B99F56449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1C644F-3870-5256-F2C3-5055D082D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391201-7A7A-EC92-D603-AA2BA3944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03D1-8588-4A52-AEB9-D194FE6A92FE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DAC0EB-BEA2-1AC2-C429-C5E5D96F3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67F06F-709E-C1E2-1967-A6C8B302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C467-6CF2-46EA-846F-5F88AB18F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27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3D8CF-1016-DC36-7793-5FF540E18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2A0DCA-FEF3-F780-0863-2EE8F6F05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FDFB22-92C5-5FAB-070C-F67E437A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03D1-8588-4A52-AEB9-D194FE6A92FE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BF10B4-E1C9-6EF6-A4A8-F7D7010F9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9A71BA-D683-5FA4-F2B8-F50EEBF8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C467-6CF2-46EA-846F-5F88AB18F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88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CCCA6-4C44-2C8F-91AE-2CEC882D0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0A9EAD-DC07-E9D5-B038-22194465A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81CFF2-8142-059C-E9EC-E040695E6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03D1-8588-4A52-AEB9-D194FE6A92FE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FF1DF-7F1D-E7FB-B15C-289D3728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15CF35-C6B0-C139-D9AB-0A5A7226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C467-6CF2-46EA-846F-5F88AB18F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16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C4213-335E-8F4F-C065-C169265F6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B6353C-7ED9-75F1-DF96-3B76A7C0C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3CA8A0-5348-3C67-B435-A166D17A1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2C7416-A7D1-DD11-20E9-A21005D56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03D1-8588-4A52-AEB9-D194FE6A92FE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F47953-ED8C-876B-62BC-83EB695E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EE2BAC-33FB-10DD-3908-38F72000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C467-6CF2-46EA-846F-5F88AB18F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22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FCB49-B9BF-F01C-120C-2DE5542D6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182AEC-6162-1518-1029-63BB11994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DF1FC0-68A7-5EFE-F741-A4D9489AB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A2B26C-6D1C-BC6C-88A2-D17B497874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8092C5-830C-66A9-4BDF-8FC2F5B86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7885D2-2C1F-F6DA-5AB9-D49997E8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03D1-8588-4A52-AEB9-D194FE6A92FE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A345BB-3CBD-8A30-0EF3-E6DFB188A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096CDF-EA44-AB2E-32C7-12BDD59D7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C467-6CF2-46EA-846F-5F88AB18F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62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20968-4C66-6130-95B9-86300DD78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F2DB0C-C2FA-A1D6-6EB0-989C256BC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03D1-8588-4A52-AEB9-D194FE6A92FE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E2BC43-B8B7-34B3-7E9B-08FE6809D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133F84-4EDA-439F-CD57-55760B2E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C467-6CF2-46EA-846F-5F88AB18F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2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7317C6-1FFF-6E8B-3777-F3FF76412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03D1-8588-4A52-AEB9-D194FE6A92FE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0CDC59-8459-FDA8-42CA-C69B9442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6823F6-3038-A40D-F504-819C90807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C467-6CF2-46EA-846F-5F88AB18F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411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7311B-8D52-1459-7BA9-1650FF346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051F9-5920-05AC-6EA9-0055C30FB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08A8DA-25D4-FD4E-8D8D-7106E4AEA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38D634-1156-3DAF-7E48-6C2A44BFA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03D1-8588-4A52-AEB9-D194FE6A92FE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BA33EA-6756-9121-F74D-6B43A91FD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EBD9FC-787F-D311-1836-F0EBB0F3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C467-6CF2-46EA-846F-5F88AB18F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466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81D76-7820-DC04-6647-06D96AD71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59E411-F5BA-1FAE-A9E7-8A8FB7CDF0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0FEE07-136E-CB5C-E3D2-8ED08369F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BEBB4C-609A-12A7-8897-45C12620F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03D1-8588-4A52-AEB9-D194FE6A92FE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CCF785-8182-9F33-9867-737D50FE4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D21165-D588-8715-8A1F-D93ABAB1C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C467-6CF2-46EA-846F-5F88AB18F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00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F69762-48E0-7B6F-FD9E-9870BC15F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201FBE-42F8-6F09-579B-A683160F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E38E23-4A5D-41C5-1172-9B240F428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903D1-8588-4A52-AEB9-D194FE6A92FE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8BD4C8-593F-D17D-00FE-D62B03CDB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332144-5F93-B22F-DBF1-4D6742305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EC467-6CF2-46EA-846F-5F88AB18F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27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B4CEC9B2-B07B-A265-ACAB-8AD759BE6EAE}"/>
              </a:ext>
            </a:extLst>
          </p:cNvPr>
          <p:cNvGrpSpPr/>
          <p:nvPr/>
        </p:nvGrpSpPr>
        <p:grpSpPr>
          <a:xfrm>
            <a:off x="-848591" y="1314450"/>
            <a:ext cx="5638800" cy="5372100"/>
            <a:chOff x="-848591" y="1314450"/>
            <a:chExt cx="5638800" cy="53721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F269CE4-2F6E-11D8-4A85-164DAE131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8495" y="1914092"/>
              <a:ext cx="1569720" cy="2447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BA4638E-614D-035A-3BD7-2E5CF243C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48591" y="1314450"/>
              <a:ext cx="5638800" cy="53721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099350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2392839367@qq.com</dc:creator>
  <cp:lastModifiedBy>2392839367@qq.com</cp:lastModifiedBy>
  <cp:revision>1</cp:revision>
  <dcterms:created xsi:type="dcterms:W3CDTF">2023-03-18T13:13:19Z</dcterms:created>
  <dcterms:modified xsi:type="dcterms:W3CDTF">2023-03-18T13:26:14Z</dcterms:modified>
</cp:coreProperties>
</file>