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2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0C0D-B281-479F-A896-91BCF64F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AC8E3-039F-47B4-BA05-6A88398FD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AB0E-E393-449E-894F-DC4B4F1F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050-4990-4FD0-A3F0-B6FE8D5F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1FC45-F4F8-4B81-9250-A8D5BB3B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9554-CCB5-4CA0-B90B-85400ECD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5C0497-7FA8-4C8E-AA10-994B49434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BDF59-60CD-464D-A677-12CE1673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76E3-22C8-456A-AA1D-8C69A896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4A65F-1824-4162-AE17-324092B9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F61B37-F63C-4E3F-B93A-4D186B36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E2401-83E0-4998-9230-79EA6381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895A8-212B-4694-A46F-52C0D2E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72216-E2C3-4B2A-BD81-9BD8EBA7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DF29-8DD1-4FE2-B9C8-499899C6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0744-9CB4-4820-9373-694D64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CE1C-B0DF-452D-9DD9-AFA489D4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F0C69-EA04-4760-AC7E-0B4D59FA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41A5-6AC6-4BDE-81A3-D06FB3DA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55EE5-7A46-496B-9D8B-7C6743B7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B06F-558C-4B71-875E-988A3C81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D0FD3-646B-4034-8EEC-20F26B37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3172C-36F9-4181-BE0A-77618501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92069-0C3A-46CD-B44A-85FCD9B8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EDEF7-764E-4257-B03B-26FDB1C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A502E-5201-4D99-836A-E1F8D6EA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F5373-8F34-4415-B684-C26670BF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2FD8D-C452-4EC2-9084-66413D48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90E6D-027D-4C08-AC53-126F66EA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174EF-B594-4BD1-87E0-00729E7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47568-9126-4883-B75F-97B59907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660A-FF7E-4DAF-BA0A-51B43631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F1780-E820-45FE-B04E-234D1C0C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261AF-01A9-42B9-ADA2-F0B1200F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B5A75E-E833-46C5-A5B9-D10F8FB6A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30DDF-2F8B-4F71-9482-0028007F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64655-9C26-4C01-913A-4A6E3630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5EAF3-C80C-4176-9212-F0EA92D1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654DDD-EB00-4802-A250-56E499D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93D0B-DD2E-4FD0-996D-05F7AEAC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13959-F698-4708-A610-6720AB4A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C1FBD0-D42F-4B51-AB29-5C423333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4BB258-667F-488E-8C02-B09D721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B0BA5-25A4-4FCA-91C7-7A137F46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C9F1EE-0BEF-4CE5-BC45-34C9B878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07DA0-C2B6-44BE-90E1-E779B9F8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2E91-3167-479B-9BA3-9017ED79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2B6DD-C846-4187-B48E-D1F961E6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19B1-E195-41D3-85C0-9663507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1EA8F-9A4F-4ABD-9070-362BBED1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F7AFF-8DC7-438D-937A-4B2CE6D0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47AD3-2F06-4949-8930-3ED4762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4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D0A9-C0C9-46F4-8EC0-282F4B7B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8B888D-BA2A-44E0-AE94-25ECC051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4DB73-E45B-4FAB-99D6-23D8A8B3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CD3A0-A77E-48AD-BAC5-3B53C52F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9A678-BB51-43C6-A232-C422D478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93DAF-B81C-4233-89B4-6626290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6B542-898E-4A11-89A2-0FD4F495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D8186-23E9-4300-97FE-1FD4CEB8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34D53-9264-4F45-8754-EE378A58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24BF-EBEF-4F0B-B247-0B448F36FE4F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0EE7-8263-4ED8-8231-3CC9E26EF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76BC7-A663-407A-8540-65CBD023C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6D7B-ECD5-4EA1-BD72-EADDEBBA8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F65AA8-699C-36CC-86DA-877004A23B9D}"/>
              </a:ext>
            </a:extLst>
          </p:cNvPr>
          <p:cNvSpPr/>
          <p:nvPr/>
        </p:nvSpPr>
        <p:spPr>
          <a:xfrm>
            <a:off x="4854288" y="1089098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66DAB96-7B81-5484-1CF1-B347ADD299C7}"/>
              </a:ext>
            </a:extLst>
          </p:cNvPr>
          <p:cNvSpPr/>
          <p:nvPr/>
        </p:nvSpPr>
        <p:spPr>
          <a:xfrm>
            <a:off x="1418391" y="185854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41DE444-7C19-1471-CBCF-3DBE416FCA32}"/>
              </a:ext>
            </a:extLst>
          </p:cNvPr>
          <p:cNvCxnSpPr>
            <a:cxnSpLocks/>
          </p:cNvCxnSpPr>
          <p:nvPr/>
        </p:nvCxnSpPr>
        <p:spPr>
          <a:xfrm flipH="1">
            <a:off x="5242635" y="1663864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5386B98-69CA-ECB2-2C90-F692866D2220}"/>
              </a:ext>
            </a:extLst>
          </p:cNvPr>
          <p:cNvSpPr/>
          <p:nvPr/>
        </p:nvSpPr>
        <p:spPr>
          <a:xfrm flipH="1" flipV="1">
            <a:off x="5311013" y="1783609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D3868C7-5C71-53E9-5E12-4512F3BF2DBD}"/>
              </a:ext>
            </a:extLst>
          </p:cNvPr>
          <p:cNvSpPr/>
          <p:nvPr/>
        </p:nvSpPr>
        <p:spPr>
          <a:xfrm rot="16200000">
            <a:off x="1351814" y="4143669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63C70F-9D92-73D5-BAF0-93881E47EE27}"/>
              </a:ext>
            </a:extLst>
          </p:cNvPr>
          <p:cNvSpPr/>
          <p:nvPr/>
        </p:nvSpPr>
        <p:spPr>
          <a:xfrm>
            <a:off x="1168389" y="3073603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7088BFF-1EB2-63AB-C0CE-894DBD046D35}"/>
              </a:ext>
            </a:extLst>
          </p:cNvPr>
          <p:cNvCxnSpPr>
            <a:cxnSpLocks/>
          </p:cNvCxnSpPr>
          <p:nvPr/>
        </p:nvCxnSpPr>
        <p:spPr>
          <a:xfrm rot="16200000">
            <a:off x="1579599" y="4169794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EFFC464-1D24-369C-8A83-786DFB01DFD7}"/>
              </a:ext>
            </a:extLst>
          </p:cNvPr>
          <p:cNvSpPr/>
          <p:nvPr/>
        </p:nvSpPr>
        <p:spPr>
          <a:xfrm rot="16200000" flipH="1" flipV="1">
            <a:off x="5623372" y="3608636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2BBCCA-1EF5-BD7E-B9DC-CCB7E32A7B7F}"/>
              </a:ext>
            </a:extLst>
          </p:cNvPr>
          <p:cNvSpPr/>
          <p:nvPr/>
        </p:nvSpPr>
        <p:spPr>
          <a:xfrm>
            <a:off x="4984515" y="3033870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9CC1D-249A-945A-1BE7-2C8B60E68BF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00475" y="3730555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D2C79BB-3582-4543-8EC8-3D54B6EC5D38}"/>
              </a:ext>
            </a:extLst>
          </p:cNvPr>
          <p:cNvSpPr/>
          <p:nvPr/>
        </p:nvSpPr>
        <p:spPr>
          <a:xfrm>
            <a:off x="1168389" y="1093471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9529A0-1D1A-A1A6-B091-32300F5ABB75}"/>
              </a:ext>
            </a:extLst>
          </p:cNvPr>
          <p:cNvCxnSpPr/>
          <p:nvPr/>
        </p:nvCxnSpPr>
        <p:spPr>
          <a:xfrm>
            <a:off x="1457406" y="216353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2F254CA-5F22-C5BB-28D2-EB066C31C575}"/>
              </a:ext>
            </a:extLst>
          </p:cNvPr>
          <p:cNvSpPr/>
          <p:nvPr/>
        </p:nvSpPr>
        <p:spPr>
          <a:xfrm>
            <a:off x="6807844" y="1087620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C2B9161-686D-3A60-0590-F385A99BBD44}"/>
              </a:ext>
            </a:extLst>
          </p:cNvPr>
          <p:cNvSpPr/>
          <p:nvPr/>
        </p:nvSpPr>
        <p:spPr>
          <a:xfrm flipH="1" flipV="1">
            <a:off x="7484392" y="156659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D63BA9-A3E4-593A-4004-D57B2C4C24B1}"/>
              </a:ext>
            </a:extLst>
          </p:cNvPr>
          <p:cNvSpPr/>
          <p:nvPr/>
        </p:nvSpPr>
        <p:spPr>
          <a:xfrm>
            <a:off x="3034336" y="1090053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A872B47-BD46-A018-4741-559DE72169D5}"/>
              </a:ext>
            </a:extLst>
          </p:cNvPr>
          <p:cNvCxnSpPr/>
          <p:nvPr/>
        </p:nvCxnSpPr>
        <p:spPr>
          <a:xfrm>
            <a:off x="3323353" y="216011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0542421-DC3D-7A40-CF5F-026B98A94D30}"/>
              </a:ext>
            </a:extLst>
          </p:cNvPr>
          <p:cNvSpPr/>
          <p:nvPr/>
        </p:nvSpPr>
        <p:spPr>
          <a:xfrm>
            <a:off x="8811221" y="2157686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D653A80-709C-911A-2080-23EEE4948087}"/>
              </a:ext>
            </a:extLst>
          </p:cNvPr>
          <p:cNvCxnSpPr>
            <a:cxnSpLocks/>
          </p:cNvCxnSpPr>
          <p:nvPr/>
        </p:nvCxnSpPr>
        <p:spPr>
          <a:xfrm flipH="1">
            <a:off x="3422683" y="166481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D32109F-72D2-63A3-658E-677F2F2EE06C}"/>
              </a:ext>
            </a:extLst>
          </p:cNvPr>
          <p:cNvSpPr/>
          <p:nvPr/>
        </p:nvSpPr>
        <p:spPr>
          <a:xfrm>
            <a:off x="8627796" y="1087620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6C6033C-60FA-9A68-BC1B-A49FC8093D09}"/>
              </a:ext>
            </a:extLst>
          </p:cNvPr>
          <p:cNvSpPr/>
          <p:nvPr/>
        </p:nvSpPr>
        <p:spPr>
          <a:xfrm flipH="1" flipV="1">
            <a:off x="9304344" y="156659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E8E594E-06C4-9631-A889-D7DCA4987EB9}"/>
              </a:ext>
            </a:extLst>
          </p:cNvPr>
          <p:cNvSpPr/>
          <p:nvPr/>
        </p:nvSpPr>
        <p:spPr>
          <a:xfrm>
            <a:off x="3050941" y="3056732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F2CCA15-CF3F-87B5-9893-0C22ACC81473}"/>
              </a:ext>
            </a:extLst>
          </p:cNvPr>
          <p:cNvCxnSpPr>
            <a:cxnSpLocks/>
          </p:cNvCxnSpPr>
          <p:nvPr/>
        </p:nvCxnSpPr>
        <p:spPr>
          <a:xfrm rot="5400000" flipH="1">
            <a:off x="3471951" y="408868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513DC44-EBA0-B5FD-BA28-BC1C4FE28331}"/>
              </a:ext>
            </a:extLst>
          </p:cNvPr>
          <p:cNvSpPr/>
          <p:nvPr/>
        </p:nvSpPr>
        <p:spPr>
          <a:xfrm>
            <a:off x="6850462" y="3016998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CFFB62C4-AB8F-283B-56C7-2D58B95C88BB}"/>
              </a:ext>
            </a:extLst>
          </p:cNvPr>
          <p:cNvSpPr/>
          <p:nvPr/>
        </p:nvSpPr>
        <p:spPr>
          <a:xfrm rot="16200000" flipH="1" flipV="1">
            <a:off x="7235545" y="348725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B08BA89-4191-AF2E-DAA9-56DECB42530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246889" y="3693274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754250B8-1E57-6C5C-2013-E8B8A4AE9994}"/>
              </a:ext>
            </a:extLst>
          </p:cNvPr>
          <p:cNvSpPr/>
          <p:nvPr/>
        </p:nvSpPr>
        <p:spPr>
          <a:xfrm rot="16200000">
            <a:off x="7555449" y="4022830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06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5741128" y="1426301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6030145" y="249636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7863982" y="253734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6129475" y="200106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7680557" y="1467278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8357105" y="1946250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中三四路与东文路交叉口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C=99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5729290" y="326054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5637578" y="3845414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0.384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7747640" y="333239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7660145" y="3929396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0C979D-FE93-8DFC-C1BB-F322282C294B}"/>
              </a:ext>
            </a:extLst>
          </p:cNvPr>
          <p:cNvSpPr/>
          <p:nvPr/>
        </p:nvSpPr>
        <p:spPr>
          <a:xfrm>
            <a:off x="3801699" y="1442400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117333-B301-53F9-36CF-7D2981869E3D}"/>
              </a:ext>
            </a:extLst>
          </p:cNvPr>
          <p:cNvSpPr txBox="1"/>
          <p:nvPr/>
        </p:nvSpPr>
        <p:spPr>
          <a:xfrm>
            <a:off x="3912054" y="330751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EDC9EA-C8D4-9E2C-9890-01469E291A9C}"/>
              </a:ext>
            </a:extLst>
          </p:cNvPr>
          <p:cNvSpPr txBox="1"/>
          <p:nvPr/>
        </p:nvSpPr>
        <p:spPr>
          <a:xfrm>
            <a:off x="3831092" y="3892386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0.394</a:t>
            </a:r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F8A0AC5-008E-F386-0FE3-D3AEFDBDFC15}"/>
              </a:ext>
            </a:extLst>
          </p:cNvPr>
          <p:cNvSpPr/>
          <p:nvPr/>
        </p:nvSpPr>
        <p:spPr>
          <a:xfrm rot="5400000" flipH="1">
            <a:off x="4849378" y="239984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C1A1C8-C24C-9A9C-297D-3A38AD2F0ACE}"/>
              </a:ext>
            </a:extLst>
          </p:cNvPr>
          <p:cNvCxnSpPr>
            <a:cxnSpLocks/>
          </p:cNvCxnSpPr>
          <p:nvPr/>
        </p:nvCxnSpPr>
        <p:spPr>
          <a:xfrm rot="5400000" flipH="1">
            <a:off x="4598056" y="253836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DDCD353-FEF9-D72D-EACD-3C8D21FC3E19}"/>
              </a:ext>
            </a:extLst>
          </p:cNvPr>
          <p:cNvSpPr/>
          <p:nvPr/>
        </p:nvSpPr>
        <p:spPr>
          <a:xfrm rot="16200000">
            <a:off x="4455660" y="239984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3BCF019-3EDF-774D-DDAB-D4702318E8BD}"/>
              </a:ext>
            </a:extLst>
          </p:cNvPr>
          <p:cNvSpPr/>
          <p:nvPr/>
        </p:nvSpPr>
        <p:spPr>
          <a:xfrm rot="16200000" flipH="1" flipV="1">
            <a:off x="4156200" y="191265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4FE25F5-C50C-43A3-93E8-BC5E6DA9129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04878" y="2051176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5970CE6-4317-3801-A1D4-AFB6BCC13FDE}"/>
              </a:ext>
            </a:extLst>
          </p:cNvPr>
          <p:cNvSpPr/>
          <p:nvPr/>
        </p:nvSpPr>
        <p:spPr>
          <a:xfrm rot="5400000" flipV="1">
            <a:off x="3762482" y="191265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3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5259160" y="263080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75735" y="1560739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5752283" y="203971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770926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中三四路与后塘路交叉口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C=95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36s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8126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0.378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142818" y="34258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32s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55323" y="4022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0.337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7819617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27s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7738655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0.284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8452141" y="259188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8058423" y="259188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5259160" y="263080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75735" y="1560739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5752283" y="203971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770926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</a:t>
            </a:r>
            <a:r>
              <a:rPr lang="zh-CN" altLang="en-US" dirty="0"/>
              <a:t>。。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8126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0.49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142818" y="34258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55323" y="4022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0.231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7819617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7738655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0.132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8410169" y="24329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8158847" y="2571478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8016451" y="24329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9960700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10071055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9990093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0.143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10652082" y="216027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00760" y="2298792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112631D-F906-479D-8009-3F3715A19885}"/>
              </a:ext>
            </a:extLst>
          </p:cNvPr>
          <p:cNvSpPr/>
          <p:nvPr/>
        </p:nvSpPr>
        <p:spPr>
          <a:xfrm rot="5400000" flipV="1">
            <a:off x="10258364" y="216027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7C688E-4C95-42F2-9192-F56F48D06F02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中三五路与长江路人行横道</a:t>
            </a:r>
          </a:p>
        </p:txBody>
      </p:sp>
    </p:spTree>
    <p:extLst>
      <p:ext uri="{BB962C8B-B14F-4D97-AF65-F5344CB8AC3E}">
        <p14:creationId xmlns:p14="http://schemas.microsoft.com/office/powerpoint/2010/main" val="321854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5259160" y="263080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75735" y="1560739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5752283" y="203971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770926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中三四路与上陂头路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C=95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36s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8126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0.378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142818" y="34258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32s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55323" y="4022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0.337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7819617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27s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7738655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0.284</a:t>
            </a:r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5400000" flipV="1">
            <a:off x="8110402" y="223456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76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5259160" y="263080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75735" y="1560739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5752283" y="203971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8761239" y="1500174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C=113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572974" y="402969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0.354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142818" y="34258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21s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55323" y="4022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0.186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8871594" y="336529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8790632" y="395016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0.212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9462146" y="233837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9210824" y="2476895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9068428" y="233837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6971622" y="1500174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7081977" y="336529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7001015" y="395016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0.248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7663004" y="206568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411682" y="220420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112631D-F906-479D-8009-3F3715A19885}"/>
              </a:ext>
            </a:extLst>
          </p:cNvPr>
          <p:cNvSpPr/>
          <p:nvPr/>
        </p:nvSpPr>
        <p:spPr>
          <a:xfrm rot="5400000" flipV="1">
            <a:off x="7269286" y="206568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77C688E-4C95-42F2-9192-F56F48D06F02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中三五路与濠东路人行横道</a:t>
            </a:r>
          </a:p>
        </p:txBody>
      </p:sp>
    </p:spTree>
    <p:extLst>
      <p:ext uri="{BB962C8B-B14F-4D97-AF65-F5344CB8AC3E}">
        <p14:creationId xmlns:p14="http://schemas.microsoft.com/office/powerpoint/2010/main" val="13886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3947142" y="130906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2192660" y="215088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4335489" y="188383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4403867" y="200357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9BADF38-A17F-47AD-80B8-470331E08525}"/>
              </a:ext>
            </a:extLst>
          </p:cNvPr>
          <p:cNvSpPr/>
          <p:nvPr/>
        </p:nvSpPr>
        <p:spPr>
          <a:xfrm rot="16200000">
            <a:off x="6082881" y="2379133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5899456" y="130906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5B7935F-4B23-40C6-B34C-26307EB78B63}"/>
              </a:ext>
            </a:extLst>
          </p:cNvPr>
          <p:cNvCxnSpPr>
            <a:cxnSpLocks/>
          </p:cNvCxnSpPr>
          <p:nvPr/>
        </p:nvCxnSpPr>
        <p:spPr>
          <a:xfrm rot="16200000">
            <a:off x="6310666" y="2405258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B42FEC1-E24E-44D4-A0CB-5F69897AB7EF}"/>
              </a:ext>
            </a:extLst>
          </p:cNvPr>
          <p:cNvSpPr/>
          <p:nvPr/>
        </p:nvSpPr>
        <p:spPr>
          <a:xfrm rot="16200000" flipH="1" flipV="1">
            <a:off x="8380042" y="1883833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A5164C-FA66-4E2D-88B4-857F06C5023C}"/>
              </a:ext>
            </a:extLst>
          </p:cNvPr>
          <p:cNvSpPr/>
          <p:nvPr/>
        </p:nvSpPr>
        <p:spPr>
          <a:xfrm>
            <a:off x="7741185" y="130906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9F9BAA-0180-48E1-A372-D428F9729B3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057145" y="2005752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中三二路与悦来南路交叉口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3935304" y="314331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56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3947142" y="359052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0.375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6009811" y="317418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6009811" y="3578736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9C8DA3-A696-43BA-B6E4-36FA2A337E36}"/>
              </a:ext>
            </a:extLst>
          </p:cNvPr>
          <p:cNvSpPr txBox="1"/>
          <p:nvPr/>
        </p:nvSpPr>
        <p:spPr>
          <a:xfrm>
            <a:off x="7913725" y="315854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6A8394-650B-4D34-9925-894F99698563}"/>
              </a:ext>
            </a:extLst>
          </p:cNvPr>
          <p:cNvSpPr txBox="1"/>
          <p:nvPr/>
        </p:nvSpPr>
        <p:spPr>
          <a:xfrm>
            <a:off x="7832763" y="3743418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0.145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FD3816-4D2F-4CD9-8C09-B341D7662DF2}"/>
              </a:ext>
            </a:extLst>
          </p:cNvPr>
          <p:cNvSpPr txBox="1"/>
          <p:nvPr/>
        </p:nvSpPr>
        <p:spPr>
          <a:xfrm>
            <a:off x="6528162" y="394216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推荐周期</a:t>
            </a:r>
            <a:endParaRPr lang="en-US" altLang="zh-CN" dirty="0"/>
          </a:p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D4DD7-04C9-E035-9EA0-7FF0F916AAA0}"/>
              </a:ext>
            </a:extLst>
          </p:cNvPr>
          <p:cNvSpPr/>
          <p:nvPr/>
        </p:nvSpPr>
        <p:spPr>
          <a:xfrm>
            <a:off x="1942658" y="1385813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19BCFB0-B7FA-209C-7002-AC9A3503FC5F}"/>
              </a:ext>
            </a:extLst>
          </p:cNvPr>
          <p:cNvCxnSpPr/>
          <p:nvPr/>
        </p:nvCxnSpPr>
        <p:spPr>
          <a:xfrm>
            <a:off x="2231675" y="245587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344B74-1072-35A4-4258-27675943D364}"/>
              </a:ext>
            </a:extLst>
          </p:cNvPr>
          <p:cNvSpPr txBox="1"/>
          <p:nvPr/>
        </p:nvSpPr>
        <p:spPr>
          <a:xfrm>
            <a:off x="1930820" y="322005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48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9E5E25-A4A2-72F1-9226-6C9032706890}"/>
              </a:ext>
            </a:extLst>
          </p:cNvPr>
          <p:cNvSpPr txBox="1"/>
          <p:nvPr/>
        </p:nvSpPr>
        <p:spPr>
          <a:xfrm>
            <a:off x="1843325" y="3705252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232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9BADF38-A17F-47AD-80B8-470331E08525}"/>
              </a:ext>
            </a:extLst>
          </p:cNvPr>
          <p:cNvSpPr/>
          <p:nvPr/>
        </p:nvSpPr>
        <p:spPr>
          <a:xfrm rot="16200000">
            <a:off x="7650624" y="26615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770926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中三二路与民生路交叉口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C=136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9201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0.588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090295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58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02800" y="4056875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0.206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7819617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28s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7738655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0.206</a:t>
            </a:r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7A968DD-C069-494A-9FD5-5636385B7F3F}"/>
              </a:ext>
            </a:extLst>
          </p:cNvPr>
          <p:cNvSpPr/>
          <p:nvPr/>
        </p:nvSpPr>
        <p:spPr>
          <a:xfrm rot="5400000" flipH="1">
            <a:off x="7892559" y="26615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16200000" flipH="1" flipV="1">
            <a:off x="8648294" y="205712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396972" y="2195648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5400000" flipV="1">
            <a:off x="8254576" y="205712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C6E3B09-7DF3-1881-A39F-23117AC479F1}"/>
              </a:ext>
            </a:extLst>
          </p:cNvPr>
          <p:cNvCxnSpPr/>
          <p:nvPr/>
        </p:nvCxnSpPr>
        <p:spPr>
          <a:xfrm>
            <a:off x="5164183" y="2628150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32424F4-91BB-1E02-DB36-891B178707DB}"/>
              </a:ext>
            </a:extLst>
          </p:cNvPr>
          <p:cNvSpPr/>
          <p:nvPr/>
        </p:nvSpPr>
        <p:spPr>
          <a:xfrm rot="11250887">
            <a:off x="3092143" y="224664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05E412B-9610-63ED-26B0-95967B8D0522}"/>
              </a:ext>
            </a:extLst>
          </p:cNvPr>
          <p:cNvSpPr/>
          <p:nvPr/>
        </p:nvSpPr>
        <p:spPr>
          <a:xfrm rot="21142984">
            <a:off x="5148287" y="2351252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4153383" y="1271955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4442400" y="2342021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1911393" y="1271955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中三二路与华柏路交叉口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4141545" y="310619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4060583" y="3691068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0.387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2021748" y="3137071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39s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1940786" y="3721941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0.26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2612300" y="211015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60978" y="2248676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2218582" y="211015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6219143" y="1231871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6329498" y="309698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39s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6248536" y="3681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0.26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6910525" y="179738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659203" y="1935906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9688E193-E7B9-C18D-F2D1-F365C7E1C504}"/>
              </a:ext>
            </a:extLst>
          </p:cNvPr>
          <p:cNvSpPr/>
          <p:nvPr/>
        </p:nvSpPr>
        <p:spPr>
          <a:xfrm rot="21091010">
            <a:off x="4460995" y="201986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9FF7-ABC4-4869-52A8-C66C4208F5F6}"/>
              </a:ext>
            </a:extLst>
          </p:cNvPr>
          <p:cNvSpPr/>
          <p:nvPr/>
        </p:nvSpPr>
        <p:spPr>
          <a:xfrm>
            <a:off x="8274307" y="1271955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A6B9B890-F2C4-8156-D78B-1BBAD01C3212}"/>
              </a:ext>
            </a:extLst>
          </p:cNvPr>
          <p:cNvSpPr/>
          <p:nvPr/>
        </p:nvSpPr>
        <p:spPr>
          <a:xfrm flipH="1" flipV="1">
            <a:off x="8950855" y="175092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51BA69-BEF6-2F5E-AAD0-355609AD3E9A}"/>
              </a:ext>
            </a:extLst>
          </p:cNvPr>
          <p:cNvSpPr txBox="1"/>
          <p:nvPr/>
        </p:nvSpPr>
        <p:spPr>
          <a:xfrm>
            <a:off x="8341390" y="3137071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DF4511-2B7B-0260-A491-1B82C846C3C8}"/>
              </a:ext>
            </a:extLst>
          </p:cNvPr>
          <p:cNvSpPr txBox="1"/>
          <p:nvPr/>
        </p:nvSpPr>
        <p:spPr>
          <a:xfrm>
            <a:off x="8253895" y="373407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0.093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648F98F-123A-27B4-393B-694CAFFA3A13}"/>
              </a:ext>
            </a:extLst>
          </p:cNvPr>
          <p:cNvCxnSpPr>
            <a:cxnSpLocks/>
          </p:cNvCxnSpPr>
          <p:nvPr/>
        </p:nvCxnSpPr>
        <p:spPr>
          <a:xfrm flipH="1">
            <a:off x="8833624" y="1514475"/>
            <a:ext cx="981347" cy="2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59B55F6-0108-968B-011C-6F49049505A2}"/>
              </a:ext>
            </a:extLst>
          </p:cNvPr>
          <p:cNvSpPr/>
          <p:nvPr/>
        </p:nvSpPr>
        <p:spPr>
          <a:xfrm>
            <a:off x="10258713" y="1351453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3F2E640-7E85-A939-CAF4-026BCC8443C8}"/>
              </a:ext>
            </a:extLst>
          </p:cNvPr>
          <p:cNvSpPr/>
          <p:nvPr/>
        </p:nvSpPr>
        <p:spPr>
          <a:xfrm flipH="1" flipV="1">
            <a:off x="10935261" y="183042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FA1323-FC7D-546E-3936-015BA2FEF1DE}"/>
              </a:ext>
            </a:extLst>
          </p:cNvPr>
          <p:cNvSpPr txBox="1"/>
          <p:nvPr/>
        </p:nvSpPr>
        <p:spPr>
          <a:xfrm>
            <a:off x="10325796" y="3216569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C9D2EC-6E0A-CFBE-6FB7-ECAE99EC6255}"/>
              </a:ext>
            </a:extLst>
          </p:cNvPr>
          <p:cNvSpPr txBox="1"/>
          <p:nvPr/>
        </p:nvSpPr>
        <p:spPr>
          <a:xfrm>
            <a:off x="10238301" y="3813571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0.093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45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5518310" y="1714351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5807327" y="278441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8017600" y="3022543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5906657" y="228911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7834175" y="195247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8510723" y="2431449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1516445" y="1746144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中三二路与华苑大街交叉口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C=130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5506472" y="354859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36s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5425510" y="4133464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0.354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7901258" y="38175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7813763" y="4414595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0.177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1626800" y="361126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33s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1545838" y="419613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0.254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2217352" y="258434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1966030" y="2722865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1823634" y="258434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3565343" y="1714351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3675698" y="357946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28s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3594736" y="416433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0.215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4256725" y="227986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005403" y="2418386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112631D-F906-479D-8009-3F3715A19885}"/>
              </a:ext>
            </a:extLst>
          </p:cNvPr>
          <p:cNvSpPr/>
          <p:nvPr/>
        </p:nvSpPr>
        <p:spPr>
          <a:xfrm rot="5400000" flipV="1">
            <a:off x="3863007" y="227986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3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5602195" y="1524633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5891212" y="259469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8016780" y="2463703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5990542" y="2099399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7833355" y="139363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8509903" y="1872609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1528491" y="1490790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中三三路与兴中道交叉口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C=160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5590357" y="335887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37s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5509395" y="3943746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0.231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7900438" y="325875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7812943" y="3855755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0.169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1638846" y="3355906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71s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1557884" y="3940776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0.444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1949501" y="252274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3565343" y="1514475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3675698" y="3379591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3594736" y="3964461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0.156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3950426" y="1984729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24439" y="2127332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0554B25-7197-4693-A1CC-529F2C452C76}"/>
              </a:ext>
            </a:extLst>
          </p:cNvPr>
          <p:cNvSpPr/>
          <p:nvPr/>
        </p:nvSpPr>
        <p:spPr>
          <a:xfrm rot="16200000">
            <a:off x="4270330" y="252030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中三四路与库充大街人行横道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</a:t>
            </a:r>
            <a:r>
              <a:rPr lang="zh-CN" altLang="en-US" dirty="0"/>
              <a:t>。。。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9201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0.65s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52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7285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7574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9389317" y="264067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7674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9205892" y="1570612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9882440" y="2049584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1489164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中三三路与东莞南交叉口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C=144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7273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719301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0.312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9272975" y="343572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9185480" y="403273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0.146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1599519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1518557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0.139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1910174" y="2626714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3508441" y="1582744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3618796" y="344786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37s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3537834" y="403273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0.257</a:t>
            </a:r>
            <a:endParaRPr lang="zh-CN" altLang="en-US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80554B25-7197-4693-A1CC-529F2C452C76}"/>
              </a:ext>
            </a:extLst>
          </p:cNvPr>
          <p:cNvSpPr/>
          <p:nvPr/>
        </p:nvSpPr>
        <p:spPr>
          <a:xfrm rot="16200000">
            <a:off x="1802001" y="258399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5EA866-A480-4D3C-AAC7-6152EF0114B7}"/>
              </a:ext>
            </a:extLst>
          </p:cNvPr>
          <p:cNvCxnSpPr>
            <a:cxnSpLocks/>
          </p:cNvCxnSpPr>
          <p:nvPr/>
        </p:nvCxnSpPr>
        <p:spPr>
          <a:xfrm rot="5400000" flipH="1">
            <a:off x="4186206" y="266777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CE189A-C30E-4D05-BB7F-BF6DA8226A9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497609" y="2186902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474D174-F034-4340-ADDF-784CC8EB5E98}"/>
              </a:ext>
            </a:extLst>
          </p:cNvPr>
          <p:cNvSpPr/>
          <p:nvPr/>
        </p:nvSpPr>
        <p:spPr>
          <a:xfrm>
            <a:off x="5385626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96EE16-5D75-4239-B98D-62618976868D}"/>
              </a:ext>
            </a:extLst>
          </p:cNvPr>
          <p:cNvSpPr txBox="1"/>
          <p:nvPr/>
        </p:nvSpPr>
        <p:spPr>
          <a:xfrm>
            <a:off x="5495981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21s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0C184C6-8A1C-419E-98A5-CADAE6540B0B}"/>
              </a:ext>
            </a:extLst>
          </p:cNvPr>
          <p:cNvSpPr txBox="1"/>
          <p:nvPr/>
        </p:nvSpPr>
        <p:spPr>
          <a:xfrm>
            <a:off x="5415019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0.146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20DE48-A52C-4D98-A175-F23934A4AEF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499098" y="2265317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4C5FC666-0A33-4AA0-8F7E-2B97D28770A2}"/>
              </a:ext>
            </a:extLst>
          </p:cNvPr>
          <p:cNvSpPr/>
          <p:nvPr/>
        </p:nvSpPr>
        <p:spPr>
          <a:xfrm rot="16200000" flipH="1" flipV="1">
            <a:off x="5747848" y="2140808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39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D36B8-1FEB-42A1-869E-3AEA29AF853B}"/>
              </a:ext>
            </a:extLst>
          </p:cNvPr>
          <p:cNvSpPr/>
          <p:nvPr/>
        </p:nvSpPr>
        <p:spPr>
          <a:xfrm>
            <a:off x="258481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D07F46-F48F-4D18-844A-946EE08C36AA}"/>
              </a:ext>
            </a:extLst>
          </p:cNvPr>
          <p:cNvCxnSpPr/>
          <p:nvPr/>
        </p:nvCxnSpPr>
        <p:spPr>
          <a:xfrm>
            <a:off x="2873829" y="26648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24F95DA-D465-418C-BB92-DC881A84784E}"/>
              </a:ext>
            </a:extLst>
          </p:cNvPr>
          <p:cNvSpPr/>
          <p:nvPr/>
        </p:nvSpPr>
        <p:spPr>
          <a:xfrm>
            <a:off x="5259160" y="2630805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72A2FF-4B9B-41E2-BF12-FBFD91D5AEBC}"/>
              </a:ext>
            </a:extLst>
          </p:cNvPr>
          <p:cNvCxnSpPr>
            <a:cxnSpLocks/>
          </p:cNvCxnSpPr>
          <p:nvPr/>
        </p:nvCxnSpPr>
        <p:spPr>
          <a:xfrm flipH="1">
            <a:off x="2973159" y="2169523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11BD95-F90F-4EAF-9141-5AF9422A7EAD}"/>
              </a:ext>
            </a:extLst>
          </p:cNvPr>
          <p:cNvSpPr/>
          <p:nvPr/>
        </p:nvSpPr>
        <p:spPr>
          <a:xfrm>
            <a:off x="5075735" y="1560739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16DF863-A1A6-494B-B2F4-1C551871957E}"/>
              </a:ext>
            </a:extLst>
          </p:cNvPr>
          <p:cNvSpPr/>
          <p:nvPr/>
        </p:nvSpPr>
        <p:spPr>
          <a:xfrm flipH="1" flipV="1">
            <a:off x="5752283" y="203971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55C1CE-42FE-461A-91B3-CD3A223709AE}"/>
              </a:ext>
            </a:extLst>
          </p:cNvPr>
          <p:cNvSpPr/>
          <p:nvPr/>
        </p:nvSpPr>
        <p:spPr>
          <a:xfrm>
            <a:off x="7709262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CFB296-933A-497E-961F-64593041A04C}"/>
              </a:ext>
            </a:extLst>
          </p:cNvPr>
          <p:cNvSpPr txBox="1"/>
          <p:nvPr/>
        </p:nvSpPr>
        <p:spPr>
          <a:xfrm>
            <a:off x="542925" y="2095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中三四路与起湾道交叉口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11083A-44A0-4FEB-BF9A-E15746C8AB5E}"/>
              </a:ext>
            </a:extLst>
          </p:cNvPr>
          <p:cNvSpPr txBox="1"/>
          <p:nvPr/>
        </p:nvSpPr>
        <p:spPr>
          <a:xfrm>
            <a:off x="219075" y="151447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当前周期</a:t>
            </a:r>
            <a:endParaRPr lang="en-US" altLang="zh-CN" dirty="0"/>
          </a:p>
          <a:p>
            <a:r>
              <a:rPr lang="en-US" altLang="zh-CN" dirty="0"/>
              <a:t>C=160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06CF61-8C68-46D7-97D6-A03F35920193}"/>
              </a:ext>
            </a:extLst>
          </p:cNvPr>
          <p:cNvSpPr txBox="1"/>
          <p:nvPr/>
        </p:nvSpPr>
        <p:spPr>
          <a:xfrm>
            <a:off x="2572974" y="34290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187880-0885-4F23-9EB1-5C4AED6D83DE}"/>
              </a:ext>
            </a:extLst>
          </p:cNvPr>
          <p:cNvSpPr txBox="1"/>
          <p:nvPr/>
        </p:nvSpPr>
        <p:spPr>
          <a:xfrm>
            <a:off x="2481262" y="4013870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0.206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9E919E-125B-42B9-9C31-A49E927F791D}"/>
              </a:ext>
            </a:extLst>
          </p:cNvPr>
          <p:cNvSpPr txBox="1"/>
          <p:nvPr/>
        </p:nvSpPr>
        <p:spPr>
          <a:xfrm>
            <a:off x="5142818" y="34258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47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F36FFD-2417-4B6F-898E-F40E88753401}"/>
              </a:ext>
            </a:extLst>
          </p:cNvPr>
          <p:cNvSpPr txBox="1"/>
          <p:nvPr/>
        </p:nvSpPr>
        <p:spPr>
          <a:xfrm>
            <a:off x="5055323" y="4022857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0.238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E3E600-7B3E-4B70-859F-A11609EF3864}"/>
              </a:ext>
            </a:extLst>
          </p:cNvPr>
          <p:cNvSpPr txBox="1"/>
          <p:nvPr/>
        </p:nvSpPr>
        <p:spPr>
          <a:xfrm>
            <a:off x="7819617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A60B42-CCAF-4CE8-868B-FEAD3FEB5E9E}"/>
              </a:ext>
            </a:extLst>
          </p:cNvPr>
          <p:cNvSpPr txBox="1"/>
          <p:nvPr/>
        </p:nvSpPr>
        <p:spPr>
          <a:xfrm>
            <a:off x="7738655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0.275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6B8F252-095B-4DEA-8C24-F2C4CE8A6528}"/>
              </a:ext>
            </a:extLst>
          </p:cNvPr>
          <p:cNvSpPr/>
          <p:nvPr/>
        </p:nvSpPr>
        <p:spPr>
          <a:xfrm rot="5400000" flipH="1">
            <a:off x="8410169" y="24329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7A5F2F-CE91-4654-8951-EF1495BD44E0}"/>
              </a:ext>
            </a:extLst>
          </p:cNvPr>
          <p:cNvCxnSpPr>
            <a:cxnSpLocks/>
          </p:cNvCxnSpPr>
          <p:nvPr/>
        </p:nvCxnSpPr>
        <p:spPr>
          <a:xfrm rot="5400000" flipH="1">
            <a:off x="8158847" y="2571478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2080A01-9BE6-4A17-921E-14C1AE3BC690}"/>
              </a:ext>
            </a:extLst>
          </p:cNvPr>
          <p:cNvSpPr/>
          <p:nvPr/>
        </p:nvSpPr>
        <p:spPr>
          <a:xfrm rot="16200000">
            <a:off x="8016451" y="2432957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44A945-3064-43EF-B4B7-A999BC274F81}"/>
              </a:ext>
            </a:extLst>
          </p:cNvPr>
          <p:cNvSpPr/>
          <p:nvPr/>
        </p:nvSpPr>
        <p:spPr>
          <a:xfrm>
            <a:off x="9960700" y="1594757"/>
            <a:ext cx="1708513" cy="1618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5F450B-ED1A-42C7-83BB-1F905E53F6D1}"/>
              </a:ext>
            </a:extLst>
          </p:cNvPr>
          <p:cNvSpPr txBox="1"/>
          <p:nvPr/>
        </p:nvSpPr>
        <p:spPr>
          <a:xfrm>
            <a:off x="10071055" y="345987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684292-9F0F-4F90-B6D3-85BB13A2B676}"/>
              </a:ext>
            </a:extLst>
          </p:cNvPr>
          <p:cNvSpPr txBox="1"/>
          <p:nvPr/>
        </p:nvSpPr>
        <p:spPr>
          <a:xfrm>
            <a:off x="9990093" y="4044743"/>
            <a:ext cx="17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绿信比：</a:t>
            </a:r>
            <a:r>
              <a:rPr lang="en-US" altLang="zh-CN" dirty="0"/>
              <a:t>0.281</a:t>
            </a:r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5FF236B-196E-423B-8452-40276DA95238}"/>
              </a:ext>
            </a:extLst>
          </p:cNvPr>
          <p:cNvSpPr/>
          <p:nvPr/>
        </p:nvSpPr>
        <p:spPr>
          <a:xfrm rot="16200000" flipH="1" flipV="1">
            <a:off x="10652082" y="216027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491821-8111-47FE-881B-CC5C7D5FBB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00760" y="2298792"/>
            <a:ext cx="9318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112631D-F906-479D-8009-3F3715A19885}"/>
              </a:ext>
            </a:extLst>
          </p:cNvPr>
          <p:cNvSpPr/>
          <p:nvPr/>
        </p:nvSpPr>
        <p:spPr>
          <a:xfrm rot="5400000" flipV="1">
            <a:off x="10258364" y="2160271"/>
            <a:ext cx="792480" cy="191588"/>
          </a:xfrm>
          <a:custGeom>
            <a:avLst/>
            <a:gdLst>
              <a:gd name="connsiteX0" fmla="*/ 0 w 792480"/>
              <a:gd name="connsiteY0" fmla="*/ 191588 h 191588"/>
              <a:gd name="connsiteX1" fmla="*/ 426720 w 792480"/>
              <a:gd name="connsiteY1" fmla="*/ 156754 h 191588"/>
              <a:gd name="connsiteX2" fmla="*/ 792480 w 792480"/>
              <a:gd name="connsiteY2" fmla="*/ 0 h 19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191588">
                <a:moveTo>
                  <a:pt x="0" y="191588"/>
                </a:moveTo>
                <a:cubicBezTo>
                  <a:pt x="147320" y="190136"/>
                  <a:pt x="294640" y="188685"/>
                  <a:pt x="426720" y="156754"/>
                </a:cubicBezTo>
                <a:cubicBezTo>
                  <a:pt x="558800" y="124823"/>
                  <a:pt x="719909" y="55154"/>
                  <a:pt x="79248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85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355</Words>
  <Application>Microsoft Office PowerPoint</Application>
  <PresentationFormat>宽屏</PresentationFormat>
  <Paragraphs>135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2392839367@qq.com</dc:creator>
  <cp:lastModifiedBy>2392839367@qq.com</cp:lastModifiedBy>
  <cp:revision>24</cp:revision>
  <dcterms:created xsi:type="dcterms:W3CDTF">2020-12-06T12:13:56Z</dcterms:created>
  <dcterms:modified xsi:type="dcterms:W3CDTF">2023-03-11T05:11:15Z</dcterms:modified>
</cp:coreProperties>
</file>