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1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ini\Dropbox\twitter\regression-congressinfo-done\ageVStweets_outlie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tweets </a:t>
            </a:r>
            <a:r>
              <a:rPr lang="en-US" dirty="0"/>
              <a:t>per </a:t>
            </a:r>
            <a:r>
              <a:rPr lang="en-US" dirty="0" smtClean="0"/>
              <a:t>month vs. age</a:t>
            </a:r>
            <a:endParaRPr lang="en-US" dirty="0"/>
          </a:p>
        </c:rich>
      </c:tx>
      <c:layout>
        <c:manualLayout>
          <c:xMode val="edge"/>
          <c:yMode val="edge"/>
          <c:x val="0.2920623359580052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ageVStweets!$B$1</c:f>
              <c:strCache>
                <c:ptCount val="1"/>
                <c:pt idx="0">
                  <c:v>tweets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7.9019780061738862E-2"/>
                  <c:y val="-0.3736541781834792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ageVStweets!$A$2:$A$472</c:f>
              <c:numCache>
                <c:formatCode>General</c:formatCode>
                <c:ptCount val="471"/>
                <c:pt idx="0">
                  <c:v>61</c:v>
                </c:pt>
                <c:pt idx="2">
                  <c:v>67</c:v>
                </c:pt>
                <c:pt idx="3">
                  <c:v>63</c:v>
                </c:pt>
                <c:pt idx="4">
                  <c:v>50</c:v>
                </c:pt>
                <c:pt idx="5">
                  <c:v>51</c:v>
                </c:pt>
                <c:pt idx="6">
                  <c:v>78</c:v>
                </c:pt>
                <c:pt idx="7">
                  <c:v>65</c:v>
                </c:pt>
                <c:pt idx="8">
                  <c:v>61</c:v>
                </c:pt>
                <c:pt idx="9">
                  <c:v>60</c:v>
                </c:pt>
                <c:pt idx="10">
                  <c:v>60</c:v>
                </c:pt>
                <c:pt idx="11">
                  <c:v>57</c:v>
                </c:pt>
                <c:pt idx="12">
                  <c:v>62</c:v>
                </c:pt>
                <c:pt idx="14">
                  <c:v>69</c:v>
                </c:pt>
                <c:pt idx="15">
                  <c:v>56</c:v>
                </c:pt>
                <c:pt idx="16">
                  <c:v>60</c:v>
                </c:pt>
                <c:pt idx="17">
                  <c:v>48</c:v>
                </c:pt>
                <c:pt idx="18">
                  <c:v>74</c:v>
                </c:pt>
                <c:pt idx="19">
                  <c:v>65</c:v>
                </c:pt>
                <c:pt idx="20">
                  <c:v>65</c:v>
                </c:pt>
                <c:pt idx="21">
                  <c:v>70</c:v>
                </c:pt>
                <c:pt idx="22">
                  <c:v>64</c:v>
                </c:pt>
                <c:pt idx="23">
                  <c:v>50</c:v>
                </c:pt>
                <c:pt idx="24">
                  <c:v>57</c:v>
                </c:pt>
                <c:pt idx="25">
                  <c:v>60</c:v>
                </c:pt>
                <c:pt idx="26">
                  <c:v>69</c:v>
                </c:pt>
                <c:pt idx="27">
                  <c:v>79</c:v>
                </c:pt>
                <c:pt idx="28">
                  <c:v>58</c:v>
                </c:pt>
                <c:pt idx="29">
                  <c:v>54</c:v>
                </c:pt>
                <c:pt idx="30">
                  <c:v>82</c:v>
                </c:pt>
                <c:pt idx="31">
                  <c:v>62</c:v>
                </c:pt>
                <c:pt idx="33">
                  <c:v>43</c:v>
                </c:pt>
                <c:pt idx="34">
                  <c:v>66</c:v>
                </c:pt>
                <c:pt idx="35">
                  <c:v>51</c:v>
                </c:pt>
                <c:pt idx="36">
                  <c:v>65</c:v>
                </c:pt>
                <c:pt idx="37">
                  <c:v>55</c:v>
                </c:pt>
                <c:pt idx="38">
                  <c:v>59</c:v>
                </c:pt>
                <c:pt idx="39">
                  <c:v>58</c:v>
                </c:pt>
                <c:pt idx="40">
                  <c:v>56</c:v>
                </c:pt>
                <c:pt idx="41">
                  <c:v>64</c:v>
                </c:pt>
                <c:pt idx="42">
                  <c:v>70</c:v>
                </c:pt>
                <c:pt idx="43">
                  <c:v>58</c:v>
                </c:pt>
                <c:pt idx="44">
                  <c:v>58</c:v>
                </c:pt>
                <c:pt idx="45">
                  <c:v>58</c:v>
                </c:pt>
                <c:pt idx="46">
                  <c:v>50</c:v>
                </c:pt>
                <c:pt idx="47">
                  <c:v>78</c:v>
                </c:pt>
                <c:pt idx="48">
                  <c:v>65</c:v>
                </c:pt>
                <c:pt idx="49">
                  <c:v>68</c:v>
                </c:pt>
                <c:pt idx="50">
                  <c:v>63</c:v>
                </c:pt>
                <c:pt idx="51">
                  <c:v>64</c:v>
                </c:pt>
                <c:pt idx="52">
                  <c:v>65</c:v>
                </c:pt>
                <c:pt idx="53">
                  <c:v>57</c:v>
                </c:pt>
                <c:pt idx="54">
                  <c:v>76</c:v>
                </c:pt>
                <c:pt idx="55">
                  <c:v>65</c:v>
                </c:pt>
                <c:pt idx="56">
                  <c:v>58</c:v>
                </c:pt>
                <c:pt idx="57">
                  <c:v>54</c:v>
                </c:pt>
                <c:pt idx="58">
                  <c:v>50</c:v>
                </c:pt>
                <c:pt idx="59">
                  <c:v>71</c:v>
                </c:pt>
                <c:pt idx="60">
                  <c:v>54</c:v>
                </c:pt>
                <c:pt idx="61">
                  <c:v>54</c:v>
                </c:pt>
                <c:pt idx="62">
                  <c:v>66</c:v>
                </c:pt>
                <c:pt idx="63">
                  <c:v>56</c:v>
                </c:pt>
                <c:pt idx="64">
                  <c:v>68</c:v>
                </c:pt>
                <c:pt idx="65">
                  <c:v>56</c:v>
                </c:pt>
                <c:pt idx="66">
                  <c:v>60</c:v>
                </c:pt>
                <c:pt idx="67">
                  <c:v>81</c:v>
                </c:pt>
                <c:pt idx="68">
                  <c:v>59</c:v>
                </c:pt>
                <c:pt idx="69">
                  <c:v>57</c:v>
                </c:pt>
                <c:pt idx="70">
                  <c:v>65</c:v>
                </c:pt>
                <c:pt idx="71">
                  <c:v>79</c:v>
                </c:pt>
                <c:pt idx="72">
                  <c:v>65</c:v>
                </c:pt>
                <c:pt idx="73">
                  <c:v>71</c:v>
                </c:pt>
                <c:pt idx="74">
                  <c:v>58</c:v>
                </c:pt>
                <c:pt idx="75">
                  <c:v>66</c:v>
                </c:pt>
                <c:pt idx="76">
                  <c:v>83</c:v>
                </c:pt>
                <c:pt idx="77">
                  <c:v>72</c:v>
                </c:pt>
                <c:pt idx="78">
                  <c:v>76</c:v>
                </c:pt>
                <c:pt idx="79">
                  <c:v>75</c:v>
                </c:pt>
                <c:pt idx="80">
                  <c:v>62</c:v>
                </c:pt>
                <c:pt idx="81">
                  <c:v>60</c:v>
                </c:pt>
                <c:pt idx="82">
                  <c:v>68</c:v>
                </c:pt>
                <c:pt idx="83">
                  <c:v>49</c:v>
                </c:pt>
                <c:pt idx="84">
                  <c:v>63</c:v>
                </c:pt>
                <c:pt idx="85">
                  <c:v>70</c:v>
                </c:pt>
                <c:pt idx="86">
                  <c:v>63</c:v>
                </c:pt>
                <c:pt idx="87">
                  <c:v>62</c:v>
                </c:pt>
                <c:pt idx="88">
                  <c:v>47</c:v>
                </c:pt>
                <c:pt idx="90">
                  <c:v>52</c:v>
                </c:pt>
                <c:pt idx="91">
                  <c:v>64</c:v>
                </c:pt>
                <c:pt idx="92">
                  <c:v>51</c:v>
                </c:pt>
                <c:pt idx="93">
                  <c:v>66</c:v>
                </c:pt>
                <c:pt idx="94">
                  <c:v>48</c:v>
                </c:pt>
                <c:pt idx="96">
                  <c:v>49</c:v>
                </c:pt>
                <c:pt idx="97">
                  <c:v>58</c:v>
                </c:pt>
                <c:pt idx="98">
                  <c:v>52</c:v>
                </c:pt>
                <c:pt idx="99">
                  <c:v>60</c:v>
                </c:pt>
                <c:pt idx="100">
                  <c:v>41</c:v>
                </c:pt>
                <c:pt idx="101">
                  <c:v>83</c:v>
                </c:pt>
                <c:pt idx="102">
                  <c:v>55</c:v>
                </c:pt>
                <c:pt idx="103">
                  <c:v>49</c:v>
                </c:pt>
                <c:pt idx="104">
                  <c:v>73</c:v>
                </c:pt>
                <c:pt idx="105">
                  <c:v>47</c:v>
                </c:pt>
                <c:pt idx="106">
                  <c:v>61</c:v>
                </c:pt>
                <c:pt idx="107">
                  <c:v>62</c:v>
                </c:pt>
                <c:pt idx="108">
                  <c:v>61</c:v>
                </c:pt>
                <c:pt idx="109">
                  <c:v>61</c:v>
                </c:pt>
                <c:pt idx="110">
                  <c:v>63</c:v>
                </c:pt>
                <c:pt idx="111">
                  <c:v>57</c:v>
                </c:pt>
                <c:pt idx="112">
                  <c:v>63</c:v>
                </c:pt>
                <c:pt idx="113">
                  <c:v>65</c:v>
                </c:pt>
                <c:pt idx="114">
                  <c:v>69</c:v>
                </c:pt>
                <c:pt idx="115">
                  <c:v>50</c:v>
                </c:pt>
                <c:pt idx="116">
                  <c:v>72</c:v>
                </c:pt>
                <c:pt idx="117">
                  <c:v>65</c:v>
                </c:pt>
                <c:pt idx="118">
                  <c:v>73</c:v>
                </c:pt>
                <c:pt idx="119">
                  <c:v>47</c:v>
                </c:pt>
                <c:pt idx="120">
                  <c:v>60</c:v>
                </c:pt>
                <c:pt idx="121">
                  <c:v>47</c:v>
                </c:pt>
                <c:pt idx="122">
                  <c:v>39</c:v>
                </c:pt>
                <c:pt idx="123">
                  <c:v>38</c:v>
                </c:pt>
                <c:pt idx="124">
                  <c:v>71</c:v>
                </c:pt>
                <c:pt idx="125">
                  <c:v>64</c:v>
                </c:pt>
                <c:pt idx="126">
                  <c:v>66</c:v>
                </c:pt>
                <c:pt idx="127">
                  <c:v>62</c:v>
                </c:pt>
                <c:pt idx="128">
                  <c:v>74</c:v>
                </c:pt>
                <c:pt idx="129">
                  <c:v>56</c:v>
                </c:pt>
                <c:pt idx="130">
                  <c:v>53</c:v>
                </c:pt>
                <c:pt idx="131">
                  <c:v>55</c:v>
                </c:pt>
                <c:pt idx="132">
                  <c:v>61</c:v>
                </c:pt>
                <c:pt idx="133">
                  <c:v>63</c:v>
                </c:pt>
                <c:pt idx="134">
                  <c:v>65</c:v>
                </c:pt>
                <c:pt idx="135">
                  <c:v>66</c:v>
                </c:pt>
                <c:pt idx="136">
                  <c:v>63</c:v>
                </c:pt>
                <c:pt idx="137">
                  <c:v>67</c:v>
                </c:pt>
                <c:pt idx="138">
                  <c:v>60</c:v>
                </c:pt>
                <c:pt idx="139">
                  <c:v>72</c:v>
                </c:pt>
                <c:pt idx="140">
                  <c:v>60</c:v>
                </c:pt>
                <c:pt idx="141">
                  <c:v>49</c:v>
                </c:pt>
                <c:pt idx="142">
                  <c:v>59</c:v>
                </c:pt>
                <c:pt idx="143">
                  <c:v>69</c:v>
                </c:pt>
                <c:pt idx="146">
                  <c:v>70</c:v>
                </c:pt>
                <c:pt idx="147">
                  <c:v>64</c:v>
                </c:pt>
                <c:pt idx="148">
                  <c:v>67</c:v>
                </c:pt>
                <c:pt idx="149">
                  <c:v>75</c:v>
                </c:pt>
                <c:pt idx="150">
                  <c:v>62</c:v>
                </c:pt>
                <c:pt idx="151">
                  <c:v>64</c:v>
                </c:pt>
                <c:pt idx="152">
                  <c:v>66</c:v>
                </c:pt>
                <c:pt idx="153">
                  <c:v>40</c:v>
                </c:pt>
                <c:pt idx="155">
                  <c:v>58</c:v>
                </c:pt>
                <c:pt idx="156">
                  <c:v>67</c:v>
                </c:pt>
                <c:pt idx="157">
                  <c:v>76</c:v>
                </c:pt>
                <c:pt idx="158">
                  <c:v>45</c:v>
                </c:pt>
                <c:pt idx="159">
                  <c:v>42</c:v>
                </c:pt>
                <c:pt idx="160">
                  <c:v>57</c:v>
                </c:pt>
                <c:pt idx="161">
                  <c:v>45</c:v>
                </c:pt>
                <c:pt idx="163">
                  <c:v>58</c:v>
                </c:pt>
                <c:pt idx="164">
                  <c:v>62</c:v>
                </c:pt>
                <c:pt idx="165">
                  <c:v>57</c:v>
                </c:pt>
                <c:pt idx="166">
                  <c:v>52</c:v>
                </c:pt>
                <c:pt idx="167">
                  <c:v>55</c:v>
                </c:pt>
                <c:pt idx="168">
                  <c:v>68</c:v>
                </c:pt>
                <c:pt idx="169">
                  <c:v>62</c:v>
                </c:pt>
                <c:pt idx="170">
                  <c:v>65</c:v>
                </c:pt>
                <c:pt idx="171">
                  <c:v>68</c:v>
                </c:pt>
                <c:pt idx="172">
                  <c:v>75</c:v>
                </c:pt>
                <c:pt idx="173">
                  <c:v>51</c:v>
                </c:pt>
                <c:pt idx="174">
                  <c:v>60</c:v>
                </c:pt>
                <c:pt idx="175">
                  <c:v>69</c:v>
                </c:pt>
                <c:pt idx="176">
                  <c:v>56</c:v>
                </c:pt>
                <c:pt idx="177">
                  <c:v>67</c:v>
                </c:pt>
                <c:pt idx="178">
                  <c:v>54</c:v>
                </c:pt>
                <c:pt idx="179">
                  <c:v>59</c:v>
                </c:pt>
                <c:pt idx="180">
                  <c:v>61</c:v>
                </c:pt>
                <c:pt idx="181">
                  <c:v>46</c:v>
                </c:pt>
                <c:pt idx="182">
                  <c:v>72</c:v>
                </c:pt>
                <c:pt idx="183">
                  <c:v>53</c:v>
                </c:pt>
                <c:pt idx="184">
                  <c:v>53</c:v>
                </c:pt>
                <c:pt idx="185">
                  <c:v>50</c:v>
                </c:pt>
                <c:pt idx="186">
                  <c:v>63</c:v>
                </c:pt>
                <c:pt idx="187">
                  <c:v>65</c:v>
                </c:pt>
                <c:pt idx="188">
                  <c:v>48</c:v>
                </c:pt>
                <c:pt idx="189">
                  <c:v>82</c:v>
                </c:pt>
                <c:pt idx="190">
                  <c:v>73</c:v>
                </c:pt>
                <c:pt idx="191">
                  <c:v>61</c:v>
                </c:pt>
                <c:pt idx="192">
                  <c:v>74</c:v>
                </c:pt>
                <c:pt idx="193">
                  <c:v>59</c:v>
                </c:pt>
                <c:pt idx="194">
                  <c:v>57</c:v>
                </c:pt>
                <c:pt idx="195">
                  <c:v>43</c:v>
                </c:pt>
                <c:pt idx="196">
                  <c:v>66</c:v>
                </c:pt>
                <c:pt idx="197">
                  <c:v>53</c:v>
                </c:pt>
                <c:pt idx="198">
                  <c:v>53</c:v>
                </c:pt>
                <c:pt idx="199">
                  <c:v>58</c:v>
                </c:pt>
                <c:pt idx="200">
                  <c:v>54</c:v>
                </c:pt>
                <c:pt idx="201">
                  <c:v>40</c:v>
                </c:pt>
                <c:pt idx="202">
                  <c:v>52</c:v>
                </c:pt>
                <c:pt idx="203">
                  <c:v>64</c:v>
                </c:pt>
                <c:pt idx="204">
                  <c:v>58</c:v>
                </c:pt>
                <c:pt idx="205">
                  <c:v>72</c:v>
                </c:pt>
                <c:pt idx="206">
                  <c:v>72</c:v>
                </c:pt>
                <c:pt idx="207">
                  <c:v>43</c:v>
                </c:pt>
                <c:pt idx="208">
                  <c:v>48</c:v>
                </c:pt>
                <c:pt idx="209">
                  <c:v>63</c:v>
                </c:pt>
                <c:pt idx="210">
                  <c:v>58</c:v>
                </c:pt>
                <c:pt idx="211">
                  <c:v>59</c:v>
                </c:pt>
                <c:pt idx="212">
                  <c:v>66</c:v>
                </c:pt>
                <c:pt idx="213">
                  <c:v>55</c:v>
                </c:pt>
                <c:pt idx="214">
                  <c:v>36</c:v>
                </c:pt>
                <c:pt idx="215">
                  <c:v>69</c:v>
                </c:pt>
                <c:pt idx="216">
                  <c:v>61</c:v>
                </c:pt>
                <c:pt idx="217">
                  <c:v>70</c:v>
                </c:pt>
                <c:pt idx="218">
                  <c:v>57</c:v>
                </c:pt>
                <c:pt idx="219">
                  <c:v>54</c:v>
                </c:pt>
                <c:pt idx="220">
                  <c:v>35</c:v>
                </c:pt>
                <c:pt idx="221">
                  <c:v>49</c:v>
                </c:pt>
                <c:pt idx="222">
                  <c:v>75</c:v>
                </c:pt>
                <c:pt idx="223">
                  <c:v>56</c:v>
                </c:pt>
                <c:pt idx="224">
                  <c:v>66</c:v>
                </c:pt>
                <c:pt idx="225">
                  <c:v>58</c:v>
                </c:pt>
                <c:pt idx="226">
                  <c:v>57</c:v>
                </c:pt>
                <c:pt idx="227">
                  <c:v>59</c:v>
                </c:pt>
                <c:pt idx="228">
                  <c:v>61</c:v>
                </c:pt>
                <c:pt idx="229">
                  <c:v>61</c:v>
                </c:pt>
                <c:pt idx="230">
                  <c:v>43</c:v>
                </c:pt>
                <c:pt idx="231">
                  <c:v>54</c:v>
                </c:pt>
                <c:pt idx="232">
                  <c:v>58</c:v>
                </c:pt>
                <c:pt idx="233">
                  <c:v>61</c:v>
                </c:pt>
                <c:pt idx="234">
                  <c:v>59</c:v>
                </c:pt>
                <c:pt idx="235">
                  <c:v>63</c:v>
                </c:pt>
                <c:pt idx="236">
                  <c:v>63</c:v>
                </c:pt>
                <c:pt idx="237">
                  <c:v>50</c:v>
                </c:pt>
                <c:pt idx="239">
                  <c:v>66</c:v>
                </c:pt>
                <c:pt idx="240">
                  <c:v>67</c:v>
                </c:pt>
                <c:pt idx="241">
                  <c:v>60</c:v>
                </c:pt>
                <c:pt idx="242">
                  <c:v>67</c:v>
                </c:pt>
                <c:pt idx="243">
                  <c:v>76</c:v>
                </c:pt>
                <c:pt idx="244">
                  <c:v>37</c:v>
                </c:pt>
                <c:pt idx="245">
                  <c:v>52</c:v>
                </c:pt>
                <c:pt idx="246">
                  <c:v>51</c:v>
                </c:pt>
                <c:pt idx="247">
                  <c:v>70</c:v>
                </c:pt>
                <c:pt idx="248">
                  <c:v>48</c:v>
                </c:pt>
                <c:pt idx="249">
                  <c:v>60</c:v>
                </c:pt>
                <c:pt idx="250">
                  <c:v>69</c:v>
                </c:pt>
                <c:pt idx="251">
                  <c:v>42</c:v>
                </c:pt>
                <c:pt idx="252">
                  <c:v>65</c:v>
                </c:pt>
                <c:pt idx="253">
                  <c:v>73</c:v>
                </c:pt>
                <c:pt idx="254">
                  <c:v>57</c:v>
                </c:pt>
                <c:pt idx="255">
                  <c:v>58</c:v>
                </c:pt>
                <c:pt idx="256">
                  <c:v>79</c:v>
                </c:pt>
                <c:pt idx="257">
                  <c:v>59</c:v>
                </c:pt>
                <c:pt idx="258">
                  <c:v>55</c:v>
                </c:pt>
                <c:pt idx="259">
                  <c:v>47</c:v>
                </c:pt>
                <c:pt idx="260">
                  <c:v>62</c:v>
                </c:pt>
                <c:pt idx="261">
                  <c:v>50</c:v>
                </c:pt>
                <c:pt idx="262">
                  <c:v>38</c:v>
                </c:pt>
                <c:pt idx="263">
                  <c:v>53</c:v>
                </c:pt>
                <c:pt idx="264">
                  <c:v>65</c:v>
                </c:pt>
                <c:pt idx="265">
                  <c:v>44</c:v>
                </c:pt>
                <c:pt idx="266">
                  <c:v>57</c:v>
                </c:pt>
                <c:pt idx="267">
                  <c:v>39</c:v>
                </c:pt>
                <c:pt idx="268">
                  <c:v>59</c:v>
                </c:pt>
                <c:pt idx="269">
                  <c:v>41</c:v>
                </c:pt>
                <c:pt idx="270">
                  <c:v>48</c:v>
                </c:pt>
                <c:pt idx="271">
                  <c:v>44</c:v>
                </c:pt>
                <c:pt idx="272">
                  <c:v>52</c:v>
                </c:pt>
                <c:pt idx="273">
                  <c:v>59</c:v>
                </c:pt>
                <c:pt idx="274">
                  <c:v>60</c:v>
                </c:pt>
                <c:pt idx="276">
                  <c:v>70</c:v>
                </c:pt>
                <c:pt idx="277">
                  <c:v>61</c:v>
                </c:pt>
                <c:pt idx="278">
                  <c:v>60</c:v>
                </c:pt>
                <c:pt idx="279">
                  <c:v>62</c:v>
                </c:pt>
                <c:pt idx="280">
                  <c:v>62</c:v>
                </c:pt>
                <c:pt idx="281">
                  <c:v>41</c:v>
                </c:pt>
                <c:pt idx="283">
                  <c:v>69</c:v>
                </c:pt>
                <c:pt idx="284">
                  <c:v>71</c:v>
                </c:pt>
                <c:pt idx="285">
                  <c:v>73</c:v>
                </c:pt>
                <c:pt idx="286">
                  <c:v>61</c:v>
                </c:pt>
                <c:pt idx="287">
                  <c:v>61</c:v>
                </c:pt>
                <c:pt idx="288">
                  <c:v>52</c:v>
                </c:pt>
                <c:pt idx="289">
                  <c:v>54</c:v>
                </c:pt>
                <c:pt idx="290">
                  <c:v>65</c:v>
                </c:pt>
                <c:pt idx="291">
                  <c:v>47</c:v>
                </c:pt>
                <c:pt idx="292">
                  <c:v>56</c:v>
                </c:pt>
                <c:pt idx="293">
                  <c:v>49</c:v>
                </c:pt>
                <c:pt idx="294">
                  <c:v>56</c:v>
                </c:pt>
                <c:pt idx="295">
                  <c:v>63</c:v>
                </c:pt>
                <c:pt idx="296">
                  <c:v>52</c:v>
                </c:pt>
                <c:pt idx="297">
                  <c:v>47</c:v>
                </c:pt>
                <c:pt idx="298">
                  <c:v>57</c:v>
                </c:pt>
                <c:pt idx="299">
                  <c:v>55</c:v>
                </c:pt>
                <c:pt idx="300">
                  <c:v>64</c:v>
                </c:pt>
                <c:pt idx="301">
                  <c:v>69</c:v>
                </c:pt>
                <c:pt idx="302">
                  <c:v>57</c:v>
                </c:pt>
                <c:pt idx="303">
                  <c:v>66</c:v>
                </c:pt>
                <c:pt idx="304">
                  <c:v>59</c:v>
                </c:pt>
                <c:pt idx="305">
                  <c:v>69</c:v>
                </c:pt>
                <c:pt idx="306">
                  <c:v>40</c:v>
                </c:pt>
                <c:pt idx="307">
                  <c:v>51</c:v>
                </c:pt>
                <c:pt idx="308">
                  <c:v>48</c:v>
                </c:pt>
                <c:pt idx="309">
                  <c:v>52</c:v>
                </c:pt>
                <c:pt idx="310">
                  <c:v>58</c:v>
                </c:pt>
                <c:pt idx="311">
                  <c:v>79</c:v>
                </c:pt>
                <c:pt idx="312">
                  <c:v>41</c:v>
                </c:pt>
                <c:pt idx="313">
                  <c:v>64</c:v>
                </c:pt>
                <c:pt idx="314">
                  <c:v>66</c:v>
                </c:pt>
                <c:pt idx="315">
                  <c:v>58</c:v>
                </c:pt>
                <c:pt idx="316">
                  <c:v>45</c:v>
                </c:pt>
                <c:pt idx="317">
                  <c:v>57</c:v>
                </c:pt>
                <c:pt idx="318">
                  <c:v>66</c:v>
                </c:pt>
                <c:pt idx="319">
                  <c:v>49</c:v>
                </c:pt>
                <c:pt idx="320">
                  <c:v>75</c:v>
                </c:pt>
                <c:pt idx="321">
                  <c:v>43</c:v>
                </c:pt>
                <c:pt idx="322">
                  <c:v>43</c:v>
                </c:pt>
                <c:pt idx="323">
                  <c:v>59</c:v>
                </c:pt>
                <c:pt idx="324">
                  <c:v>52</c:v>
                </c:pt>
                <c:pt idx="325">
                  <c:v>67</c:v>
                </c:pt>
                <c:pt idx="326">
                  <c:v>70</c:v>
                </c:pt>
                <c:pt idx="327">
                  <c:v>60</c:v>
                </c:pt>
                <c:pt idx="328">
                  <c:v>60</c:v>
                </c:pt>
                <c:pt idx="329">
                  <c:v>82</c:v>
                </c:pt>
                <c:pt idx="330">
                  <c:v>58</c:v>
                </c:pt>
                <c:pt idx="331">
                  <c:v>50</c:v>
                </c:pt>
                <c:pt idx="332">
                  <c:v>53</c:v>
                </c:pt>
                <c:pt idx="333">
                  <c:v>53</c:v>
                </c:pt>
                <c:pt idx="334">
                  <c:v>86</c:v>
                </c:pt>
                <c:pt idx="335">
                  <c:v>54</c:v>
                </c:pt>
                <c:pt idx="336">
                  <c:v>50</c:v>
                </c:pt>
                <c:pt idx="337">
                  <c:v>73</c:v>
                </c:pt>
                <c:pt idx="338">
                  <c:v>64</c:v>
                </c:pt>
                <c:pt idx="339">
                  <c:v>59</c:v>
                </c:pt>
                <c:pt idx="340">
                  <c:v>62</c:v>
                </c:pt>
                <c:pt idx="341">
                  <c:v>63</c:v>
                </c:pt>
                <c:pt idx="342">
                  <c:v>79</c:v>
                </c:pt>
                <c:pt idx="343">
                  <c:v>52</c:v>
                </c:pt>
                <c:pt idx="344">
                  <c:v>54</c:v>
                </c:pt>
                <c:pt idx="345">
                  <c:v>58</c:v>
                </c:pt>
                <c:pt idx="346">
                  <c:v>65</c:v>
                </c:pt>
                <c:pt idx="347">
                  <c:v>41</c:v>
                </c:pt>
                <c:pt idx="348">
                  <c:v>69</c:v>
                </c:pt>
                <c:pt idx="349">
                  <c:v>62</c:v>
                </c:pt>
                <c:pt idx="350">
                  <c:v>89</c:v>
                </c:pt>
                <c:pt idx="351">
                  <c:v>30</c:v>
                </c:pt>
                <c:pt idx="352">
                  <c:v>47</c:v>
                </c:pt>
                <c:pt idx="353">
                  <c:v>39</c:v>
                </c:pt>
                <c:pt idx="354">
                  <c:v>71</c:v>
                </c:pt>
                <c:pt idx="355">
                  <c:v>35</c:v>
                </c:pt>
                <c:pt idx="356">
                  <c:v>66</c:v>
                </c:pt>
                <c:pt idx="357">
                  <c:v>62</c:v>
                </c:pt>
                <c:pt idx="358">
                  <c:v>50</c:v>
                </c:pt>
                <c:pt idx="359">
                  <c:v>54</c:v>
                </c:pt>
                <c:pt idx="360">
                  <c:v>51</c:v>
                </c:pt>
                <c:pt idx="361">
                  <c:v>42</c:v>
                </c:pt>
                <c:pt idx="362">
                  <c:v>51</c:v>
                </c:pt>
                <c:pt idx="363">
                  <c:v>55</c:v>
                </c:pt>
                <c:pt idx="364">
                  <c:v>57</c:v>
                </c:pt>
                <c:pt idx="365">
                  <c:v>52</c:v>
                </c:pt>
                <c:pt idx="366">
                  <c:v>66</c:v>
                </c:pt>
                <c:pt idx="367">
                  <c:v>54</c:v>
                </c:pt>
                <c:pt idx="368">
                  <c:v>51</c:v>
                </c:pt>
                <c:pt idx="369">
                  <c:v>66</c:v>
                </c:pt>
                <c:pt idx="370">
                  <c:v>44</c:v>
                </c:pt>
                <c:pt idx="371">
                  <c:v>50</c:v>
                </c:pt>
                <c:pt idx="372">
                  <c:v>57</c:v>
                </c:pt>
                <c:pt idx="373">
                  <c:v>56</c:v>
                </c:pt>
                <c:pt idx="374">
                  <c:v>53</c:v>
                </c:pt>
                <c:pt idx="375">
                  <c:v>43</c:v>
                </c:pt>
                <c:pt idx="376">
                  <c:v>54</c:v>
                </c:pt>
                <c:pt idx="377">
                  <c:v>44</c:v>
                </c:pt>
                <c:pt idx="379">
                  <c:v>43</c:v>
                </c:pt>
                <c:pt idx="380">
                  <c:v>63</c:v>
                </c:pt>
                <c:pt idx="381">
                  <c:v>51</c:v>
                </c:pt>
                <c:pt idx="382">
                  <c:v>76</c:v>
                </c:pt>
                <c:pt idx="383">
                  <c:v>49</c:v>
                </c:pt>
                <c:pt idx="384">
                  <c:v>53</c:v>
                </c:pt>
                <c:pt idx="385">
                  <c:v>63</c:v>
                </c:pt>
                <c:pt idx="386">
                  <c:v>52</c:v>
                </c:pt>
                <c:pt idx="388">
                  <c:v>43</c:v>
                </c:pt>
                <c:pt idx="389">
                  <c:v>47</c:v>
                </c:pt>
                <c:pt idx="390">
                  <c:v>59</c:v>
                </c:pt>
                <c:pt idx="391">
                  <c:v>51</c:v>
                </c:pt>
                <c:pt idx="392">
                  <c:v>64</c:v>
                </c:pt>
                <c:pt idx="393">
                  <c:v>60</c:v>
                </c:pt>
                <c:pt idx="394">
                  <c:v>45</c:v>
                </c:pt>
                <c:pt idx="395">
                  <c:v>50</c:v>
                </c:pt>
                <c:pt idx="396">
                  <c:v>46</c:v>
                </c:pt>
                <c:pt idx="397">
                  <c:v>51</c:v>
                </c:pt>
                <c:pt idx="398">
                  <c:v>63</c:v>
                </c:pt>
                <c:pt idx="399">
                  <c:v>45</c:v>
                </c:pt>
                <c:pt idx="400">
                  <c:v>54</c:v>
                </c:pt>
                <c:pt idx="401">
                  <c:v>56</c:v>
                </c:pt>
                <c:pt idx="403">
                  <c:v>41</c:v>
                </c:pt>
                <c:pt idx="404">
                  <c:v>50</c:v>
                </c:pt>
                <c:pt idx="405">
                  <c:v>50</c:v>
                </c:pt>
                <c:pt idx="406">
                  <c:v>59</c:v>
                </c:pt>
                <c:pt idx="407">
                  <c:v>69</c:v>
                </c:pt>
                <c:pt idx="408">
                  <c:v>51</c:v>
                </c:pt>
                <c:pt idx="409">
                  <c:v>68</c:v>
                </c:pt>
                <c:pt idx="410">
                  <c:v>56</c:v>
                </c:pt>
                <c:pt idx="411">
                  <c:v>51</c:v>
                </c:pt>
                <c:pt idx="412">
                  <c:v>65</c:v>
                </c:pt>
                <c:pt idx="413">
                  <c:v>41</c:v>
                </c:pt>
                <c:pt idx="414">
                  <c:v>49</c:v>
                </c:pt>
                <c:pt idx="415">
                  <c:v>66</c:v>
                </c:pt>
                <c:pt idx="416">
                  <c:v>46</c:v>
                </c:pt>
                <c:pt idx="417">
                  <c:v>48</c:v>
                </c:pt>
                <c:pt idx="418">
                  <c:v>53</c:v>
                </c:pt>
                <c:pt idx="420">
                  <c:v>36</c:v>
                </c:pt>
                <c:pt idx="421">
                  <c:v>46</c:v>
                </c:pt>
                <c:pt idx="422">
                  <c:v>56</c:v>
                </c:pt>
                <c:pt idx="423">
                  <c:v>57</c:v>
                </c:pt>
                <c:pt idx="424">
                  <c:v>49</c:v>
                </c:pt>
                <c:pt idx="425">
                  <c:v>46</c:v>
                </c:pt>
                <c:pt idx="426">
                  <c:v>62</c:v>
                </c:pt>
                <c:pt idx="427">
                  <c:v>49</c:v>
                </c:pt>
                <c:pt idx="429">
                  <c:v>63</c:v>
                </c:pt>
                <c:pt idx="430">
                  <c:v>53</c:v>
                </c:pt>
                <c:pt idx="431">
                  <c:v>55</c:v>
                </c:pt>
                <c:pt idx="432">
                  <c:v>37</c:v>
                </c:pt>
                <c:pt idx="433">
                  <c:v>32</c:v>
                </c:pt>
                <c:pt idx="434">
                  <c:v>57</c:v>
                </c:pt>
                <c:pt idx="435">
                  <c:v>48</c:v>
                </c:pt>
                <c:pt idx="436">
                  <c:v>62</c:v>
                </c:pt>
                <c:pt idx="437">
                  <c:v>49</c:v>
                </c:pt>
                <c:pt idx="438">
                  <c:v>61</c:v>
                </c:pt>
                <c:pt idx="439">
                  <c:v>62</c:v>
                </c:pt>
                <c:pt idx="440">
                  <c:v>32</c:v>
                </c:pt>
                <c:pt idx="441">
                  <c:v>37</c:v>
                </c:pt>
                <c:pt idx="442">
                  <c:v>44</c:v>
                </c:pt>
                <c:pt idx="443">
                  <c:v>53</c:v>
                </c:pt>
                <c:pt idx="444">
                  <c:v>56</c:v>
                </c:pt>
                <c:pt idx="445">
                  <c:v>44</c:v>
                </c:pt>
                <c:pt idx="448">
                  <c:v>49</c:v>
                </c:pt>
                <c:pt idx="449">
                  <c:v>37</c:v>
                </c:pt>
                <c:pt idx="450">
                  <c:v>55</c:v>
                </c:pt>
                <c:pt idx="451">
                  <c:v>56</c:v>
                </c:pt>
                <c:pt idx="452">
                  <c:v>54</c:v>
                </c:pt>
                <c:pt idx="455">
                  <c:v>42</c:v>
                </c:pt>
                <c:pt idx="456">
                  <c:v>51</c:v>
                </c:pt>
                <c:pt idx="457">
                  <c:v>54</c:v>
                </c:pt>
                <c:pt idx="458">
                  <c:v>34</c:v>
                </c:pt>
                <c:pt idx="464">
                  <c:v>32</c:v>
                </c:pt>
                <c:pt idx="466">
                  <c:v>44</c:v>
                </c:pt>
                <c:pt idx="468">
                  <c:v>36</c:v>
                </c:pt>
              </c:numCache>
            </c:numRef>
          </c:xVal>
          <c:yVal>
            <c:numRef>
              <c:f>ageVStweets!$B$2:$B$472</c:f>
              <c:numCache>
                <c:formatCode>General</c:formatCode>
                <c:ptCount val="471"/>
                <c:pt idx="0">
                  <c:v>0</c:v>
                </c:pt>
                <c:pt idx="2">
                  <c:v>1</c:v>
                </c:pt>
                <c:pt idx="3">
                  <c:v>1.0204</c:v>
                </c:pt>
                <c:pt idx="4">
                  <c:v>1.0781000000000001</c:v>
                </c:pt>
                <c:pt idx="5">
                  <c:v>2.0667</c:v>
                </c:pt>
                <c:pt idx="6">
                  <c:v>2.08</c:v>
                </c:pt>
                <c:pt idx="7">
                  <c:v>2.2618999999999998</c:v>
                </c:pt>
                <c:pt idx="8">
                  <c:v>2.3704000000000001</c:v>
                </c:pt>
                <c:pt idx="9">
                  <c:v>2.4241999999999999</c:v>
                </c:pt>
                <c:pt idx="10">
                  <c:v>2.5135000000000001</c:v>
                </c:pt>
                <c:pt idx="11">
                  <c:v>2.6667000000000001</c:v>
                </c:pt>
                <c:pt idx="12">
                  <c:v>2.8605</c:v>
                </c:pt>
                <c:pt idx="14">
                  <c:v>3.2222</c:v>
                </c:pt>
                <c:pt idx="15">
                  <c:v>3.3043</c:v>
                </c:pt>
                <c:pt idx="16">
                  <c:v>3.6922999999999999</c:v>
                </c:pt>
                <c:pt idx="17">
                  <c:v>3.8519000000000001</c:v>
                </c:pt>
                <c:pt idx="18">
                  <c:v>4.0740999999999996</c:v>
                </c:pt>
                <c:pt idx="19">
                  <c:v>4.1052999999999997</c:v>
                </c:pt>
                <c:pt idx="20">
                  <c:v>4.1471</c:v>
                </c:pt>
                <c:pt idx="21">
                  <c:v>4.3333000000000004</c:v>
                </c:pt>
                <c:pt idx="22">
                  <c:v>4.6764999999999999</c:v>
                </c:pt>
                <c:pt idx="23">
                  <c:v>4.8627000000000002</c:v>
                </c:pt>
                <c:pt idx="24">
                  <c:v>5.1154000000000002</c:v>
                </c:pt>
                <c:pt idx="25">
                  <c:v>5.2308000000000003</c:v>
                </c:pt>
                <c:pt idx="26">
                  <c:v>5.4706000000000001</c:v>
                </c:pt>
                <c:pt idx="27">
                  <c:v>6.2413999999999996</c:v>
                </c:pt>
                <c:pt idx="28">
                  <c:v>6.2413999999999996</c:v>
                </c:pt>
                <c:pt idx="29">
                  <c:v>6.3421000000000003</c:v>
                </c:pt>
                <c:pt idx="30">
                  <c:v>6.4615</c:v>
                </c:pt>
                <c:pt idx="31">
                  <c:v>6.6757</c:v>
                </c:pt>
                <c:pt idx="33">
                  <c:v>6.8148</c:v>
                </c:pt>
                <c:pt idx="34">
                  <c:v>7</c:v>
                </c:pt>
                <c:pt idx="35">
                  <c:v>7</c:v>
                </c:pt>
                <c:pt idx="36">
                  <c:v>7.0385</c:v>
                </c:pt>
                <c:pt idx="37">
                  <c:v>7.1569000000000003</c:v>
                </c:pt>
                <c:pt idx="38">
                  <c:v>7.2127999999999997</c:v>
                </c:pt>
                <c:pt idx="39">
                  <c:v>7.3541999999999996</c:v>
                </c:pt>
                <c:pt idx="40">
                  <c:v>7.3888999999999996</c:v>
                </c:pt>
                <c:pt idx="41">
                  <c:v>7.7142999999999997</c:v>
                </c:pt>
                <c:pt idx="42">
                  <c:v>7.8</c:v>
                </c:pt>
                <c:pt idx="43">
                  <c:v>7.84</c:v>
                </c:pt>
                <c:pt idx="44">
                  <c:v>7.8635999999999999</c:v>
                </c:pt>
                <c:pt idx="45">
                  <c:v>8.16</c:v>
                </c:pt>
                <c:pt idx="46">
                  <c:v>8.1964000000000006</c:v>
                </c:pt>
                <c:pt idx="47">
                  <c:v>8.3249999999999993</c:v>
                </c:pt>
                <c:pt idx="48">
                  <c:v>8.4254999999999995</c:v>
                </c:pt>
                <c:pt idx="49">
                  <c:v>8.6199999999999992</c:v>
                </c:pt>
                <c:pt idx="50">
                  <c:v>8.6667000000000005</c:v>
                </c:pt>
                <c:pt idx="51">
                  <c:v>8.8030000000000008</c:v>
                </c:pt>
                <c:pt idx="52">
                  <c:v>8.8094999999999999</c:v>
                </c:pt>
                <c:pt idx="53">
                  <c:v>8.8979999999999997</c:v>
                </c:pt>
                <c:pt idx="54">
                  <c:v>8.907</c:v>
                </c:pt>
                <c:pt idx="55">
                  <c:v>9.0385000000000009</c:v>
                </c:pt>
                <c:pt idx="56">
                  <c:v>9.0740999999999996</c:v>
                </c:pt>
                <c:pt idx="57">
                  <c:v>9.5385000000000009</c:v>
                </c:pt>
                <c:pt idx="58">
                  <c:v>9.5789000000000009</c:v>
                </c:pt>
                <c:pt idx="59">
                  <c:v>10.029400000000001</c:v>
                </c:pt>
                <c:pt idx="60">
                  <c:v>10.3889</c:v>
                </c:pt>
                <c:pt idx="61">
                  <c:v>10.692299999999999</c:v>
                </c:pt>
                <c:pt idx="62">
                  <c:v>10.696999999999999</c:v>
                </c:pt>
                <c:pt idx="63">
                  <c:v>10.7143</c:v>
                </c:pt>
                <c:pt idx="64">
                  <c:v>11.0571</c:v>
                </c:pt>
                <c:pt idx="65">
                  <c:v>11.0625</c:v>
                </c:pt>
                <c:pt idx="66">
                  <c:v>11.2308</c:v>
                </c:pt>
                <c:pt idx="67">
                  <c:v>11.408200000000001</c:v>
                </c:pt>
                <c:pt idx="68">
                  <c:v>11.72</c:v>
                </c:pt>
                <c:pt idx="69">
                  <c:v>11.7692</c:v>
                </c:pt>
                <c:pt idx="70">
                  <c:v>11.857100000000001</c:v>
                </c:pt>
                <c:pt idx="71">
                  <c:v>11.875</c:v>
                </c:pt>
                <c:pt idx="72">
                  <c:v>12.0303</c:v>
                </c:pt>
                <c:pt idx="73">
                  <c:v>12.2364</c:v>
                </c:pt>
                <c:pt idx="74">
                  <c:v>12.340400000000001</c:v>
                </c:pt>
                <c:pt idx="75">
                  <c:v>12.3636</c:v>
                </c:pt>
                <c:pt idx="76">
                  <c:v>12.3714</c:v>
                </c:pt>
                <c:pt idx="77">
                  <c:v>12.3721</c:v>
                </c:pt>
                <c:pt idx="78">
                  <c:v>12.3721</c:v>
                </c:pt>
                <c:pt idx="79">
                  <c:v>12.408200000000001</c:v>
                </c:pt>
                <c:pt idx="80">
                  <c:v>12.791700000000001</c:v>
                </c:pt>
                <c:pt idx="81">
                  <c:v>12.823499999999999</c:v>
                </c:pt>
                <c:pt idx="82">
                  <c:v>13</c:v>
                </c:pt>
                <c:pt idx="83">
                  <c:v>13.176500000000001</c:v>
                </c:pt>
                <c:pt idx="84">
                  <c:v>13.3261</c:v>
                </c:pt>
                <c:pt idx="85">
                  <c:v>13.4694</c:v>
                </c:pt>
                <c:pt idx="86">
                  <c:v>13.52</c:v>
                </c:pt>
                <c:pt idx="87">
                  <c:v>13.7059</c:v>
                </c:pt>
                <c:pt idx="88">
                  <c:v>14.023300000000001</c:v>
                </c:pt>
                <c:pt idx="90">
                  <c:v>14.125</c:v>
                </c:pt>
                <c:pt idx="91">
                  <c:v>14.2</c:v>
                </c:pt>
                <c:pt idx="92">
                  <c:v>14.2105</c:v>
                </c:pt>
                <c:pt idx="93">
                  <c:v>14.303000000000001</c:v>
                </c:pt>
                <c:pt idx="94">
                  <c:v>14.3725</c:v>
                </c:pt>
                <c:pt idx="96">
                  <c:v>14.5192</c:v>
                </c:pt>
                <c:pt idx="97">
                  <c:v>14.678000000000001</c:v>
                </c:pt>
                <c:pt idx="98">
                  <c:v>14.8125</c:v>
                </c:pt>
                <c:pt idx="99">
                  <c:v>14.8148</c:v>
                </c:pt>
                <c:pt idx="100">
                  <c:v>14.9231</c:v>
                </c:pt>
                <c:pt idx="101">
                  <c:v>14.954499999999999</c:v>
                </c:pt>
                <c:pt idx="102">
                  <c:v>15</c:v>
                </c:pt>
                <c:pt idx="103">
                  <c:v>15</c:v>
                </c:pt>
                <c:pt idx="104">
                  <c:v>15.066700000000001</c:v>
                </c:pt>
                <c:pt idx="105">
                  <c:v>15.1111</c:v>
                </c:pt>
                <c:pt idx="106">
                  <c:v>15.12</c:v>
                </c:pt>
                <c:pt idx="107">
                  <c:v>15.176500000000001</c:v>
                </c:pt>
                <c:pt idx="108">
                  <c:v>15.238099999999999</c:v>
                </c:pt>
                <c:pt idx="109">
                  <c:v>15.25</c:v>
                </c:pt>
                <c:pt idx="110">
                  <c:v>15.261900000000001</c:v>
                </c:pt>
                <c:pt idx="111">
                  <c:v>15.2963</c:v>
                </c:pt>
                <c:pt idx="112">
                  <c:v>15.333299999999999</c:v>
                </c:pt>
                <c:pt idx="113">
                  <c:v>15.365399999999999</c:v>
                </c:pt>
                <c:pt idx="114">
                  <c:v>15.434799999999999</c:v>
                </c:pt>
                <c:pt idx="115">
                  <c:v>15.5</c:v>
                </c:pt>
                <c:pt idx="116">
                  <c:v>15.6129</c:v>
                </c:pt>
                <c:pt idx="117">
                  <c:v>15.625</c:v>
                </c:pt>
                <c:pt idx="118">
                  <c:v>15.645799999999999</c:v>
                </c:pt>
                <c:pt idx="119">
                  <c:v>15.7037</c:v>
                </c:pt>
                <c:pt idx="120">
                  <c:v>15.8148</c:v>
                </c:pt>
                <c:pt idx="121">
                  <c:v>15.8148</c:v>
                </c:pt>
                <c:pt idx="122">
                  <c:v>15.833299999999999</c:v>
                </c:pt>
                <c:pt idx="123">
                  <c:v>15.8889</c:v>
                </c:pt>
                <c:pt idx="124">
                  <c:v>15.928599999999999</c:v>
                </c:pt>
                <c:pt idx="125">
                  <c:v>16.2667</c:v>
                </c:pt>
                <c:pt idx="126">
                  <c:v>16.2941</c:v>
                </c:pt>
                <c:pt idx="127">
                  <c:v>16.418600000000001</c:v>
                </c:pt>
                <c:pt idx="128">
                  <c:v>16.583300000000001</c:v>
                </c:pt>
                <c:pt idx="129">
                  <c:v>16.6538</c:v>
                </c:pt>
                <c:pt idx="130">
                  <c:v>16.677399999999999</c:v>
                </c:pt>
                <c:pt idx="131">
                  <c:v>16.714300000000001</c:v>
                </c:pt>
                <c:pt idx="132">
                  <c:v>16.722200000000001</c:v>
                </c:pt>
                <c:pt idx="133">
                  <c:v>16.75</c:v>
                </c:pt>
                <c:pt idx="134">
                  <c:v>17</c:v>
                </c:pt>
                <c:pt idx="135">
                  <c:v>17</c:v>
                </c:pt>
                <c:pt idx="136">
                  <c:v>17.047599999999999</c:v>
                </c:pt>
                <c:pt idx="137">
                  <c:v>17.079999999999998</c:v>
                </c:pt>
                <c:pt idx="138">
                  <c:v>17.127700000000001</c:v>
                </c:pt>
                <c:pt idx="139">
                  <c:v>17.1754</c:v>
                </c:pt>
                <c:pt idx="140">
                  <c:v>17.3947</c:v>
                </c:pt>
                <c:pt idx="141">
                  <c:v>17.407399999999999</c:v>
                </c:pt>
                <c:pt idx="142">
                  <c:v>17.4694</c:v>
                </c:pt>
                <c:pt idx="143">
                  <c:v>17.5</c:v>
                </c:pt>
                <c:pt idx="146">
                  <c:v>17.923100000000002</c:v>
                </c:pt>
                <c:pt idx="147">
                  <c:v>18.043500000000002</c:v>
                </c:pt>
                <c:pt idx="148">
                  <c:v>18.087</c:v>
                </c:pt>
                <c:pt idx="149">
                  <c:v>18.107099999999999</c:v>
                </c:pt>
                <c:pt idx="150">
                  <c:v>18.333300000000001</c:v>
                </c:pt>
                <c:pt idx="151">
                  <c:v>18.369599999999998</c:v>
                </c:pt>
                <c:pt idx="152">
                  <c:v>18.384599999999999</c:v>
                </c:pt>
                <c:pt idx="153">
                  <c:v>18.5</c:v>
                </c:pt>
                <c:pt idx="155">
                  <c:v>18.653099999999998</c:v>
                </c:pt>
                <c:pt idx="156">
                  <c:v>18.869599999999998</c:v>
                </c:pt>
                <c:pt idx="157">
                  <c:v>19.2424</c:v>
                </c:pt>
                <c:pt idx="158">
                  <c:v>19.296299999999999</c:v>
                </c:pt>
                <c:pt idx="159">
                  <c:v>19.347799999999999</c:v>
                </c:pt>
                <c:pt idx="160">
                  <c:v>19.420000000000002</c:v>
                </c:pt>
                <c:pt idx="161">
                  <c:v>19.538499999999999</c:v>
                </c:pt>
                <c:pt idx="163">
                  <c:v>19.909099999999999</c:v>
                </c:pt>
                <c:pt idx="164">
                  <c:v>19.938800000000001</c:v>
                </c:pt>
                <c:pt idx="165">
                  <c:v>19.958300000000001</c:v>
                </c:pt>
                <c:pt idx="166">
                  <c:v>20.196100000000001</c:v>
                </c:pt>
                <c:pt idx="167">
                  <c:v>20.333300000000001</c:v>
                </c:pt>
                <c:pt idx="168">
                  <c:v>20.408200000000001</c:v>
                </c:pt>
                <c:pt idx="169">
                  <c:v>20.482099999999999</c:v>
                </c:pt>
                <c:pt idx="170">
                  <c:v>20.612200000000001</c:v>
                </c:pt>
                <c:pt idx="171">
                  <c:v>20.636399999999998</c:v>
                </c:pt>
                <c:pt idx="172">
                  <c:v>20.818200000000001</c:v>
                </c:pt>
                <c:pt idx="173">
                  <c:v>21</c:v>
                </c:pt>
                <c:pt idx="174">
                  <c:v>21.023299999999999</c:v>
                </c:pt>
                <c:pt idx="175">
                  <c:v>21.083300000000001</c:v>
                </c:pt>
                <c:pt idx="176">
                  <c:v>21.104199999999999</c:v>
                </c:pt>
                <c:pt idx="177">
                  <c:v>21.3429</c:v>
                </c:pt>
                <c:pt idx="178">
                  <c:v>21.42</c:v>
                </c:pt>
                <c:pt idx="179">
                  <c:v>21.516100000000002</c:v>
                </c:pt>
                <c:pt idx="180">
                  <c:v>21.5185</c:v>
                </c:pt>
                <c:pt idx="181">
                  <c:v>21.571400000000001</c:v>
                </c:pt>
                <c:pt idx="182">
                  <c:v>22</c:v>
                </c:pt>
                <c:pt idx="183">
                  <c:v>22.065200000000001</c:v>
                </c:pt>
                <c:pt idx="184">
                  <c:v>22.1739</c:v>
                </c:pt>
                <c:pt idx="185">
                  <c:v>22.2</c:v>
                </c:pt>
                <c:pt idx="186">
                  <c:v>22.461500000000001</c:v>
                </c:pt>
                <c:pt idx="187">
                  <c:v>22.479199999999999</c:v>
                </c:pt>
                <c:pt idx="188">
                  <c:v>22.785699999999999</c:v>
                </c:pt>
                <c:pt idx="189">
                  <c:v>22.954499999999999</c:v>
                </c:pt>
                <c:pt idx="190">
                  <c:v>23</c:v>
                </c:pt>
                <c:pt idx="191">
                  <c:v>23</c:v>
                </c:pt>
                <c:pt idx="192">
                  <c:v>23.090900000000001</c:v>
                </c:pt>
                <c:pt idx="193">
                  <c:v>23.3</c:v>
                </c:pt>
                <c:pt idx="194">
                  <c:v>23.482800000000001</c:v>
                </c:pt>
                <c:pt idx="195">
                  <c:v>23.490200000000002</c:v>
                </c:pt>
                <c:pt idx="196">
                  <c:v>23.565200000000001</c:v>
                </c:pt>
                <c:pt idx="197">
                  <c:v>23.75</c:v>
                </c:pt>
                <c:pt idx="198">
                  <c:v>24.333300000000001</c:v>
                </c:pt>
                <c:pt idx="199">
                  <c:v>24.444400000000002</c:v>
                </c:pt>
                <c:pt idx="200">
                  <c:v>24.470600000000001</c:v>
                </c:pt>
                <c:pt idx="201">
                  <c:v>24.576899999999998</c:v>
                </c:pt>
                <c:pt idx="202">
                  <c:v>24.666699999999999</c:v>
                </c:pt>
                <c:pt idx="203">
                  <c:v>24.777799999999999</c:v>
                </c:pt>
                <c:pt idx="204">
                  <c:v>24.877600000000001</c:v>
                </c:pt>
                <c:pt idx="205">
                  <c:v>24.925899999999999</c:v>
                </c:pt>
                <c:pt idx="206">
                  <c:v>25.264700000000001</c:v>
                </c:pt>
                <c:pt idx="207">
                  <c:v>25.296299999999999</c:v>
                </c:pt>
                <c:pt idx="208">
                  <c:v>25.310300000000002</c:v>
                </c:pt>
                <c:pt idx="209">
                  <c:v>25.333300000000001</c:v>
                </c:pt>
                <c:pt idx="210">
                  <c:v>25.333300000000001</c:v>
                </c:pt>
                <c:pt idx="211">
                  <c:v>25.4194</c:v>
                </c:pt>
                <c:pt idx="212">
                  <c:v>25.441199999999998</c:v>
                </c:pt>
                <c:pt idx="213">
                  <c:v>25.472200000000001</c:v>
                </c:pt>
                <c:pt idx="214">
                  <c:v>25.620699999999999</c:v>
                </c:pt>
                <c:pt idx="215">
                  <c:v>26.076899999999998</c:v>
                </c:pt>
                <c:pt idx="216">
                  <c:v>26.15</c:v>
                </c:pt>
                <c:pt idx="217">
                  <c:v>26.2424</c:v>
                </c:pt>
                <c:pt idx="218">
                  <c:v>26.384599999999999</c:v>
                </c:pt>
                <c:pt idx="219">
                  <c:v>26.458300000000001</c:v>
                </c:pt>
                <c:pt idx="220">
                  <c:v>26.5</c:v>
                </c:pt>
                <c:pt idx="221">
                  <c:v>26.5185</c:v>
                </c:pt>
                <c:pt idx="222">
                  <c:v>26.666699999999999</c:v>
                </c:pt>
                <c:pt idx="223">
                  <c:v>26.673500000000001</c:v>
                </c:pt>
                <c:pt idx="224">
                  <c:v>26.7407</c:v>
                </c:pt>
                <c:pt idx="225">
                  <c:v>26.8</c:v>
                </c:pt>
                <c:pt idx="226">
                  <c:v>26.896599999999999</c:v>
                </c:pt>
                <c:pt idx="227">
                  <c:v>26.918900000000001</c:v>
                </c:pt>
                <c:pt idx="228">
                  <c:v>27</c:v>
                </c:pt>
                <c:pt idx="229">
                  <c:v>27.6</c:v>
                </c:pt>
                <c:pt idx="230">
                  <c:v>27.956499999999998</c:v>
                </c:pt>
                <c:pt idx="231">
                  <c:v>27.963000000000001</c:v>
                </c:pt>
                <c:pt idx="232">
                  <c:v>28.019600000000001</c:v>
                </c:pt>
                <c:pt idx="233">
                  <c:v>28.32</c:v>
                </c:pt>
                <c:pt idx="234">
                  <c:v>28.6327</c:v>
                </c:pt>
                <c:pt idx="235">
                  <c:v>28.677399999999999</c:v>
                </c:pt>
                <c:pt idx="236">
                  <c:v>29.25</c:v>
                </c:pt>
                <c:pt idx="237">
                  <c:v>29.2759</c:v>
                </c:pt>
                <c:pt idx="239">
                  <c:v>29.347799999999999</c:v>
                </c:pt>
                <c:pt idx="240">
                  <c:v>29.6</c:v>
                </c:pt>
                <c:pt idx="241">
                  <c:v>30.0213</c:v>
                </c:pt>
                <c:pt idx="242">
                  <c:v>30.333300000000001</c:v>
                </c:pt>
                <c:pt idx="243">
                  <c:v>30.3611</c:v>
                </c:pt>
                <c:pt idx="244">
                  <c:v>30.571400000000001</c:v>
                </c:pt>
                <c:pt idx="245">
                  <c:v>30.695699999999999</c:v>
                </c:pt>
                <c:pt idx="246">
                  <c:v>31.25</c:v>
                </c:pt>
                <c:pt idx="247">
                  <c:v>31.458300000000001</c:v>
                </c:pt>
                <c:pt idx="248">
                  <c:v>31.5</c:v>
                </c:pt>
                <c:pt idx="249">
                  <c:v>31.533300000000001</c:v>
                </c:pt>
                <c:pt idx="250">
                  <c:v>31.7455</c:v>
                </c:pt>
                <c:pt idx="251">
                  <c:v>32.4694</c:v>
                </c:pt>
                <c:pt idx="252">
                  <c:v>32.814</c:v>
                </c:pt>
                <c:pt idx="253">
                  <c:v>32.833300000000001</c:v>
                </c:pt>
                <c:pt idx="254">
                  <c:v>32.8889</c:v>
                </c:pt>
                <c:pt idx="255">
                  <c:v>32.914299999999997</c:v>
                </c:pt>
                <c:pt idx="256">
                  <c:v>33.08</c:v>
                </c:pt>
                <c:pt idx="257">
                  <c:v>33.159999999999997</c:v>
                </c:pt>
                <c:pt idx="258">
                  <c:v>33.288499999999999</c:v>
                </c:pt>
                <c:pt idx="259">
                  <c:v>33.339599999999997</c:v>
                </c:pt>
                <c:pt idx="260">
                  <c:v>33.368400000000001</c:v>
                </c:pt>
                <c:pt idx="261">
                  <c:v>33.666699999999999</c:v>
                </c:pt>
                <c:pt idx="262">
                  <c:v>33.799999999999997</c:v>
                </c:pt>
                <c:pt idx="263">
                  <c:v>33.820500000000003</c:v>
                </c:pt>
                <c:pt idx="264">
                  <c:v>33.8889</c:v>
                </c:pt>
                <c:pt idx="265">
                  <c:v>34.136400000000002</c:v>
                </c:pt>
                <c:pt idx="266">
                  <c:v>34.153799999999997</c:v>
                </c:pt>
                <c:pt idx="267">
                  <c:v>34.159999999999997</c:v>
                </c:pt>
                <c:pt idx="268">
                  <c:v>34.200000000000003</c:v>
                </c:pt>
                <c:pt idx="269">
                  <c:v>34.296300000000002</c:v>
                </c:pt>
                <c:pt idx="270">
                  <c:v>34.370399999999997</c:v>
                </c:pt>
                <c:pt idx="271">
                  <c:v>34.666699999999999</c:v>
                </c:pt>
                <c:pt idx="272">
                  <c:v>34.74</c:v>
                </c:pt>
                <c:pt idx="273">
                  <c:v>34.791699999999999</c:v>
                </c:pt>
                <c:pt idx="274">
                  <c:v>35</c:v>
                </c:pt>
                <c:pt idx="276">
                  <c:v>35.1111</c:v>
                </c:pt>
                <c:pt idx="277">
                  <c:v>35.222200000000001</c:v>
                </c:pt>
                <c:pt idx="278">
                  <c:v>35.235300000000002</c:v>
                </c:pt>
                <c:pt idx="279">
                  <c:v>35.358499999999999</c:v>
                </c:pt>
                <c:pt idx="280">
                  <c:v>35.652200000000001</c:v>
                </c:pt>
                <c:pt idx="281">
                  <c:v>35.666699999999999</c:v>
                </c:pt>
                <c:pt idx="283">
                  <c:v>36</c:v>
                </c:pt>
                <c:pt idx="284">
                  <c:v>36</c:v>
                </c:pt>
                <c:pt idx="285">
                  <c:v>36</c:v>
                </c:pt>
                <c:pt idx="286">
                  <c:v>36.101999999999997</c:v>
                </c:pt>
                <c:pt idx="287">
                  <c:v>36.293100000000003</c:v>
                </c:pt>
                <c:pt idx="288">
                  <c:v>36.333300000000001</c:v>
                </c:pt>
                <c:pt idx="289">
                  <c:v>36.777799999999999</c:v>
                </c:pt>
                <c:pt idx="290">
                  <c:v>36.833300000000001</c:v>
                </c:pt>
                <c:pt idx="291">
                  <c:v>37.185200000000002</c:v>
                </c:pt>
                <c:pt idx="292">
                  <c:v>37.222200000000001</c:v>
                </c:pt>
                <c:pt idx="293">
                  <c:v>37.269199999999998</c:v>
                </c:pt>
                <c:pt idx="294">
                  <c:v>37.2759</c:v>
                </c:pt>
                <c:pt idx="295">
                  <c:v>37.291699999999999</c:v>
                </c:pt>
                <c:pt idx="296">
                  <c:v>37.666699999999999</c:v>
                </c:pt>
                <c:pt idx="297">
                  <c:v>37.851900000000001</c:v>
                </c:pt>
                <c:pt idx="298">
                  <c:v>37.898299999999999</c:v>
                </c:pt>
                <c:pt idx="299">
                  <c:v>38</c:v>
                </c:pt>
                <c:pt idx="300">
                  <c:v>38.209299999999999</c:v>
                </c:pt>
                <c:pt idx="301">
                  <c:v>38.25</c:v>
                </c:pt>
                <c:pt idx="302">
                  <c:v>38.384599999999999</c:v>
                </c:pt>
                <c:pt idx="303">
                  <c:v>38.653799999999997</c:v>
                </c:pt>
                <c:pt idx="304">
                  <c:v>39</c:v>
                </c:pt>
                <c:pt idx="305">
                  <c:v>39</c:v>
                </c:pt>
                <c:pt idx="306">
                  <c:v>39</c:v>
                </c:pt>
                <c:pt idx="307">
                  <c:v>39.057699999999997</c:v>
                </c:pt>
                <c:pt idx="308">
                  <c:v>39.25</c:v>
                </c:pt>
                <c:pt idx="309">
                  <c:v>39.333300000000001</c:v>
                </c:pt>
                <c:pt idx="310">
                  <c:v>39.407400000000003</c:v>
                </c:pt>
                <c:pt idx="311">
                  <c:v>39.538499999999999</c:v>
                </c:pt>
                <c:pt idx="312">
                  <c:v>39.8889</c:v>
                </c:pt>
                <c:pt idx="313">
                  <c:v>40</c:v>
                </c:pt>
                <c:pt idx="314">
                  <c:v>40.148099999999999</c:v>
                </c:pt>
                <c:pt idx="315">
                  <c:v>40.204099999999997</c:v>
                </c:pt>
                <c:pt idx="316">
                  <c:v>40.307699999999997</c:v>
                </c:pt>
                <c:pt idx="317">
                  <c:v>40.36</c:v>
                </c:pt>
                <c:pt idx="318">
                  <c:v>40.384599999999999</c:v>
                </c:pt>
                <c:pt idx="319">
                  <c:v>40.4</c:v>
                </c:pt>
                <c:pt idx="320">
                  <c:v>40.478299999999997</c:v>
                </c:pt>
                <c:pt idx="321">
                  <c:v>40.584899999999998</c:v>
                </c:pt>
                <c:pt idx="322">
                  <c:v>40.666699999999999</c:v>
                </c:pt>
                <c:pt idx="323">
                  <c:v>40.784300000000002</c:v>
                </c:pt>
                <c:pt idx="324">
                  <c:v>41</c:v>
                </c:pt>
                <c:pt idx="325">
                  <c:v>41.363599999999998</c:v>
                </c:pt>
                <c:pt idx="326">
                  <c:v>41.457099999999997</c:v>
                </c:pt>
                <c:pt idx="327">
                  <c:v>41.5</c:v>
                </c:pt>
                <c:pt idx="328">
                  <c:v>42.333300000000001</c:v>
                </c:pt>
                <c:pt idx="329">
                  <c:v>42.54</c:v>
                </c:pt>
                <c:pt idx="330">
                  <c:v>42.620699999999999</c:v>
                </c:pt>
                <c:pt idx="331">
                  <c:v>42.734699999999997</c:v>
                </c:pt>
                <c:pt idx="332">
                  <c:v>42.882399999999997</c:v>
                </c:pt>
                <c:pt idx="333">
                  <c:v>43</c:v>
                </c:pt>
                <c:pt idx="334">
                  <c:v>43.052599999999998</c:v>
                </c:pt>
                <c:pt idx="335">
                  <c:v>43.095199999999998</c:v>
                </c:pt>
                <c:pt idx="336">
                  <c:v>43.46</c:v>
                </c:pt>
                <c:pt idx="337">
                  <c:v>43.631599999999999</c:v>
                </c:pt>
                <c:pt idx="338">
                  <c:v>44.666699999999999</c:v>
                </c:pt>
                <c:pt idx="339">
                  <c:v>44.814</c:v>
                </c:pt>
                <c:pt idx="340">
                  <c:v>44.875</c:v>
                </c:pt>
                <c:pt idx="341">
                  <c:v>44.976199999999999</c:v>
                </c:pt>
                <c:pt idx="342">
                  <c:v>45.142899999999997</c:v>
                </c:pt>
                <c:pt idx="343">
                  <c:v>45.25</c:v>
                </c:pt>
                <c:pt idx="344">
                  <c:v>45.259300000000003</c:v>
                </c:pt>
                <c:pt idx="345">
                  <c:v>45.338000000000001</c:v>
                </c:pt>
                <c:pt idx="346">
                  <c:v>46.036999999999999</c:v>
                </c:pt>
                <c:pt idx="347">
                  <c:v>46.4634</c:v>
                </c:pt>
                <c:pt idx="348">
                  <c:v>46.631599999999999</c:v>
                </c:pt>
                <c:pt idx="349">
                  <c:v>46.666699999999999</c:v>
                </c:pt>
                <c:pt idx="350">
                  <c:v>46.916699999999999</c:v>
                </c:pt>
                <c:pt idx="351">
                  <c:v>47</c:v>
                </c:pt>
                <c:pt idx="352">
                  <c:v>47.310299999999998</c:v>
                </c:pt>
                <c:pt idx="353">
                  <c:v>48</c:v>
                </c:pt>
                <c:pt idx="354">
                  <c:v>48</c:v>
                </c:pt>
                <c:pt idx="355">
                  <c:v>48</c:v>
                </c:pt>
                <c:pt idx="356">
                  <c:v>48.06</c:v>
                </c:pt>
                <c:pt idx="357">
                  <c:v>48.259300000000003</c:v>
                </c:pt>
                <c:pt idx="358">
                  <c:v>48.615400000000001</c:v>
                </c:pt>
                <c:pt idx="359">
                  <c:v>48.666699999999999</c:v>
                </c:pt>
                <c:pt idx="360">
                  <c:v>48.666699999999999</c:v>
                </c:pt>
                <c:pt idx="361">
                  <c:v>48.666699999999999</c:v>
                </c:pt>
                <c:pt idx="362">
                  <c:v>48.785699999999999</c:v>
                </c:pt>
                <c:pt idx="363">
                  <c:v>49.333300000000001</c:v>
                </c:pt>
                <c:pt idx="364">
                  <c:v>49.686300000000003</c:v>
                </c:pt>
                <c:pt idx="365">
                  <c:v>49.8</c:v>
                </c:pt>
                <c:pt idx="366">
                  <c:v>50.210500000000003</c:v>
                </c:pt>
                <c:pt idx="367">
                  <c:v>50.2667</c:v>
                </c:pt>
                <c:pt idx="368">
                  <c:v>50.32</c:v>
                </c:pt>
                <c:pt idx="369">
                  <c:v>50.538499999999999</c:v>
                </c:pt>
                <c:pt idx="370">
                  <c:v>50.666699999999999</c:v>
                </c:pt>
                <c:pt idx="371">
                  <c:v>50.6875</c:v>
                </c:pt>
                <c:pt idx="372">
                  <c:v>50.764699999999998</c:v>
                </c:pt>
                <c:pt idx="373">
                  <c:v>51.148099999999999</c:v>
                </c:pt>
                <c:pt idx="374">
                  <c:v>51.25</c:v>
                </c:pt>
                <c:pt idx="375">
                  <c:v>51.354799999999997</c:v>
                </c:pt>
                <c:pt idx="376">
                  <c:v>51.5</c:v>
                </c:pt>
                <c:pt idx="377">
                  <c:v>52</c:v>
                </c:pt>
                <c:pt idx="379">
                  <c:v>52.5</c:v>
                </c:pt>
                <c:pt idx="380">
                  <c:v>52.82</c:v>
                </c:pt>
                <c:pt idx="381">
                  <c:v>53</c:v>
                </c:pt>
                <c:pt idx="382">
                  <c:v>53.194400000000002</c:v>
                </c:pt>
                <c:pt idx="383">
                  <c:v>53.274500000000003</c:v>
                </c:pt>
                <c:pt idx="384">
                  <c:v>53.576900000000002</c:v>
                </c:pt>
                <c:pt idx="385">
                  <c:v>54.375</c:v>
                </c:pt>
                <c:pt idx="386">
                  <c:v>54.963000000000001</c:v>
                </c:pt>
                <c:pt idx="388">
                  <c:v>55.557699999999997</c:v>
                </c:pt>
                <c:pt idx="389">
                  <c:v>56.882399999999997</c:v>
                </c:pt>
                <c:pt idx="390">
                  <c:v>57.333300000000001</c:v>
                </c:pt>
                <c:pt idx="391">
                  <c:v>57.642899999999997</c:v>
                </c:pt>
                <c:pt idx="392">
                  <c:v>57.857100000000003</c:v>
                </c:pt>
                <c:pt idx="393">
                  <c:v>58.047600000000003</c:v>
                </c:pt>
                <c:pt idx="394">
                  <c:v>58.214300000000001</c:v>
                </c:pt>
                <c:pt idx="395">
                  <c:v>59</c:v>
                </c:pt>
                <c:pt idx="396">
                  <c:v>60.5</c:v>
                </c:pt>
                <c:pt idx="397">
                  <c:v>60.857100000000003</c:v>
                </c:pt>
                <c:pt idx="398">
                  <c:v>61.428600000000003</c:v>
                </c:pt>
                <c:pt idx="399">
                  <c:v>61.666699999999999</c:v>
                </c:pt>
                <c:pt idx="400">
                  <c:v>62.473700000000001</c:v>
                </c:pt>
                <c:pt idx="401">
                  <c:v>62.491199999999999</c:v>
                </c:pt>
                <c:pt idx="403">
                  <c:v>63</c:v>
                </c:pt>
                <c:pt idx="404">
                  <c:v>63.333300000000001</c:v>
                </c:pt>
                <c:pt idx="405">
                  <c:v>63.5</c:v>
                </c:pt>
                <c:pt idx="406">
                  <c:v>64.407399999999996</c:v>
                </c:pt>
                <c:pt idx="407">
                  <c:v>64.666700000000006</c:v>
                </c:pt>
                <c:pt idx="408">
                  <c:v>64.75</c:v>
                </c:pt>
                <c:pt idx="409">
                  <c:v>65.384600000000006</c:v>
                </c:pt>
                <c:pt idx="410">
                  <c:v>65.5</c:v>
                </c:pt>
                <c:pt idx="411">
                  <c:v>66</c:v>
                </c:pt>
                <c:pt idx="412">
                  <c:v>66.365899999999996</c:v>
                </c:pt>
                <c:pt idx="413">
                  <c:v>66.599999999999994</c:v>
                </c:pt>
                <c:pt idx="414">
                  <c:v>67</c:v>
                </c:pt>
                <c:pt idx="415">
                  <c:v>68.192300000000003</c:v>
                </c:pt>
                <c:pt idx="416">
                  <c:v>68.396199999999993</c:v>
                </c:pt>
                <c:pt idx="417">
                  <c:v>69</c:v>
                </c:pt>
                <c:pt idx="418">
                  <c:v>69.896600000000007</c:v>
                </c:pt>
                <c:pt idx="420">
                  <c:v>70.857100000000003</c:v>
                </c:pt>
                <c:pt idx="421">
                  <c:v>72.333299999999994</c:v>
                </c:pt>
                <c:pt idx="422">
                  <c:v>73.333299999999994</c:v>
                </c:pt>
                <c:pt idx="423">
                  <c:v>73.5</c:v>
                </c:pt>
                <c:pt idx="424">
                  <c:v>73.623000000000005</c:v>
                </c:pt>
                <c:pt idx="425">
                  <c:v>74</c:v>
                </c:pt>
                <c:pt idx="426">
                  <c:v>76.333299999999994</c:v>
                </c:pt>
                <c:pt idx="427">
                  <c:v>76.9375</c:v>
                </c:pt>
                <c:pt idx="429">
                  <c:v>78</c:v>
                </c:pt>
                <c:pt idx="430">
                  <c:v>78.0625</c:v>
                </c:pt>
                <c:pt idx="431">
                  <c:v>78.791700000000006</c:v>
                </c:pt>
                <c:pt idx="432">
                  <c:v>79.666700000000006</c:v>
                </c:pt>
                <c:pt idx="433">
                  <c:v>80.400000000000006</c:v>
                </c:pt>
                <c:pt idx="434">
                  <c:v>80.666700000000006</c:v>
                </c:pt>
                <c:pt idx="435">
                  <c:v>80.862700000000004</c:v>
                </c:pt>
                <c:pt idx="436">
                  <c:v>80.956500000000005</c:v>
                </c:pt>
                <c:pt idx="437">
                  <c:v>82.241399999999999</c:v>
                </c:pt>
                <c:pt idx="438">
                  <c:v>83.333299999999994</c:v>
                </c:pt>
                <c:pt idx="439">
                  <c:v>84.285700000000006</c:v>
                </c:pt>
                <c:pt idx="440">
                  <c:v>86</c:v>
                </c:pt>
                <c:pt idx="441">
                  <c:v>86.076899999999995</c:v>
                </c:pt>
                <c:pt idx="442">
                  <c:v>88.259299999999996</c:v>
                </c:pt>
                <c:pt idx="443">
                  <c:v>90.020799999999994</c:v>
                </c:pt>
                <c:pt idx="444">
                  <c:v>91.912999999999997</c:v>
                </c:pt>
                <c:pt idx="445">
                  <c:v>93.259299999999996</c:v>
                </c:pt>
                <c:pt idx="448">
                  <c:v>96.2941</c:v>
                </c:pt>
                <c:pt idx="449">
                  <c:v>96.5</c:v>
                </c:pt>
                <c:pt idx="450">
                  <c:v>96.9298</c:v>
                </c:pt>
                <c:pt idx="451">
                  <c:v>97.5</c:v>
                </c:pt>
                <c:pt idx="452">
                  <c:v>99.185199999999995</c:v>
                </c:pt>
                <c:pt idx="455">
                  <c:v>102.66670000000001</c:v>
                </c:pt>
                <c:pt idx="456">
                  <c:v>103.33329999999999</c:v>
                </c:pt>
                <c:pt idx="457">
                  <c:v>110</c:v>
                </c:pt>
                <c:pt idx="458">
                  <c:v>114.33329999999999</c:v>
                </c:pt>
                <c:pt idx="464">
                  <c:v>144.2593</c:v>
                </c:pt>
                <c:pt idx="466">
                  <c:v>151.5667</c:v>
                </c:pt>
                <c:pt idx="468">
                  <c:v>163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ageVStweets!$D$1</c:f>
              <c:strCache>
                <c:ptCount val="1"/>
                <c:pt idx="0">
                  <c:v>tweet anomalies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ageVStweets!$C$2:$C$472</c:f>
              <c:numCache>
                <c:formatCode>General</c:formatCode>
                <c:ptCount val="471"/>
                <c:pt idx="1">
                  <c:v>39</c:v>
                </c:pt>
                <c:pt idx="13">
                  <c:v>34</c:v>
                </c:pt>
                <c:pt idx="32">
                  <c:v>37</c:v>
                </c:pt>
                <c:pt idx="89">
                  <c:v>40</c:v>
                </c:pt>
                <c:pt idx="95">
                  <c:v>38</c:v>
                </c:pt>
                <c:pt idx="144">
                  <c:v>39</c:v>
                </c:pt>
                <c:pt idx="145">
                  <c:v>39</c:v>
                </c:pt>
                <c:pt idx="154">
                  <c:v>35</c:v>
                </c:pt>
                <c:pt idx="162">
                  <c:v>39</c:v>
                </c:pt>
                <c:pt idx="238">
                  <c:v>31</c:v>
                </c:pt>
                <c:pt idx="275">
                  <c:v>31</c:v>
                </c:pt>
                <c:pt idx="282">
                  <c:v>35</c:v>
                </c:pt>
                <c:pt idx="378">
                  <c:v>67</c:v>
                </c:pt>
                <c:pt idx="387">
                  <c:v>72</c:v>
                </c:pt>
                <c:pt idx="402">
                  <c:v>73</c:v>
                </c:pt>
                <c:pt idx="419">
                  <c:v>78</c:v>
                </c:pt>
                <c:pt idx="428">
                  <c:v>73</c:v>
                </c:pt>
                <c:pt idx="446">
                  <c:v>76</c:v>
                </c:pt>
                <c:pt idx="447">
                  <c:v>75</c:v>
                </c:pt>
                <c:pt idx="453">
                  <c:v>77</c:v>
                </c:pt>
                <c:pt idx="454">
                  <c:v>71</c:v>
                </c:pt>
                <c:pt idx="459">
                  <c:v>60</c:v>
                </c:pt>
                <c:pt idx="460">
                  <c:v>68</c:v>
                </c:pt>
                <c:pt idx="461">
                  <c:v>58</c:v>
                </c:pt>
                <c:pt idx="462">
                  <c:v>71</c:v>
                </c:pt>
                <c:pt idx="463">
                  <c:v>61</c:v>
                </c:pt>
                <c:pt idx="465">
                  <c:v>63</c:v>
                </c:pt>
                <c:pt idx="467">
                  <c:v>61</c:v>
                </c:pt>
                <c:pt idx="469">
                  <c:v>53</c:v>
                </c:pt>
                <c:pt idx="470">
                  <c:v>59</c:v>
                </c:pt>
              </c:numCache>
            </c:numRef>
          </c:xVal>
          <c:yVal>
            <c:numRef>
              <c:f>ageVStweets!$D$2:$D$472</c:f>
              <c:numCache>
                <c:formatCode>General</c:formatCode>
                <c:ptCount val="471"/>
                <c:pt idx="1">
                  <c:v>0.1</c:v>
                </c:pt>
                <c:pt idx="13">
                  <c:v>3.0385</c:v>
                </c:pt>
                <c:pt idx="32">
                  <c:v>6.7332999999999998</c:v>
                </c:pt>
                <c:pt idx="89">
                  <c:v>14.0588</c:v>
                </c:pt>
                <c:pt idx="95">
                  <c:v>14.407400000000001</c:v>
                </c:pt>
                <c:pt idx="144">
                  <c:v>17.532299999999999</c:v>
                </c:pt>
                <c:pt idx="145">
                  <c:v>17.7273</c:v>
                </c:pt>
                <c:pt idx="154">
                  <c:v>18.535699999999999</c:v>
                </c:pt>
                <c:pt idx="162">
                  <c:v>19.666699999999999</c:v>
                </c:pt>
                <c:pt idx="238">
                  <c:v>29.333300000000001</c:v>
                </c:pt>
                <c:pt idx="275">
                  <c:v>35.061199999999999</c:v>
                </c:pt>
                <c:pt idx="282">
                  <c:v>35.75</c:v>
                </c:pt>
                <c:pt idx="378">
                  <c:v>52.083300000000001</c:v>
                </c:pt>
                <c:pt idx="387">
                  <c:v>55.333300000000001</c:v>
                </c:pt>
                <c:pt idx="402">
                  <c:v>62.730800000000002</c:v>
                </c:pt>
                <c:pt idx="419">
                  <c:v>70.099999999999994</c:v>
                </c:pt>
                <c:pt idx="428">
                  <c:v>77.28</c:v>
                </c:pt>
                <c:pt idx="446">
                  <c:v>94.372500000000002</c:v>
                </c:pt>
                <c:pt idx="447">
                  <c:v>94.875</c:v>
                </c:pt>
                <c:pt idx="453">
                  <c:v>100.4545</c:v>
                </c:pt>
                <c:pt idx="454">
                  <c:v>100.8095</c:v>
                </c:pt>
                <c:pt idx="459">
                  <c:v>124.2787</c:v>
                </c:pt>
                <c:pt idx="460">
                  <c:v>126.43899999999999</c:v>
                </c:pt>
                <c:pt idx="461">
                  <c:v>127.5385</c:v>
                </c:pt>
                <c:pt idx="462">
                  <c:v>131.02080000000001</c:v>
                </c:pt>
                <c:pt idx="463">
                  <c:v>144.2097</c:v>
                </c:pt>
                <c:pt idx="465">
                  <c:v>151.1739</c:v>
                </c:pt>
                <c:pt idx="467">
                  <c:v>152.80000000000001</c:v>
                </c:pt>
                <c:pt idx="469">
                  <c:v>209</c:v>
                </c:pt>
                <c:pt idx="470">
                  <c:v>275.45999999999998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190744"/>
        <c:axId val="167191136"/>
      </c:scatterChart>
      <c:valAx>
        <c:axId val="167190744"/>
        <c:scaling>
          <c:orientation val="minMax"/>
          <c:min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age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91136"/>
        <c:crosses val="autoZero"/>
        <c:crossBetween val="midCat"/>
      </c:valAx>
      <c:valAx>
        <c:axId val="16719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Tweets per</a:t>
                </a:r>
                <a:r>
                  <a:rPr lang="en-US" baseline="0" dirty="0" smtClean="0"/>
                  <a:t>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90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9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2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6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1E2B-C9CD-5A4E-B5DF-2FE4F49CBD4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Congressional Use of Twitter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Sohini</a:t>
            </a:r>
            <a:r>
              <a:rPr lang="en-US" dirty="0" smtClean="0"/>
              <a:t> Khan and Jessica 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5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4000" dirty="0" smtClean="0">
                <a:latin typeface="Arial"/>
                <a:cs typeface="Arial"/>
              </a:rPr>
              <a:t>Last time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588" y="1711712"/>
            <a:ext cx="3992137" cy="39865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Examined whether Twitter usage depended on gender, party affiliation, age of congressperson, voter age demographics</a:t>
            </a:r>
          </a:p>
          <a:p>
            <a:r>
              <a:rPr lang="en-US" dirty="0" smtClean="0"/>
              <a:t>Senators post more tweets per month than representatives (p = 0.02)</a:t>
            </a:r>
          </a:p>
          <a:p>
            <a:r>
              <a:rPr lang="en-US" dirty="0" smtClean="0"/>
              <a:t>Republicans follow more users than Democrats (p = 0.04)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684695"/>
              </p:ext>
            </p:extLst>
          </p:nvPr>
        </p:nvGraphicFramePr>
        <p:xfrm>
          <a:off x="4176364" y="1903722"/>
          <a:ext cx="4867275" cy="3228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032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This time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Looked at</a:t>
            </a:r>
          </a:p>
          <a:p>
            <a:pPr lvl="1"/>
            <a:r>
              <a:rPr lang="en-US" dirty="0" smtClean="0"/>
              <a:t>differences between leaders and non-leaders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as skewing our data</a:t>
            </a:r>
          </a:p>
          <a:p>
            <a:pPr lvl="1"/>
            <a:r>
              <a:rPr lang="en-US" dirty="0" smtClean="0"/>
              <a:t>differences between congresspeople in rural and urban states</a:t>
            </a:r>
          </a:p>
          <a:p>
            <a:pPr lvl="1"/>
            <a:r>
              <a:rPr lang="en-US" dirty="0" smtClean="0"/>
              <a:t>congresspeople who didn’t use Twitter</a:t>
            </a:r>
          </a:p>
          <a:p>
            <a:pPr lvl="1"/>
            <a:r>
              <a:rPr lang="en-US" dirty="0" smtClean="0"/>
              <a:t>actual content of tweets</a:t>
            </a:r>
          </a:p>
          <a:p>
            <a:pPr lvl="1"/>
            <a:r>
              <a:rPr lang="en-US" dirty="0" smtClean="0"/>
              <a:t>race demographics of states</a:t>
            </a:r>
          </a:p>
        </p:txBody>
      </p:sp>
    </p:spTree>
    <p:extLst>
      <p:ext uri="{BB962C8B-B14F-4D97-AF65-F5344CB8AC3E}">
        <p14:creationId xmlns:p14="http://schemas.microsoft.com/office/powerpoint/2010/main" val="3275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Leaders vs. non-leaders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22 leaders total</a:t>
            </a:r>
          </a:p>
          <a:p>
            <a:pPr lvl="1"/>
            <a:r>
              <a:rPr lang="en-US" dirty="0" smtClean="0"/>
              <a:t>Speaker of the House, House Majority Leader, …</a:t>
            </a:r>
          </a:p>
          <a:p>
            <a:r>
              <a:rPr lang="en-US" dirty="0" smtClean="0"/>
              <a:t>Leaders have more followers (p = 0.0117)</a:t>
            </a:r>
          </a:p>
          <a:p>
            <a:r>
              <a:rPr lang="en-US" dirty="0" smtClean="0"/>
              <a:t>Leaders follow more people (p = 8.53 x 10^-7)</a:t>
            </a:r>
          </a:p>
          <a:p>
            <a:r>
              <a:rPr lang="en-US" dirty="0" smtClean="0"/>
              <a:t>Leaders post more tweets per month (p = 7.4299 x 10^-4)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Rural/urban states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Urban: state with population &gt; 5,000,000</a:t>
            </a:r>
          </a:p>
          <a:p>
            <a:r>
              <a:rPr lang="en-US" dirty="0" smtClean="0"/>
              <a:t>Rural: state with population &lt; 5,000,000</a:t>
            </a:r>
          </a:p>
          <a:p>
            <a:r>
              <a:rPr lang="en-US" dirty="0" smtClean="0"/>
              <a:t>Looked for differences in volume of tweets, number followers, number following</a:t>
            </a:r>
          </a:p>
          <a:p>
            <a:r>
              <a:rPr lang="en-US" dirty="0" smtClean="0"/>
              <a:t>No significant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9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Non-Twitter Users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Examined differences in party, average age, House/Senate</a:t>
            </a:r>
          </a:p>
          <a:p>
            <a:r>
              <a:rPr lang="en-US" dirty="0" smtClean="0"/>
              <a:t>No significant results</a:t>
            </a:r>
          </a:p>
          <a:p>
            <a:r>
              <a:rPr lang="en-US" dirty="0" smtClean="0"/>
              <a:t>Data was </a:t>
            </a:r>
            <a:r>
              <a:rPr lang="en-US" smtClean="0"/>
              <a:t>a little off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7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202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Congressional Use of Twitter</vt:lpstr>
      <vt:lpstr>Last time</vt:lpstr>
      <vt:lpstr>This time</vt:lpstr>
      <vt:lpstr>Leaders vs. non-leaders</vt:lpstr>
      <vt:lpstr>Rural/urban states</vt:lpstr>
      <vt:lpstr>Non-Twitter Users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Congressional Use of Twitter</dc:title>
  <dc:creator>Jessica Su</dc:creator>
  <cp:lastModifiedBy>Sohini Khan</cp:lastModifiedBy>
  <cp:revision>6</cp:revision>
  <dcterms:created xsi:type="dcterms:W3CDTF">2013-05-27T17:59:14Z</dcterms:created>
  <dcterms:modified xsi:type="dcterms:W3CDTF">2013-05-27T18:56:07Z</dcterms:modified>
</cp:coreProperties>
</file>