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ni\Dropbox\twitter\regression-congressinfo-done\ageVSfollow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ni\Dropbox\twitter\regression-congressinfo-done\ageVSfollow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ni\Dropbox\twitter\regression-congressinfo-done\ageVStweets_outli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followers vs. 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followers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6585739282589698E-3"/>
                  <c:y val="-0.26393518518518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Sheet1!$A$2:$A$472</c:f>
              <c:numCache>
                <c:formatCode>General</c:formatCode>
                <c:ptCount val="471"/>
                <c:pt idx="0">
                  <c:v>39</c:v>
                </c:pt>
                <c:pt idx="1">
                  <c:v>63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51</c:v>
                </c:pt>
                <c:pt idx="6">
                  <c:v>54</c:v>
                </c:pt>
                <c:pt idx="7">
                  <c:v>50</c:v>
                </c:pt>
                <c:pt idx="8">
                  <c:v>54</c:v>
                </c:pt>
                <c:pt idx="9">
                  <c:v>54</c:v>
                </c:pt>
                <c:pt idx="10">
                  <c:v>50</c:v>
                </c:pt>
                <c:pt idx="11">
                  <c:v>35</c:v>
                </c:pt>
                <c:pt idx="12">
                  <c:v>52</c:v>
                </c:pt>
                <c:pt idx="13">
                  <c:v>59</c:v>
                </c:pt>
                <c:pt idx="14">
                  <c:v>69</c:v>
                </c:pt>
                <c:pt idx="15">
                  <c:v>46</c:v>
                </c:pt>
                <c:pt idx="16">
                  <c:v>49</c:v>
                </c:pt>
                <c:pt idx="17">
                  <c:v>60</c:v>
                </c:pt>
                <c:pt idx="18">
                  <c:v>30</c:v>
                </c:pt>
                <c:pt idx="19">
                  <c:v>71</c:v>
                </c:pt>
                <c:pt idx="20">
                  <c:v>40</c:v>
                </c:pt>
                <c:pt idx="21">
                  <c:v>42</c:v>
                </c:pt>
                <c:pt idx="22">
                  <c:v>62</c:v>
                </c:pt>
                <c:pt idx="23">
                  <c:v>57</c:v>
                </c:pt>
                <c:pt idx="24">
                  <c:v>51</c:v>
                </c:pt>
                <c:pt idx="25">
                  <c:v>52</c:v>
                </c:pt>
                <c:pt idx="26">
                  <c:v>39</c:v>
                </c:pt>
                <c:pt idx="27">
                  <c:v>44</c:v>
                </c:pt>
                <c:pt idx="28">
                  <c:v>61</c:v>
                </c:pt>
                <c:pt idx="29">
                  <c:v>57</c:v>
                </c:pt>
                <c:pt idx="30">
                  <c:v>49</c:v>
                </c:pt>
                <c:pt idx="31">
                  <c:v>53</c:v>
                </c:pt>
                <c:pt idx="32">
                  <c:v>44</c:v>
                </c:pt>
                <c:pt idx="33">
                  <c:v>52</c:v>
                </c:pt>
                <c:pt idx="34">
                  <c:v>49</c:v>
                </c:pt>
                <c:pt idx="35">
                  <c:v>51</c:v>
                </c:pt>
                <c:pt idx="36">
                  <c:v>64</c:v>
                </c:pt>
                <c:pt idx="37">
                  <c:v>60</c:v>
                </c:pt>
                <c:pt idx="38">
                  <c:v>51</c:v>
                </c:pt>
                <c:pt idx="39">
                  <c:v>64</c:v>
                </c:pt>
                <c:pt idx="40">
                  <c:v>64</c:v>
                </c:pt>
                <c:pt idx="41">
                  <c:v>51</c:v>
                </c:pt>
                <c:pt idx="42">
                  <c:v>60</c:v>
                </c:pt>
                <c:pt idx="43">
                  <c:v>46</c:v>
                </c:pt>
                <c:pt idx="44">
                  <c:v>52</c:v>
                </c:pt>
                <c:pt idx="45">
                  <c:v>37</c:v>
                </c:pt>
                <c:pt idx="46">
                  <c:v>60</c:v>
                </c:pt>
                <c:pt idx="47">
                  <c:v>50</c:v>
                </c:pt>
                <c:pt idx="48">
                  <c:v>31</c:v>
                </c:pt>
                <c:pt idx="49">
                  <c:v>72</c:v>
                </c:pt>
                <c:pt idx="50">
                  <c:v>61</c:v>
                </c:pt>
                <c:pt idx="51">
                  <c:v>69</c:v>
                </c:pt>
                <c:pt idx="52">
                  <c:v>43</c:v>
                </c:pt>
                <c:pt idx="53">
                  <c:v>55</c:v>
                </c:pt>
                <c:pt idx="54">
                  <c:v>44</c:v>
                </c:pt>
                <c:pt idx="55">
                  <c:v>63</c:v>
                </c:pt>
                <c:pt idx="56">
                  <c:v>55</c:v>
                </c:pt>
                <c:pt idx="57">
                  <c:v>53</c:v>
                </c:pt>
                <c:pt idx="58">
                  <c:v>41</c:v>
                </c:pt>
                <c:pt idx="59">
                  <c:v>48</c:v>
                </c:pt>
                <c:pt idx="60">
                  <c:v>39</c:v>
                </c:pt>
                <c:pt idx="61">
                  <c:v>56</c:v>
                </c:pt>
                <c:pt idx="62">
                  <c:v>35</c:v>
                </c:pt>
                <c:pt idx="63">
                  <c:v>52</c:v>
                </c:pt>
                <c:pt idx="64">
                  <c:v>56</c:v>
                </c:pt>
                <c:pt idx="65">
                  <c:v>67</c:v>
                </c:pt>
                <c:pt idx="66">
                  <c:v>56</c:v>
                </c:pt>
                <c:pt idx="67">
                  <c:v>66</c:v>
                </c:pt>
                <c:pt idx="68">
                  <c:v>58</c:v>
                </c:pt>
                <c:pt idx="69">
                  <c:v>53</c:v>
                </c:pt>
                <c:pt idx="70">
                  <c:v>71</c:v>
                </c:pt>
                <c:pt idx="71">
                  <c:v>37</c:v>
                </c:pt>
                <c:pt idx="72">
                  <c:v>54</c:v>
                </c:pt>
                <c:pt idx="73">
                  <c:v>65</c:v>
                </c:pt>
                <c:pt idx="74">
                  <c:v>35</c:v>
                </c:pt>
                <c:pt idx="75">
                  <c:v>53</c:v>
                </c:pt>
                <c:pt idx="76">
                  <c:v>41</c:v>
                </c:pt>
                <c:pt idx="77">
                  <c:v>32</c:v>
                </c:pt>
                <c:pt idx="78">
                  <c:v>34</c:v>
                </c:pt>
                <c:pt idx="79">
                  <c:v>75</c:v>
                </c:pt>
                <c:pt idx="80">
                  <c:v>45</c:v>
                </c:pt>
                <c:pt idx="81">
                  <c:v>39</c:v>
                </c:pt>
                <c:pt idx="82">
                  <c:v>50</c:v>
                </c:pt>
                <c:pt idx="83">
                  <c:v>57</c:v>
                </c:pt>
                <c:pt idx="84">
                  <c:v>37</c:v>
                </c:pt>
                <c:pt idx="85">
                  <c:v>49</c:v>
                </c:pt>
                <c:pt idx="86">
                  <c:v>73</c:v>
                </c:pt>
                <c:pt idx="87">
                  <c:v>51</c:v>
                </c:pt>
                <c:pt idx="88">
                  <c:v>42</c:v>
                </c:pt>
                <c:pt idx="89">
                  <c:v>64</c:v>
                </c:pt>
                <c:pt idx="90">
                  <c:v>58</c:v>
                </c:pt>
                <c:pt idx="91">
                  <c:v>50</c:v>
                </c:pt>
                <c:pt idx="92">
                  <c:v>61</c:v>
                </c:pt>
                <c:pt idx="93">
                  <c:v>67</c:v>
                </c:pt>
                <c:pt idx="94">
                  <c:v>82</c:v>
                </c:pt>
                <c:pt idx="95">
                  <c:v>47</c:v>
                </c:pt>
                <c:pt idx="96">
                  <c:v>69</c:v>
                </c:pt>
                <c:pt idx="97">
                  <c:v>58</c:v>
                </c:pt>
                <c:pt idx="98">
                  <c:v>69</c:v>
                </c:pt>
                <c:pt idx="99">
                  <c:v>72</c:v>
                </c:pt>
                <c:pt idx="100">
                  <c:v>62</c:v>
                </c:pt>
                <c:pt idx="101">
                  <c:v>62</c:v>
                </c:pt>
                <c:pt idx="102">
                  <c:v>36</c:v>
                </c:pt>
                <c:pt idx="103">
                  <c:v>65</c:v>
                </c:pt>
                <c:pt idx="104">
                  <c:v>69</c:v>
                </c:pt>
                <c:pt idx="105">
                  <c:v>65</c:v>
                </c:pt>
                <c:pt idx="106">
                  <c:v>64</c:v>
                </c:pt>
                <c:pt idx="107">
                  <c:v>56</c:v>
                </c:pt>
                <c:pt idx="108">
                  <c:v>54</c:v>
                </c:pt>
                <c:pt idx="109">
                  <c:v>82</c:v>
                </c:pt>
                <c:pt idx="110">
                  <c:v>66</c:v>
                </c:pt>
                <c:pt idx="111">
                  <c:v>64</c:v>
                </c:pt>
                <c:pt idx="112">
                  <c:v>61</c:v>
                </c:pt>
                <c:pt idx="113">
                  <c:v>76</c:v>
                </c:pt>
                <c:pt idx="114">
                  <c:v>54</c:v>
                </c:pt>
                <c:pt idx="115">
                  <c:v>64</c:v>
                </c:pt>
                <c:pt idx="116">
                  <c:v>57</c:v>
                </c:pt>
                <c:pt idx="117">
                  <c:v>62</c:v>
                </c:pt>
                <c:pt idx="118">
                  <c:v>63</c:v>
                </c:pt>
                <c:pt idx="119">
                  <c:v>60</c:v>
                </c:pt>
                <c:pt idx="120">
                  <c:v>67</c:v>
                </c:pt>
                <c:pt idx="121">
                  <c:v>61</c:v>
                </c:pt>
                <c:pt idx="122">
                  <c:v>59</c:v>
                </c:pt>
                <c:pt idx="123">
                  <c:v>36</c:v>
                </c:pt>
                <c:pt idx="124">
                  <c:v>64</c:v>
                </c:pt>
                <c:pt idx="125">
                  <c:v>58</c:v>
                </c:pt>
                <c:pt idx="126">
                  <c:v>66</c:v>
                </c:pt>
                <c:pt idx="127">
                  <c:v>65</c:v>
                </c:pt>
                <c:pt idx="128">
                  <c:v>73</c:v>
                </c:pt>
                <c:pt idx="129">
                  <c:v>38</c:v>
                </c:pt>
                <c:pt idx="130">
                  <c:v>63</c:v>
                </c:pt>
                <c:pt idx="131">
                  <c:v>61</c:v>
                </c:pt>
                <c:pt idx="132">
                  <c:v>41</c:v>
                </c:pt>
                <c:pt idx="133">
                  <c:v>66</c:v>
                </c:pt>
                <c:pt idx="134">
                  <c:v>67</c:v>
                </c:pt>
                <c:pt idx="135">
                  <c:v>60</c:v>
                </c:pt>
                <c:pt idx="136">
                  <c:v>48</c:v>
                </c:pt>
                <c:pt idx="137">
                  <c:v>74</c:v>
                </c:pt>
                <c:pt idx="138">
                  <c:v>61</c:v>
                </c:pt>
                <c:pt idx="139">
                  <c:v>66</c:v>
                </c:pt>
                <c:pt idx="140">
                  <c:v>40</c:v>
                </c:pt>
                <c:pt idx="141">
                  <c:v>39</c:v>
                </c:pt>
                <c:pt idx="142">
                  <c:v>44</c:v>
                </c:pt>
                <c:pt idx="143">
                  <c:v>72</c:v>
                </c:pt>
                <c:pt idx="144">
                  <c:v>65</c:v>
                </c:pt>
                <c:pt idx="145">
                  <c:v>43</c:v>
                </c:pt>
                <c:pt idx="146">
                  <c:v>60</c:v>
                </c:pt>
                <c:pt idx="147">
                  <c:v>66</c:v>
                </c:pt>
                <c:pt idx="148">
                  <c:v>43</c:v>
                </c:pt>
                <c:pt idx="149">
                  <c:v>61</c:v>
                </c:pt>
                <c:pt idx="150">
                  <c:v>32</c:v>
                </c:pt>
                <c:pt idx="151">
                  <c:v>34</c:v>
                </c:pt>
                <c:pt idx="152">
                  <c:v>53</c:v>
                </c:pt>
                <c:pt idx="153">
                  <c:v>50</c:v>
                </c:pt>
                <c:pt idx="154">
                  <c:v>61</c:v>
                </c:pt>
                <c:pt idx="155">
                  <c:v>57</c:v>
                </c:pt>
                <c:pt idx="156">
                  <c:v>57</c:v>
                </c:pt>
                <c:pt idx="157">
                  <c:v>56</c:v>
                </c:pt>
                <c:pt idx="158">
                  <c:v>66</c:v>
                </c:pt>
                <c:pt idx="159">
                  <c:v>49</c:v>
                </c:pt>
                <c:pt idx="160">
                  <c:v>75</c:v>
                </c:pt>
                <c:pt idx="161">
                  <c:v>63</c:v>
                </c:pt>
                <c:pt idx="162">
                  <c:v>66</c:v>
                </c:pt>
                <c:pt idx="163">
                  <c:v>56</c:v>
                </c:pt>
                <c:pt idx="164">
                  <c:v>60</c:v>
                </c:pt>
                <c:pt idx="165">
                  <c:v>65</c:v>
                </c:pt>
                <c:pt idx="166">
                  <c:v>54</c:v>
                </c:pt>
                <c:pt idx="167">
                  <c:v>49</c:v>
                </c:pt>
                <c:pt idx="168">
                  <c:v>49</c:v>
                </c:pt>
                <c:pt idx="169">
                  <c:v>45</c:v>
                </c:pt>
                <c:pt idx="170">
                  <c:v>50</c:v>
                </c:pt>
                <c:pt idx="171">
                  <c:v>65</c:v>
                </c:pt>
                <c:pt idx="172">
                  <c:v>49</c:v>
                </c:pt>
                <c:pt idx="173">
                  <c:v>62</c:v>
                </c:pt>
                <c:pt idx="174">
                  <c:v>48</c:v>
                </c:pt>
                <c:pt idx="175">
                  <c:v>76</c:v>
                </c:pt>
                <c:pt idx="176">
                  <c:v>66</c:v>
                </c:pt>
                <c:pt idx="177">
                  <c:v>51</c:v>
                </c:pt>
                <c:pt idx="178">
                  <c:v>55</c:v>
                </c:pt>
                <c:pt idx="179">
                  <c:v>50</c:v>
                </c:pt>
                <c:pt idx="180">
                  <c:v>53</c:v>
                </c:pt>
                <c:pt idx="181">
                  <c:v>75</c:v>
                </c:pt>
                <c:pt idx="182">
                  <c:v>43</c:v>
                </c:pt>
                <c:pt idx="183">
                  <c:v>54</c:v>
                </c:pt>
                <c:pt idx="184">
                  <c:v>60</c:v>
                </c:pt>
                <c:pt idx="185">
                  <c:v>57</c:v>
                </c:pt>
                <c:pt idx="186">
                  <c:v>62</c:v>
                </c:pt>
                <c:pt idx="187">
                  <c:v>58</c:v>
                </c:pt>
                <c:pt idx="188">
                  <c:v>47</c:v>
                </c:pt>
                <c:pt idx="189">
                  <c:v>63</c:v>
                </c:pt>
                <c:pt idx="190">
                  <c:v>58</c:v>
                </c:pt>
                <c:pt idx="191">
                  <c:v>43</c:v>
                </c:pt>
                <c:pt idx="192">
                  <c:v>58</c:v>
                </c:pt>
                <c:pt idx="193">
                  <c:v>59</c:v>
                </c:pt>
                <c:pt idx="194">
                  <c:v>70</c:v>
                </c:pt>
                <c:pt idx="195">
                  <c:v>71</c:v>
                </c:pt>
                <c:pt idx="196">
                  <c:v>52</c:v>
                </c:pt>
                <c:pt idx="197">
                  <c:v>57</c:v>
                </c:pt>
                <c:pt idx="198">
                  <c:v>39</c:v>
                </c:pt>
                <c:pt idx="199">
                  <c:v>56</c:v>
                </c:pt>
                <c:pt idx="200">
                  <c:v>40</c:v>
                </c:pt>
                <c:pt idx="201">
                  <c:v>54</c:v>
                </c:pt>
                <c:pt idx="202">
                  <c:v>51</c:v>
                </c:pt>
                <c:pt idx="203">
                  <c:v>50</c:v>
                </c:pt>
                <c:pt idx="204">
                  <c:v>47</c:v>
                </c:pt>
                <c:pt idx="205">
                  <c:v>57</c:v>
                </c:pt>
                <c:pt idx="206">
                  <c:v>63</c:v>
                </c:pt>
                <c:pt idx="207">
                  <c:v>72</c:v>
                </c:pt>
                <c:pt idx="208">
                  <c:v>66</c:v>
                </c:pt>
                <c:pt idx="209">
                  <c:v>58</c:v>
                </c:pt>
                <c:pt idx="210">
                  <c:v>63</c:v>
                </c:pt>
                <c:pt idx="211">
                  <c:v>51</c:v>
                </c:pt>
                <c:pt idx="212">
                  <c:v>69</c:v>
                </c:pt>
                <c:pt idx="213">
                  <c:v>51</c:v>
                </c:pt>
                <c:pt idx="214">
                  <c:v>65</c:v>
                </c:pt>
                <c:pt idx="215">
                  <c:v>65</c:v>
                </c:pt>
                <c:pt idx="216">
                  <c:v>37</c:v>
                </c:pt>
                <c:pt idx="217">
                  <c:v>68</c:v>
                </c:pt>
                <c:pt idx="218">
                  <c:v>70</c:v>
                </c:pt>
                <c:pt idx="219">
                  <c:v>48</c:v>
                </c:pt>
                <c:pt idx="220">
                  <c:v>56</c:v>
                </c:pt>
                <c:pt idx="221">
                  <c:v>65</c:v>
                </c:pt>
                <c:pt idx="222">
                  <c:v>48</c:v>
                </c:pt>
                <c:pt idx="223">
                  <c:v>47</c:v>
                </c:pt>
                <c:pt idx="224">
                  <c:v>50</c:v>
                </c:pt>
                <c:pt idx="225">
                  <c:v>68</c:v>
                </c:pt>
                <c:pt idx="226">
                  <c:v>50</c:v>
                </c:pt>
                <c:pt idx="227">
                  <c:v>58</c:v>
                </c:pt>
                <c:pt idx="228">
                  <c:v>52</c:v>
                </c:pt>
                <c:pt idx="229">
                  <c:v>75</c:v>
                </c:pt>
                <c:pt idx="230">
                  <c:v>65</c:v>
                </c:pt>
                <c:pt idx="231">
                  <c:v>56</c:v>
                </c:pt>
                <c:pt idx="232">
                  <c:v>65</c:v>
                </c:pt>
                <c:pt idx="233">
                  <c:v>67</c:v>
                </c:pt>
                <c:pt idx="234">
                  <c:v>52</c:v>
                </c:pt>
                <c:pt idx="235">
                  <c:v>45</c:v>
                </c:pt>
                <c:pt idx="236">
                  <c:v>45</c:v>
                </c:pt>
                <c:pt idx="237">
                  <c:v>54</c:v>
                </c:pt>
                <c:pt idx="238">
                  <c:v>44</c:v>
                </c:pt>
                <c:pt idx="239">
                  <c:v>47</c:v>
                </c:pt>
                <c:pt idx="240">
                  <c:v>63</c:v>
                </c:pt>
                <c:pt idx="241">
                  <c:v>57</c:v>
                </c:pt>
                <c:pt idx="242">
                  <c:v>62</c:v>
                </c:pt>
                <c:pt idx="243">
                  <c:v>79</c:v>
                </c:pt>
                <c:pt idx="244">
                  <c:v>61</c:v>
                </c:pt>
                <c:pt idx="245">
                  <c:v>69</c:v>
                </c:pt>
                <c:pt idx="246">
                  <c:v>70</c:v>
                </c:pt>
                <c:pt idx="247">
                  <c:v>59</c:v>
                </c:pt>
                <c:pt idx="248">
                  <c:v>59</c:v>
                </c:pt>
                <c:pt idx="249">
                  <c:v>59</c:v>
                </c:pt>
                <c:pt idx="250">
                  <c:v>46</c:v>
                </c:pt>
                <c:pt idx="251">
                  <c:v>59</c:v>
                </c:pt>
                <c:pt idx="252">
                  <c:v>52</c:v>
                </c:pt>
                <c:pt idx="253">
                  <c:v>44</c:v>
                </c:pt>
                <c:pt idx="254">
                  <c:v>47</c:v>
                </c:pt>
                <c:pt idx="255">
                  <c:v>40</c:v>
                </c:pt>
                <c:pt idx="256">
                  <c:v>79</c:v>
                </c:pt>
                <c:pt idx="257">
                  <c:v>68</c:v>
                </c:pt>
                <c:pt idx="258">
                  <c:v>59</c:v>
                </c:pt>
                <c:pt idx="259">
                  <c:v>38</c:v>
                </c:pt>
                <c:pt idx="260">
                  <c:v>67</c:v>
                </c:pt>
                <c:pt idx="261">
                  <c:v>62</c:v>
                </c:pt>
                <c:pt idx="262">
                  <c:v>62</c:v>
                </c:pt>
                <c:pt idx="263">
                  <c:v>61</c:v>
                </c:pt>
                <c:pt idx="264">
                  <c:v>77</c:v>
                </c:pt>
                <c:pt idx="265">
                  <c:v>53</c:v>
                </c:pt>
                <c:pt idx="266">
                  <c:v>66</c:v>
                </c:pt>
                <c:pt idx="267">
                  <c:v>65</c:v>
                </c:pt>
                <c:pt idx="268">
                  <c:v>64</c:v>
                </c:pt>
                <c:pt idx="269">
                  <c:v>58</c:v>
                </c:pt>
                <c:pt idx="270">
                  <c:v>51</c:v>
                </c:pt>
                <c:pt idx="271">
                  <c:v>65</c:v>
                </c:pt>
                <c:pt idx="272">
                  <c:v>60</c:v>
                </c:pt>
                <c:pt idx="273">
                  <c:v>56</c:v>
                </c:pt>
                <c:pt idx="274">
                  <c:v>57</c:v>
                </c:pt>
                <c:pt idx="275">
                  <c:v>61</c:v>
                </c:pt>
                <c:pt idx="276">
                  <c:v>35</c:v>
                </c:pt>
                <c:pt idx="277">
                  <c:v>83</c:v>
                </c:pt>
                <c:pt idx="278">
                  <c:v>48</c:v>
                </c:pt>
                <c:pt idx="279">
                  <c:v>43</c:v>
                </c:pt>
                <c:pt idx="280">
                  <c:v>58</c:v>
                </c:pt>
                <c:pt idx="281">
                  <c:v>36</c:v>
                </c:pt>
                <c:pt idx="282">
                  <c:v>66</c:v>
                </c:pt>
                <c:pt idx="283">
                  <c:v>47</c:v>
                </c:pt>
                <c:pt idx="284">
                  <c:v>53</c:v>
                </c:pt>
                <c:pt idx="285">
                  <c:v>66</c:v>
                </c:pt>
                <c:pt idx="286">
                  <c:v>54</c:v>
                </c:pt>
                <c:pt idx="287">
                  <c:v>53</c:v>
                </c:pt>
                <c:pt idx="288">
                  <c:v>61</c:v>
                </c:pt>
                <c:pt idx="289">
                  <c:v>86</c:v>
                </c:pt>
                <c:pt idx="290">
                  <c:v>43</c:v>
                </c:pt>
                <c:pt idx="291">
                  <c:v>63</c:v>
                </c:pt>
                <c:pt idx="292">
                  <c:v>79</c:v>
                </c:pt>
                <c:pt idx="293">
                  <c:v>58</c:v>
                </c:pt>
                <c:pt idx="294">
                  <c:v>59</c:v>
                </c:pt>
                <c:pt idx="295">
                  <c:v>76</c:v>
                </c:pt>
                <c:pt idx="296">
                  <c:v>68</c:v>
                </c:pt>
                <c:pt idx="297">
                  <c:v>63</c:v>
                </c:pt>
                <c:pt idx="298">
                  <c:v>68</c:v>
                </c:pt>
                <c:pt idx="299">
                  <c:v>65</c:v>
                </c:pt>
                <c:pt idx="300">
                  <c:v>58</c:v>
                </c:pt>
                <c:pt idx="301">
                  <c:v>56</c:v>
                </c:pt>
                <c:pt idx="302">
                  <c:v>51</c:v>
                </c:pt>
                <c:pt idx="303">
                  <c:v>81</c:v>
                </c:pt>
                <c:pt idx="304">
                  <c:v>76</c:v>
                </c:pt>
                <c:pt idx="305">
                  <c:v>45</c:v>
                </c:pt>
                <c:pt idx="306">
                  <c:v>69</c:v>
                </c:pt>
                <c:pt idx="307">
                  <c:v>60</c:v>
                </c:pt>
                <c:pt idx="308">
                  <c:v>58</c:v>
                </c:pt>
                <c:pt idx="309">
                  <c:v>59</c:v>
                </c:pt>
                <c:pt idx="310">
                  <c:v>63</c:v>
                </c:pt>
                <c:pt idx="311">
                  <c:v>60</c:v>
                </c:pt>
                <c:pt idx="312">
                  <c:v>83</c:v>
                </c:pt>
                <c:pt idx="313">
                  <c:v>53</c:v>
                </c:pt>
                <c:pt idx="314">
                  <c:v>44</c:v>
                </c:pt>
                <c:pt idx="315">
                  <c:v>54</c:v>
                </c:pt>
                <c:pt idx="316">
                  <c:v>78</c:v>
                </c:pt>
                <c:pt idx="317">
                  <c:v>52</c:v>
                </c:pt>
                <c:pt idx="318">
                  <c:v>38</c:v>
                </c:pt>
                <c:pt idx="319">
                  <c:v>55</c:v>
                </c:pt>
                <c:pt idx="320">
                  <c:v>52</c:v>
                </c:pt>
                <c:pt idx="321">
                  <c:v>54</c:v>
                </c:pt>
                <c:pt idx="322">
                  <c:v>62</c:v>
                </c:pt>
                <c:pt idx="323">
                  <c:v>57</c:v>
                </c:pt>
                <c:pt idx="324">
                  <c:v>56</c:v>
                </c:pt>
                <c:pt idx="325">
                  <c:v>41</c:v>
                </c:pt>
                <c:pt idx="326">
                  <c:v>70</c:v>
                </c:pt>
                <c:pt idx="327">
                  <c:v>57</c:v>
                </c:pt>
                <c:pt idx="328">
                  <c:v>64</c:v>
                </c:pt>
                <c:pt idx="329">
                  <c:v>50</c:v>
                </c:pt>
                <c:pt idx="330">
                  <c:v>67</c:v>
                </c:pt>
                <c:pt idx="331">
                  <c:v>61</c:v>
                </c:pt>
                <c:pt idx="332">
                  <c:v>70</c:v>
                </c:pt>
                <c:pt idx="333">
                  <c:v>49</c:v>
                </c:pt>
                <c:pt idx="334">
                  <c:v>57</c:v>
                </c:pt>
                <c:pt idx="335">
                  <c:v>60</c:v>
                </c:pt>
                <c:pt idx="336">
                  <c:v>60</c:v>
                </c:pt>
                <c:pt idx="337">
                  <c:v>55</c:v>
                </c:pt>
                <c:pt idx="338">
                  <c:v>64</c:v>
                </c:pt>
                <c:pt idx="339">
                  <c:v>58</c:v>
                </c:pt>
                <c:pt idx="340">
                  <c:v>60</c:v>
                </c:pt>
                <c:pt idx="341">
                  <c:v>71</c:v>
                </c:pt>
                <c:pt idx="342">
                  <c:v>62</c:v>
                </c:pt>
                <c:pt idx="343">
                  <c:v>78</c:v>
                </c:pt>
                <c:pt idx="344">
                  <c:v>56</c:v>
                </c:pt>
                <c:pt idx="345">
                  <c:v>53</c:v>
                </c:pt>
                <c:pt idx="346">
                  <c:v>61</c:v>
                </c:pt>
                <c:pt idx="347">
                  <c:v>65</c:v>
                </c:pt>
                <c:pt idx="348">
                  <c:v>69</c:v>
                </c:pt>
                <c:pt idx="349">
                  <c:v>67</c:v>
                </c:pt>
                <c:pt idx="350">
                  <c:v>64</c:v>
                </c:pt>
                <c:pt idx="351">
                  <c:v>75</c:v>
                </c:pt>
                <c:pt idx="352">
                  <c:v>67</c:v>
                </c:pt>
                <c:pt idx="353">
                  <c:v>55</c:v>
                </c:pt>
                <c:pt idx="354">
                  <c:v>62</c:v>
                </c:pt>
                <c:pt idx="355">
                  <c:v>66</c:v>
                </c:pt>
                <c:pt idx="356">
                  <c:v>47</c:v>
                </c:pt>
                <c:pt idx="357">
                  <c:v>75</c:v>
                </c:pt>
                <c:pt idx="358">
                  <c:v>59</c:v>
                </c:pt>
                <c:pt idx="359">
                  <c:v>46</c:v>
                </c:pt>
                <c:pt idx="360">
                  <c:v>55</c:v>
                </c:pt>
                <c:pt idx="361">
                  <c:v>49</c:v>
                </c:pt>
                <c:pt idx="362">
                  <c:v>69</c:v>
                </c:pt>
                <c:pt idx="363">
                  <c:v>58</c:v>
                </c:pt>
                <c:pt idx="364">
                  <c:v>61</c:v>
                </c:pt>
                <c:pt idx="365">
                  <c:v>71</c:v>
                </c:pt>
                <c:pt idx="366">
                  <c:v>57</c:v>
                </c:pt>
                <c:pt idx="367">
                  <c:v>78</c:v>
                </c:pt>
                <c:pt idx="368">
                  <c:v>58</c:v>
                </c:pt>
                <c:pt idx="369">
                  <c:v>58</c:v>
                </c:pt>
                <c:pt idx="370">
                  <c:v>66</c:v>
                </c:pt>
                <c:pt idx="371">
                  <c:v>54</c:v>
                </c:pt>
                <c:pt idx="372">
                  <c:v>65</c:v>
                </c:pt>
                <c:pt idx="373">
                  <c:v>66</c:v>
                </c:pt>
                <c:pt idx="374">
                  <c:v>42</c:v>
                </c:pt>
                <c:pt idx="375">
                  <c:v>54</c:v>
                </c:pt>
                <c:pt idx="376">
                  <c:v>74</c:v>
                </c:pt>
                <c:pt idx="377">
                  <c:v>52</c:v>
                </c:pt>
                <c:pt idx="378">
                  <c:v>41</c:v>
                </c:pt>
                <c:pt idx="379">
                  <c:v>48</c:v>
                </c:pt>
                <c:pt idx="380">
                  <c:v>37</c:v>
                </c:pt>
                <c:pt idx="381">
                  <c:v>68</c:v>
                </c:pt>
                <c:pt idx="382">
                  <c:v>55</c:v>
                </c:pt>
                <c:pt idx="383">
                  <c:v>51</c:v>
                </c:pt>
                <c:pt idx="384">
                  <c:v>54</c:v>
                </c:pt>
                <c:pt idx="385">
                  <c:v>62</c:v>
                </c:pt>
                <c:pt idx="386">
                  <c:v>70</c:v>
                </c:pt>
                <c:pt idx="387">
                  <c:v>62</c:v>
                </c:pt>
                <c:pt idx="388">
                  <c:v>89</c:v>
                </c:pt>
                <c:pt idx="389">
                  <c:v>73</c:v>
                </c:pt>
                <c:pt idx="390">
                  <c:v>63</c:v>
                </c:pt>
                <c:pt idx="391">
                  <c:v>51</c:v>
                </c:pt>
                <c:pt idx="392">
                  <c:v>65</c:v>
                </c:pt>
                <c:pt idx="393">
                  <c:v>73</c:v>
                </c:pt>
                <c:pt idx="394">
                  <c:v>48</c:v>
                </c:pt>
                <c:pt idx="395">
                  <c:v>56</c:v>
                </c:pt>
                <c:pt idx="396">
                  <c:v>72</c:v>
                </c:pt>
                <c:pt idx="397">
                  <c:v>53</c:v>
                </c:pt>
                <c:pt idx="398">
                  <c:v>41</c:v>
                </c:pt>
                <c:pt idx="399">
                  <c:v>54</c:v>
                </c:pt>
                <c:pt idx="400">
                  <c:v>59</c:v>
                </c:pt>
                <c:pt idx="401">
                  <c:v>69</c:v>
                </c:pt>
                <c:pt idx="402">
                  <c:v>62</c:v>
                </c:pt>
                <c:pt idx="403">
                  <c:v>61</c:v>
                </c:pt>
                <c:pt idx="404">
                  <c:v>62</c:v>
                </c:pt>
                <c:pt idx="405">
                  <c:v>49</c:v>
                </c:pt>
                <c:pt idx="406">
                  <c:v>82</c:v>
                </c:pt>
                <c:pt idx="407">
                  <c:v>58</c:v>
                </c:pt>
                <c:pt idx="408">
                  <c:v>71</c:v>
                </c:pt>
                <c:pt idx="409">
                  <c:v>59</c:v>
                </c:pt>
                <c:pt idx="410">
                  <c:v>52</c:v>
                </c:pt>
                <c:pt idx="411">
                  <c:v>39</c:v>
                </c:pt>
                <c:pt idx="412">
                  <c:v>66</c:v>
                </c:pt>
                <c:pt idx="413">
                  <c:v>43</c:v>
                </c:pt>
                <c:pt idx="414">
                  <c:v>63</c:v>
                </c:pt>
                <c:pt idx="415">
                  <c:v>55</c:v>
                </c:pt>
                <c:pt idx="416">
                  <c:v>69</c:v>
                </c:pt>
                <c:pt idx="417">
                  <c:v>60</c:v>
                </c:pt>
                <c:pt idx="418">
                  <c:v>63</c:v>
                </c:pt>
                <c:pt idx="419">
                  <c:v>31</c:v>
                </c:pt>
                <c:pt idx="420">
                  <c:v>63</c:v>
                </c:pt>
                <c:pt idx="421">
                  <c:v>55</c:v>
                </c:pt>
                <c:pt idx="422">
                  <c:v>60</c:v>
                </c:pt>
                <c:pt idx="423">
                  <c:v>79</c:v>
                </c:pt>
                <c:pt idx="424">
                  <c:v>59</c:v>
                </c:pt>
                <c:pt idx="425">
                  <c:v>72</c:v>
                </c:pt>
                <c:pt idx="426">
                  <c:v>74</c:v>
                </c:pt>
                <c:pt idx="427">
                  <c:v>53</c:v>
                </c:pt>
                <c:pt idx="428">
                  <c:v>50</c:v>
                </c:pt>
                <c:pt idx="429">
                  <c:v>66</c:v>
                </c:pt>
                <c:pt idx="430">
                  <c:v>76</c:v>
                </c:pt>
                <c:pt idx="431">
                  <c:v>53</c:v>
                </c:pt>
                <c:pt idx="432">
                  <c:v>56</c:v>
                </c:pt>
                <c:pt idx="433">
                  <c:v>57</c:v>
                </c:pt>
                <c:pt idx="434">
                  <c:v>58</c:v>
                </c:pt>
                <c:pt idx="435">
                  <c:v>51</c:v>
                </c:pt>
                <c:pt idx="436">
                  <c:v>62</c:v>
                </c:pt>
                <c:pt idx="437">
                  <c:v>73</c:v>
                </c:pt>
                <c:pt idx="438">
                  <c:v>59</c:v>
                </c:pt>
                <c:pt idx="439">
                  <c:v>60</c:v>
                </c:pt>
                <c:pt idx="440">
                  <c:v>63</c:v>
                </c:pt>
                <c:pt idx="441">
                  <c:v>47</c:v>
                </c:pt>
                <c:pt idx="442">
                  <c:v>59</c:v>
                </c:pt>
                <c:pt idx="443">
                  <c:v>32</c:v>
                </c:pt>
                <c:pt idx="444">
                  <c:v>41</c:v>
                </c:pt>
                <c:pt idx="445">
                  <c:v>72</c:v>
                </c:pt>
                <c:pt idx="446">
                  <c:v>68</c:v>
                </c:pt>
                <c:pt idx="447">
                  <c:v>60</c:v>
                </c:pt>
                <c:pt idx="448">
                  <c:v>57</c:v>
                </c:pt>
                <c:pt idx="449">
                  <c:v>70</c:v>
                </c:pt>
                <c:pt idx="450">
                  <c:v>73</c:v>
                </c:pt>
                <c:pt idx="451">
                  <c:v>48</c:v>
                </c:pt>
                <c:pt idx="452">
                  <c:v>46</c:v>
                </c:pt>
                <c:pt idx="453">
                  <c:v>57</c:v>
                </c:pt>
                <c:pt idx="454">
                  <c:v>58</c:v>
                </c:pt>
                <c:pt idx="455">
                  <c:v>61</c:v>
                </c:pt>
                <c:pt idx="456">
                  <c:v>49</c:v>
                </c:pt>
                <c:pt idx="457">
                  <c:v>42</c:v>
                </c:pt>
                <c:pt idx="458">
                  <c:v>62</c:v>
                </c:pt>
                <c:pt idx="459">
                  <c:v>65</c:v>
                </c:pt>
                <c:pt idx="460">
                  <c:v>79</c:v>
                </c:pt>
                <c:pt idx="461">
                  <c:v>59</c:v>
                </c:pt>
                <c:pt idx="462">
                  <c:v>73</c:v>
                </c:pt>
                <c:pt idx="463">
                  <c:v>49</c:v>
                </c:pt>
                <c:pt idx="464">
                  <c:v>71</c:v>
                </c:pt>
                <c:pt idx="465">
                  <c:v>57</c:v>
                </c:pt>
                <c:pt idx="466">
                  <c:v>50</c:v>
                </c:pt>
                <c:pt idx="467">
                  <c:v>73</c:v>
                </c:pt>
                <c:pt idx="468">
                  <c:v>43</c:v>
                </c:pt>
                <c:pt idx="469">
                  <c:v>63</c:v>
                </c:pt>
                <c:pt idx="470">
                  <c:v>76</c:v>
                </c:pt>
              </c:numCache>
            </c:numRef>
          </c:xVal>
          <c:yVal>
            <c:numRef>
              <c:f>Sheet1!$B$2:$B$472</c:f>
              <c:numCache>
                <c:formatCode>General</c:formatCode>
                <c:ptCount val="471"/>
                <c:pt idx="0">
                  <c:v>103</c:v>
                </c:pt>
                <c:pt idx="1">
                  <c:v>162</c:v>
                </c:pt>
                <c:pt idx="2">
                  <c:v>244</c:v>
                </c:pt>
                <c:pt idx="3">
                  <c:v>260</c:v>
                </c:pt>
                <c:pt idx="4">
                  <c:v>276</c:v>
                </c:pt>
                <c:pt idx="5">
                  <c:v>313</c:v>
                </c:pt>
                <c:pt idx="6">
                  <c:v>322</c:v>
                </c:pt>
                <c:pt idx="7">
                  <c:v>327</c:v>
                </c:pt>
                <c:pt idx="8">
                  <c:v>333</c:v>
                </c:pt>
                <c:pt idx="9">
                  <c:v>337</c:v>
                </c:pt>
                <c:pt idx="10">
                  <c:v>340</c:v>
                </c:pt>
                <c:pt idx="11">
                  <c:v>343</c:v>
                </c:pt>
                <c:pt idx="12">
                  <c:v>367</c:v>
                </c:pt>
                <c:pt idx="13">
                  <c:v>377</c:v>
                </c:pt>
                <c:pt idx="14">
                  <c:v>384</c:v>
                </c:pt>
                <c:pt idx="15">
                  <c:v>449</c:v>
                </c:pt>
                <c:pt idx="16">
                  <c:v>458</c:v>
                </c:pt>
                <c:pt idx="17">
                  <c:v>470</c:v>
                </c:pt>
                <c:pt idx="18">
                  <c:v>481</c:v>
                </c:pt>
                <c:pt idx="19">
                  <c:v>484</c:v>
                </c:pt>
                <c:pt idx="20">
                  <c:v>511</c:v>
                </c:pt>
                <c:pt idx="21">
                  <c:v>518</c:v>
                </c:pt>
                <c:pt idx="22">
                  <c:v>519</c:v>
                </c:pt>
                <c:pt idx="23">
                  <c:v>519</c:v>
                </c:pt>
                <c:pt idx="24">
                  <c:v>521</c:v>
                </c:pt>
                <c:pt idx="25">
                  <c:v>523</c:v>
                </c:pt>
                <c:pt idx="26">
                  <c:v>556</c:v>
                </c:pt>
                <c:pt idx="27">
                  <c:v>562</c:v>
                </c:pt>
                <c:pt idx="28">
                  <c:v>582</c:v>
                </c:pt>
                <c:pt idx="29">
                  <c:v>598</c:v>
                </c:pt>
                <c:pt idx="30">
                  <c:v>605</c:v>
                </c:pt>
                <c:pt idx="31">
                  <c:v>621</c:v>
                </c:pt>
                <c:pt idx="32">
                  <c:v>622</c:v>
                </c:pt>
                <c:pt idx="33">
                  <c:v>623</c:v>
                </c:pt>
                <c:pt idx="34">
                  <c:v>625</c:v>
                </c:pt>
                <c:pt idx="35">
                  <c:v>628</c:v>
                </c:pt>
                <c:pt idx="36">
                  <c:v>634</c:v>
                </c:pt>
                <c:pt idx="37">
                  <c:v>640</c:v>
                </c:pt>
                <c:pt idx="38">
                  <c:v>643</c:v>
                </c:pt>
                <c:pt idx="39">
                  <c:v>658</c:v>
                </c:pt>
                <c:pt idx="40">
                  <c:v>676</c:v>
                </c:pt>
                <c:pt idx="41">
                  <c:v>677</c:v>
                </c:pt>
                <c:pt idx="42">
                  <c:v>688</c:v>
                </c:pt>
                <c:pt idx="43">
                  <c:v>695</c:v>
                </c:pt>
                <c:pt idx="44">
                  <c:v>706</c:v>
                </c:pt>
                <c:pt idx="45">
                  <c:v>726</c:v>
                </c:pt>
                <c:pt idx="46">
                  <c:v>740</c:v>
                </c:pt>
                <c:pt idx="47">
                  <c:v>758</c:v>
                </c:pt>
                <c:pt idx="48">
                  <c:v>764</c:v>
                </c:pt>
                <c:pt idx="49">
                  <c:v>777</c:v>
                </c:pt>
                <c:pt idx="50">
                  <c:v>778</c:v>
                </c:pt>
                <c:pt idx="51">
                  <c:v>779</c:v>
                </c:pt>
                <c:pt idx="52">
                  <c:v>784</c:v>
                </c:pt>
                <c:pt idx="53">
                  <c:v>800</c:v>
                </c:pt>
                <c:pt idx="54">
                  <c:v>806</c:v>
                </c:pt>
                <c:pt idx="55">
                  <c:v>814</c:v>
                </c:pt>
                <c:pt idx="56">
                  <c:v>833</c:v>
                </c:pt>
                <c:pt idx="57">
                  <c:v>839</c:v>
                </c:pt>
                <c:pt idx="58">
                  <c:v>852</c:v>
                </c:pt>
                <c:pt idx="59">
                  <c:v>880</c:v>
                </c:pt>
                <c:pt idx="60">
                  <c:v>902</c:v>
                </c:pt>
                <c:pt idx="61">
                  <c:v>921</c:v>
                </c:pt>
                <c:pt idx="62">
                  <c:v>940</c:v>
                </c:pt>
                <c:pt idx="63">
                  <c:v>964</c:v>
                </c:pt>
                <c:pt idx="64">
                  <c:v>965</c:v>
                </c:pt>
                <c:pt idx="65">
                  <c:v>993</c:v>
                </c:pt>
                <c:pt idx="66">
                  <c:v>1021</c:v>
                </c:pt>
                <c:pt idx="67">
                  <c:v>1040</c:v>
                </c:pt>
                <c:pt idx="68">
                  <c:v>1048</c:v>
                </c:pt>
                <c:pt idx="69">
                  <c:v>1061</c:v>
                </c:pt>
                <c:pt idx="70">
                  <c:v>1081</c:v>
                </c:pt>
                <c:pt idx="71">
                  <c:v>1082</c:v>
                </c:pt>
                <c:pt idx="72">
                  <c:v>1086</c:v>
                </c:pt>
                <c:pt idx="73">
                  <c:v>1104</c:v>
                </c:pt>
                <c:pt idx="74">
                  <c:v>1151</c:v>
                </c:pt>
                <c:pt idx="75">
                  <c:v>1177</c:v>
                </c:pt>
                <c:pt idx="76">
                  <c:v>1182</c:v>
                </c:pt>
                <c:pt idx="77">
                  <c:v>1260</c:v>
                </c:pt>
                <c:pt idx="78">
                  <c:v>1280</c:v>
                </c:pt>
                <c:pt idx="79">
                  <c:v>1351</c:v>
                </c:pt>
                <c:pt idx="80">
                  <c:v>1358</c:v>
                </c:pt>
                <c:pt idx="81">
                  <c:v>1386</c:v>
                </c:pt>
                <c:pt idx="82">
                  <c:v>1405</c:v>
                </c:pt>
                <c:pt idx="83">
                  <c:v>1407</c:v>
                </c:pt>
                <c:pt idx="84">
                  <c:v>1437</c:v>
                </c:pt>
                <c:pt idx="85">
                  <c:v>1437</c:v>
                </c:pt>
                <c:pt idx="86">
                  <c:v>1470</c:v>
                </c:pt>
                <c:pt idx="87">
                  <c:v>1471</c:v>
                </c:pt>
                <c:pt idx="88">
                  <c:v>1494</c:v>
                </c:pt>
                <c:pt idx="89">
                  <c:v>1504</c:v>
                </c:pt>
                <c:pt idx="90">
                  <c:v>1540</c:v>
                </c:pt>
                <c:pt idx="91">
                  <c:v>1593</c:v>
                </c:pt>
                <c:pt idx="92">
                  <c:v>1618</c:v>
                </c:pt>
                <c:pt idx="93">
                  <c:v>1629</c:v>
                </c:pt>
                <c:pt idx="94">
                  <c:v>1734</c:v>
                </c:pt>
                <c:pt idx="95">
                  <c:v>1735</c:v>
                </c:pt>
                <c:pt idx="96">
                  <c:v>1742</c:v>
                </c:pt>
                <c:pt idx="97">
                  <c:v>1754</c:v>
                </c:pt>
                <c:pt idx="98">
                  <c:v>1787</c:v>
                </c:pt>
                <c:pt idx="99">
                  <c:v>1789</c:v>
                </c:pt>
                <c:pt idx="100">
                  <c:v>1795</c:v>
                </c:pt>
                <c:pt idx="101">
                  <c:v>1827</c:v>
                </c:pt>
                <c:pt idx="102">
                  <c:v>1919</c:v>
                </c:pt>
                <c:pt idx="103">
                  <c:v>1958</c:v>
                </c:pt>
                <c:pt idx="104">
                  <c:v>1975</c:v>
                </c:pt>
                <c:pt idx="105">
                  <c:v>2127</c:v>
                </c:pt>
                <c:pt idx="106">
                  <c:v>2130</c:v>
                </c:pt>
                <c:pt idx="107">
                  <c:v>2141</c:v>
                </c:pt>
                <c:pt idx="108">
                  <c:v>2143</c:v>
                </c:pt>
                <c:pt idx="109">
                  <c:v>2177</c:v>
                </c:pt>
                <c:pt idx="110">
                  <c:v>2239</c:v>
                </c:pt>
                <c:pt idx="111">
                  <c:v>2252</c:v>
                </c:pt>
                <c:pt idx="112">
                  <c:v>2255</c:v>
                </c:pt>
                <c:pt idx="113">
                  <c:v>2274</c:v>
                </c:pt>
                <c:pt idx="114">
                  <c:v>2297</c:v>
                </c:pt>
                <c:pt idx="115">
                  <c:v>2372</c:v>
                </c:pt>
                <c:pt idx="116">
                  <c:v>2378</c:v>
                </c:pt>
                <c:pt idx="117">
                  <c:v>2467</c:v>
                </c:pt>
                <c:pt idx="118">
                  <c:v>2476</c:v>
                </c:pt>
                <c:pt idx="119">
                  <c:v>2482</c:v>
                </c:pt>
                <c:pt idx="120">
                  <c:v>2495</c:v>
                </c:pt>
                <c:pt idx="121">
                  <c:v>2571</c:v>
                </c:pt>
                <c:pt idx="122">
                  <c:v>2575</c:v>
                </c:pt>
                <c:pt idx="123">
                  <c:v>2592</c:v>
                </c:pt>
                <c:pt idx="124">
                  <c:v>2644</c:v>
                </c:pt>
                <c:pt idx="125">
                  <c:v>2646</c:v>
                </c:pt>
                <c:pt idx="126">
                  <c:v>2649</c:v>
                </c:pt>
                <c:pt idx="127">
                  <c:v>2672</c:v>
                </c:pt>
                <c:pt idx="128">
                  <c:v>2697</c:v>
                </c:pt>
                <c:pt idx="129">
                  <c:v>2716</c:v>
                </c:pt>
                <c:pt idx="130">
                  <c:v>2725</c:v>
                </c:pt>
                <c:pt idx="131">
                  <c:v>2764</c:v>
                </c:pt>
                <c:pt idx="132">
                  <c:v>2772</c:v>
                </c:pt>
                <c:pt idx="133">
                  <c:v>2780</c:v>
                </c:pt>
                <c:pt idx="134">
                  <c:v>2795</c:v>
                </c:pt>
                <c:pt idx="135">
                  <c:v>2796</c:v>
                </c:pt>
                <c:pt idx="136">
                  <c:v>2877</c:v>
                </c:pt>
                <c:pt idx="137">
                  <c:v>2883</c:v>
                </c:pt>
                <c:pt idx="138">
                  <c:v>2904</c:v>
                </c:pt>
                <c:pt idx="139">
                  <c:v>2918</c:v>
                </c:pt>
                <c:pt idx="140">
                  <c:v>2943</c:v>
                </c:pt>
                <c:pt idx="141">
                  <c:v>2952</c:v>
                </c:pt>
                <c:pt idx="142">
                  <c:v>3009</c:v>
                </c:pt>
                <c:pt idx="143">
                  <c:v>3030</c:v>
                </c:pt>
                <c:pt idx="144">
                  <c:v>3098</c:v>
                </c:pt>
                <c:pt idx="145">
                  <c:v>3145</c:v>
                </c:pt>
                <c:pt idx="146">
                  <c:v>3170</c:v>
                </c:pt>
                <c:pt idx="147">
                  <c:v>3172</c:v>
                </c:pt>
                <c:pt idx="148">
                  <c:v>3180</c:v>
                </c:pt>
                <c:pt idx="149">
                  <c:v>3211</c:v>
                </c:pt>
                <c:pt idx="150">
                  <c:v>3246</c:v>
                </c:pt>
                <c:pt idx="151">
                  <c:v>3258</c:v>
                </c:pt>
                <c:pt idx="152">
                  <c:v>3258</c:v>
                </c:pt>
                <c:pt idx="153">
                  <c:v>3267</c:v>
                </c:pt>
                <c:pt idx="154">
                  <c:v>3268</c:v>
                </c:pt>
                <c:pt idx="155">
                  <c:v>3294</c:v>
                </c:pt>
                <c:pt idx="156">
                  <c:v>3300</c:v>
                </c:pt>
                <c:pt idx="157">
                  <c:v>3310</c:v>
                </c:pt>
                <c:pt idx="158">
                  <c:v>3315</c:v>
                </c:pt>
                <c:pt idx="159">
                  <c:v>3331</c:v>
                </c:pt>
                <c:pt idx="160">
                  <c:v>3352</c:v>
                </c:pt>
                <c:pt idx="161">
                  <c:v>3362</c:v>
                </c:pt>
                <c:pt idx="162">
                  <c:v>3418</c:v>
                </c:pt>
                <c:pt idx="163">
                  <c:v>3436</c:v>
                </c:pt>
                <c:pt idx="164">
                  <c:v>3443</c:v>
                </c:pt>
                <c:pt idx="165">
                  <c:v>3449</c:v>
                </c:pt>
                <c:pt idx="166">
                  <c:v>3449</c:v>
                </c:pt>
                <c:pt idx="167">
                  <c:v>3457</c:v>
                </c:pt>
                <c:pt idx="168">
                  <c:v>3468</c:v>
                </c:pt>
                <c:pt idx="169">
                  <c:v>3525</c:v>
                </c:pt>
                <c:pt idx="170">
                  <c:v>3546</c:v>
                </c:pt>
                <c:pt idx="171">
                  <c:v>3561</c:v>
                </c:pt>
                <c:pt idx="172">
                  <c:v>3566</c:v>
                </c:pt>
                <c:pt idx="173">
                  <c:v>3583</c:v>
                </c:pt>
                <c:pt idx="174">
                  <c:v>3593</c:v>
                </c:pt>
                <c:pt idx="175">
                  <c:v>3670</c:v>
                </c:pt>
                <c:pt idx="176">
                  <c:v>3684</c:v>
                </c:pt>
                <c:pt idx="177">
                  <c:v>3694</c:v>
                </c:pt>
                <c:pt idx="178">
                  <c:v>3740</c:v>
                </c:pt>
                <c:pt idx="179">
                  <c:v>3757</c:v>
                </c:pt>
                <c:pt idx="180">
                  <c:v>3789</c:v>
                </c:pt>
                <c:pt idx="181">
                  <c:v>3808</c:v>
                </c:pt>
                <c:pt idx="182">
                  <c:v>3822</c:v>
                </c:pt>
                <c:pt idx="183">
                  <c:v>3822</c:v>
                </c:pt>
                <c:pt idx="184">
                  <c:v>3863</c:v>
                </c:pt>
                <c:pt idx="185">
                  <c:v>3863</c:v>
                </c:pt>
                <c:pt idx="186">
                  <c:v>3866</c:v>
                </c:pt>
                <c:pt idx="187">
                  <c:v>3882</c:v>
                </c:pt>
                <c:pt idx="188">
                  <c:v>3897</c:v>
                </c:pt>
                <c:pt idx="189">
                  <c:v>3903</c:v>
                </c:pt>
                <c:pt idx="190">
                  <c:v>3918</c:v>
                </c:pt>
                <c:pt idx="191">
                  <c:v>3958</c:v>
                </c:pt>
                <c:pt idx="192">
                  <c:v>3966</c:v>
                </c:pt>
                <c:pt idx="193">
                  <c:v>3972</c:v>
                </c:pt>
                <c:pt idx="194">
                  <c:v>3978</c:v>
                </c:pt>
                <c:pt idx="195">
                  <c:v>4002</c:v>
                </c:pt>
                <c:pt idx="196">
                  <c:v>4019</c:v>
                </c:pt>
                <c:pt idx="197">
                  <c:v>4055</c:v>
                </c:pt>
                <c:pt idx="198">
                  <c:v>4066</c:v>
                </c:pt>
                <c:pt idx="199">
                  <c:v>4075</c:v>
                </c:pt>
                <c:pt idx="200">
                  <c:v>4085</c:v>
                </c:pt>
                <c:pt idx="201">
                  <c:v>4094</c:v>
                </c:pt>
                <c:pt idx="202">
                  <c:v>4159</c:v>
                </c:pt>
                <c:pt idx="203">
                  <c:v>4165</c:v>
                </c:pt>
                <c:pt idx="204">
                  <c:v>4175</c:v>
                </c:pt>
                <c:pt idx="205">
                  <c:v>4210</c:v>
                </c:pt>
                <c:pt idx="206">
                  <c:v>4266</c:v>
                </c:pt>
                <c:pt idx="207">
                  <c:v>4276</c:v>
                </c:pt>
                <c:pt idx="208">
                  <c:v>4288</c:v>
                </c:pt>
                <c:pt idx="209">
                  <c:v>4289</c:v>
                </c:pt>
                <c:pt idx="210">
                  <c:v>4328</c:v>
                </c:pt>
                <c:pt idx="211">
                  <c:v>4333</c:v>
                </c:pt>
                <c:pt idx="212">
                  <c:v>4349</c:v>
                </c:pt>
                <c:pt idx="213">
                  <c:v>4373</c:v>
                </c:pt>
                <c:pt idx="214">
                  <c:v>4410</c:v>
                </c:pt>
                <c:pt idx="215">
                  <c:v>4410</c:v>
                </c:pt>
                <c:pt idx="216">
                  <c:v>4419</c:v>
                </c:pt>
                <c:pt idx="217">
                  <c:v>4421</c:v>
                </c:pt>
                <c:pt idx="218">
                  <c:v>4445</c:v>
                </c:pt>
                <c:pt idx="219">
                  <c:v>4468</c:v>
                </c:pt>
                <c:pt idx="220">
                  <c:v>4469</c:v>
                </c:pt>
                <c:pt idx="221">
                  <c:v>4474</c:v>
                </c:pt>
                <c:pt idx="222">
                  <c:v>4482</c:v>
                </c:pt>
                <c:pt idx="223">
                  <c:v>4495</c:v>
                </c:pt>
                <c:pt idx="224">
                  <c:v>4496</c:v>
                </c:pt>
                <c:pt idx="225">
                  <c:v>4501</c:v>
                </c:pt>
                <c:pt idx="226">
                  <c:v>4604</c:v>
                </c:pt>
                <c:pt idx="227">
                  <c:v>4611</c:v>
                </c:pt>
                <c:pt idx="228">
                  <c:v>4631</c:v>
                </c:pt>
                <c:pt idx="229">
                  <c:v>4637</c:v>
                </c:pt>
                <c:pt idx="230">
                  <c:v>4689</c:v>
                </c:pt>
                <c:pt idx="231">
                  <c:v>4693</c:v>
                </c:pt>
                <c:pt idx="232">
                  <c:v>4788</c:v>
                </c:pt>
                <c:pt idx="233">
                  <c:v>4806</c:v>
                </c:pt>
                <c:pt idx="234">
                  <c:v>4834</c:v>
                </c:pt>
                <c:pt idx="235">
                  <c:v>4842</c:v>
                </c:pt>
                <c:pt idx="236">
                  <c:v>4868</c:v>
                </c:pt>
                <c:pt idx="237">
                  <c:v>4922</c:v>
                </c:pt>
                <c:pt idx="238">
                  <c:v>4927</c:v>
                </c:pt>
                <c:pt idx="239">
                  <c:v>4947</c:v>
                </c:pt>
                <c:pt idx="240">
                  <c:v>4947</c:v>
                </c:pt>
                <c:pt idx="241">
                  <c:v>4953</c:v>
                </c:pt>
                <c:pt idx="242">
                  <c:v>4955</c:v>
                </c:pt>
                <c:pt idx="243">
                  <c:v>5005</c:v>
                </c:pt>
                <c:pt idx="244">
                  <c:v>5037</c:v>
                </c:pt>
                <c:pt idx="245">
                  <c:v>5096</c:v>
                </c:pt>
                <c:pt idx="246">
                  <c:v>5102</c:v>
                </c:pt>
                <c:pt idx="247">
                  <c:v>5157</c:v>
                </c:pt>
                <c:pt idx="248">
                  <c:v>5159</c:v>
                </c:pt>
                <c:pt idx="249">
                  <c:v>5245</c:v>
                </c:pt>
                <c:pt idx="250">
                  <c:v>5252</c:v>
                </c:pt>
                <c:pt idx="251">
                  <c:v>5260</c:v>
                </c:pt>
                <c:pt idx="252">
                  <c:v>5385</c:v>
                </c:pt>
                <c:pt idx="253">
                  <c:v>5410</c:v>
                </c:pt>
                <c:pt idx="254">
                  <c:v>5448</c:v>
                </c:pt>
                <c:pt idx="255">
                  <c:v>5463</c:v>
                </c:pt>
                <c:pt idx="256">
                  <c:v>5469</c:v>
                </c:pt>
                <c:pt idx="257">
                  <c:v>5517</c:v>
                </c:pt>
                <c:pt idx="258">
                  <c:v>5530</c:v>
                </c:pt>
                <c:pt idx="259">
                  <c:v>5571</c:v>
                </c:pt>
                <c:pt idx="260">
                  <c:v>5645</c:v>
                </c:pt>
                <c:pt idx="261">
                  <c:v>5651</c:v>
                </c:pt>
                <c:pt idx="262">
                  <c:v>5669</c:v>
                </c:pt>
                <c:pt idx="263">
                  <c:v>5674</c:v>
                </c:pt>
                <c:pt idx="264">
                  <c:v>5705</c:v>
                </c:pt>
                <c:pt idx="265">
                  <c:v>5718</c:v>
                </c:pt>
                <c:pt idx="266">
                  <c:v>5723</c:v>
                </c:pt>
                <c:pt idx="267">
                  <c:v>5724</c:v>
                </c:pt>
                <c:pt idx="268">
                  <c:v>5735</c:v>
                </c:pt>
                <c:pt idx="269">
                  <c:v>5737</c:v>
                </c:pt>
                <c:pt idx="270">
                  <c:v>5761</c:v>
                </c:pt>
                <c:pt idx="271">
                  <c:v>5786</c:v>
                </c:pt>
                <c:pt idx="272">
                  <c:v>5794</c:v>
                </c:pt>
                <c:pt idx="273">
                  <c:v>5829</c:v>
                </c:pt>
                <c:pt idx="274">
                  <c:v>5864</c:v>
                </c:pt>
                <c:pt idx="275">
                  <c:v>5965</c:v>
                </c:pt>
                <c:pt idx="276">
                  <c:v>6059</c:v>
                </c:pt>
                <c:pt idx="277">
                  <c:v>6089</c:v>
                </c:pt>
                <c:pt idx="278">
                  <c:v>6093</c:v>
                </c:pt>
                <c:pt idx="279">
                  <c:v>6102</c:v>
                </c:pt>
                <c:pt idx="280">
                  <c:v>6122</c:v>
                </c:pt>
                <c:pt idx="281">
                  <c:v>6132</c:v>
                </c:pt>
                <c:pt idx="282">
                  <c:v>6174</c:v>
                </c:pt>
                <c:pt idx="283">
                  <c:v>6270</c:v>
                </c:pt>
                <c:pt idx="284">
                  <c:v>6271</c:v>
                </c:pt>
                <c:pt idx="285">
                  <c:v>6337</c:v>
                </c:pt>
                <c:pt idx="286">
                  <c:v>6400</c:v>
                </c:pt>
                <c:pt idx="287">
                  <c:v>6449</c:v>
                </c:pt>
                <c:pt idx="288">
                  <c:v>6450</c:v>
                </c:pt>
                <c:pt idx="289">
                  <c:v>6471</c:v>
                </c:pt>
                <c:pt idx="290">
                  <c:v>6504</c:v>
                </c:pt>
                <c:pt idx="291">
                  <c:v>6615</c:v>
                </c:pt>
                <c:pt idx="292">
                  <c:v>6641</c:v>
                </c:pt>
                <c:pt idx="293">
                  <c:v>6641</c:v>
                </c:pt>
                <c:pt idx="294">
                  <c:v>6651</c:v>
                </c:pt>
                <c:pt idx="295">
                  <c:v>6653</c:v>
                </c:pt>
                <c:pt idx="296">
                  <c:v>6667</c:v>
                </c:pt>
                <c:pt idx="297">
                  <c:v>6766</c:v>
                </c:pt>
                <c:pt idx="298">
                  <c:v>6779</c:v>
                </c:pt>
                <c:pt idx="299">
                  <c:v>6785</c:v>
                </c:pt>
                <c:pt idx="300">
                  <c:v>6913</c:v>
                </c:pt>
                <c:pt idx="301">
                  <c:v>6917</c:v>
                </c:pt>
                <c:pt idx="302">
                  <c:v>6919</c:v>
                </c:pt>
                <c:pt idx="303">
                  <c:v>6962</c:v>
                </c:pt>
                <c:pt idx="304">
                  <c:v>6984</c:v>
                </c:pt>
                <c:pt idx="305">
                  <c:v>6985</c:v>
                </c:pt>
                <c:pt idx="306">
                  <c:v>7001</c:v>
                </c:pt>
                <c:pt idx="307">
                  <c:v>7024</c:v>
                </c:pt>
                <c:pt idx="308">
                  <c:v>7024</c:v>
                </c:pt>
                <c:pt idx="309">
                  <c:v>7047</c:v>
                </c:pt>
                <c:pt idx="310">
                  <c:v>7097</c:v>
                </c:pt>
                <c:pt idx="311">
                  <c:v>7111</c:v>
                </c:pt>
                <c:pt idx="312">
                  <c:v>7127</c:v>
                </c:pt>
                <c:pt idx="313">
                  <c:v>7177</c:v>
                </c:pt>
                <c:pt idx="314">
                  <c:v>7184</c:v>
                </c:pt>
                <c:pt idx="315">
                  <c:v>7188</c:v>
                </c:pt>
                <c:pt idx="316">
                  <c:v>7189</c:v>
                </c:pt>
                <c:pt idx="317">
                  <c:v>7194</c:v>
                </c:pt>
                <c:pt idx="318">
                  <c:v>7211</c:v>
                </c:pt>
                <c:pt idx="319">
                  <c:v>7224</c:v>
                </c:pt>
                <c:pt idx="320">
                  <c:v>7287</c:v>
                </c:pt>
                <c:pt idx="321">
                  <c:v>7337</c:v>
                </c:pt>
                <c:pt idx="322">
                  <c:v>7337</c:v>
                </c:pt>
                <c:pt idx="323">
                  <c:v>7399</c:v>
                </c:pt>
                <c:pt idx="324">
                  <c:v>7447</c:v>
                </c:pt>
                <c:pt idx="325">
                  <c:v>7519</c:v>
                </c:pt>
                <c:pt idx="326">
                  <c:v>7653</c:v>
                </c:pt>
                <c:pt idx="327">
                  <c:v>7676</c:v>
                </c:pt>
                <c:pt idx="328">
                  <c:v>7724</c:v>
                </c:pt>
                <c:pt idx="329">
                  <c:v>7788</c:v>
                </c:pt>
                <c:pt idx="330">
                  <c:v>7807</c:v>
                </c:pt>
                <c:pt idx="331">
                  <c:v>7883</c:v>
                </c:pt>
                <c:pt idx="332">
                  <c:v>7919</c:v>
                </c:pt>
                <c:pt idx="333">
                  <c:v>7949</c:v>
                </c:pt>
                <c:pt idx="334">
                  <c:v>7951</c:v>
                </c:pt>
                <c:pt idx="335">
                  <c:v>7990</c:v>
                </c:pt>
                <c:pt idx="336">
                  <c:v>8079</c:v>
                </c:pt>
                <c:pt idx="337">
                  <c:v>8113</c:v>
                </c:pt>
                <c:pt idx="338">
                  <c:v>8149</c:v>
                </c:pt>
                <c:pt idx="339">
                  <c:v>8243</c:v>
                </c:pt>
                <c:pt idx="340">
                  <c:v>8275</c:v>
                </c:pt>
                <c:pt idx="341">
                  <c:v>8317</c:v>
                </c:pt>
                <c:pt idx="342">
                  <c:v>8337</c:v>
                </c:pt>
                <c:pt idx="343">
                  <c:v>8469</c:v>
                </c:pt>
                <c:pt idx="344">
                  <c:v>8545</c:v>
                </c:pt>
                <c:pt idx="345">
                  <c:v>8704</c:v>
                </c:pt>
                <c:pt idx="346">
                  <c:v>8721</c:v>
                </c:pt>
                <c:pt idx="347">
                  <c:v>8806</c:v>
                </c:pt>
                <c:pt idx="348">
                  <c:v>8809</c:v>
                </c:pt>
                <c:pt idx="349">
                  <c:v>8821</c:v>
                </c:pt>
                <c:pt idx="350">
                  <c:v>8888</c:v>
                </c:pt>
                <c:pt idx="351">
                  <c:v>8905</c:v>
                </c:pt>
                <c:pt idx="352">
                  <c:v>8972</c:v>
                </c:pt>
                <c:pt idx="353">
                  <c:v>8980</c:v>
                </c:pt>
                <c:pt idx="354">
                  <c:v>8996</c:v>
                </c:pt>
                <c:pt idx="355">
                  <c:v>9008</c:v>
                </c:pt>
                <c:pt idx="356">
                  <c:v>9022</c:v>
                </c:pt>
                <c:pt idx="357">
                  <c:v>9051</c:v>
                </c:pt>
                <c:pt idx="358">
                  <c:v>9077</c:v>
                </c:pt>
                <c:pt idx="359">
                  <c:v>9149</c:v>
                </c:pt>
                <c:pt idx="360">
                  <c:v>9283</c:v>
                </c:pt>
                <c:pt idx="361">
                  <c:v>9397</c:v>
                </c:pt>
                <c:pt idx="362">
                  <c:v>9406</c:v>
                </c:pt>
                <c:pt idx="363">
                  <c:v>9456</c:v>
                </c:pt>
                <c:pt idx="364">
                  <c:v>9580</c:v>
                </c:pt>
                <c:pt idx="365">
                  <c:v>9580</c:v>
                </c:pt>
                <c:pt idx="366">
                  <c:v>9581</c:v>
                </c:pt>
                <c:pt idx="367">
                  <c:v>9647</c:v>
                </c:pt>
                <c:pt idx="368">
                  <c:v>9741</c:v>
                </c:pt>
                <c:pt idx="369">
                  <c:v>9765</c:v>
                </c:pt>
                <c:pt idx="370">
                  <c:v>9854</c:v>
                </c:pt>
                <c:pt idx="371">
                  <c:v>9879</c:v>
                </c:pt>
                <c:pt idx="372">
                  <c:v>9884</c:v>
                </c:pt>
                <c:pt idx="373">
                  <c:v>9965</c:v>
                </c:pt>
                <c:pt idx="374">
                  <c:v>10014</c:v>
                </c:pt>
                <c:pt idx="375">
                  <c:v>10098</c:v>
                </c:pt>
                <c:pt idx="376">
                  <c:v>10106</c:v>
                </c:pt>
                <c:pt idx="377">
                  <c:v>10227</c:v>
                </c:pt>
                <c:pt idx="378">
                  <c:v>10298</c:v>
                </c:pt>
                <c:pt idx="379">
                  <c:v>10313</c:v>
                </c:pt>
                <c:pt idx="380">
                  <c:v>10336</c:v>
                </c:pt>
                <c:pt idx="381">
                  <c:v>10339</c:v>
                </c:pt>
                <c:pt idx="382">
                  <c:v>10357</c:v>
                </c:pt>
                <c:pt idx="383">
                  <c:v>10503</c:v>
                </c:pt>
                <c:pt idx="384">
                  <c:v>10510</c:v>
                </c:pt>
                <c:pt idx="385">
                  <c:v>10590</c:v>
                </c:pt>
                <c:pt idx="386">
                  <c:v>10632</c:v>
                </c:pt>
                <c:pt idx="387">
                  <c:v>10778</c:v>
                </c:pt>
                <c:pt idx="388">
                  <c:v>10793</c:v>
                </c:pt>
                <c:pt idx="389">
                  <c:v>10824</c:v>
                </c:pt>
                <c:pt idx="390">
                  <c:v>10844</c:v>
                </c:pt>
                <c:pt idx="391">
                  <c:v>10862</c:v>
                </c:pt>
                <c:pt idx="392">
                  <c:v>10873</c:v>
                </c:pt>
                <c:pt idx="393">
                  <c:v>11084</c:v>
                </c:pt>
                <c:pt idx="394">
                  <c:v>11319</c:v>
                </c:pt>
                <c:pt idx="395">
                  <c:v>11536</c:v>
                </c:pt>
                <c:pt idx="396">
                  <c:v>11565</c:v>
                </c:pt>
                <c:pt idx="397">
                  <c:v>11780</c:v>
                </c:pt>
                <c:pt idx="398">
                  <c:v>11845</c:v>
                </c:pt>
                <c:pt idx="399">
                  <c:v>11979</c:v>
                </c:pt>
                <c:pt idx="400">
                  <c:v>12167</c:v>
                </c:pt>
                <c:pt idx="401">
                  <c:v>12496</c:v>
                </c:pt>
                <c:pt idx="402">
                  <c:v>12497</c:v>
                </c:pt>
                <c:pt idx="403">
                  <c:v>12600</c:v>
                </c:pt>
                <c:pt idx="404">
                  <c:v>12721</c:v>
                </c:pt>
                <c:pt idx="405">
                  <c:v>13142</c:v>
                </c:pt>
                <c:pt idx="406">
                  <c:v>13199</c:v>
                </c:pt>
                <c:pt idx="407">
                  <c:v>13689</c:v>
                </c:pt>
                <c:pt idx="408">
                  <c:v>13891</c:v>
                </c:pt>
                <c:pt idx="409">
                  <c:v>14044</c:v>
                </c:pt>
                <c:pt idx="410">
                  <c:v>14098</c:v>
                </c:pt>
                <c:pt idx="411">
                  <c:v>14189</c:v>
                </c:pt>
                <c:pt idx="412">
                  <c:v>14193</c:v>
                </c:pt>
                <c:pt idx="413">
                  <c:v>14279</c:v>
                </c:pt>
                <c:pt idx="414">
                  <c:v>14487</c:v>
                </c:pt>
                <c:pt idx="415">
                  <c:v>14784</c:v>
                </c:pt>
                <c:pt idx="416">
                  <c:v>14860</c:v>
                </c:pt>
                <c:pt idx="417">
                  <c:v>15006</c:v>
                </c:pt>
                <c:pt idx="418">
                  <c:v>15364</c:v>
                </c:pt>
                <c:pt idx="419">
                  <c:v>15441</c:v>
                </c:pt>
                <c:pt idx="420">
                  <c:v>15942</c:v>
                </c:pt>
                <c:pt idx="421">
                  <c:v>15964</c:v>
                </c:pt>
                <c:pt idx="422">
                  <c:v>16022</c:v>
                </c:pt>
                <c:pt idx="423">
                  <c:v>16245</c:v>
                </c:pt>
                <c:pt idx="424">
                  <c:v>16430</c:v>
                </c:pt>
                <c:pt idx="425">
                  <c:v>16736</c:v>
                </c:pt>
                <c:pt idx="426">
                  <c:v>16922</c:v>
                </c:pt>
                <c:pt idx="427">
                  <c:v>17001</c:v>
                </c:pt>
                <c:pt idx="428">
                  <c:v>17109</c:v>
                </c:pt>
                <c:pt idx="429">
                  <c:v>17196</c:v>
                </c:pt>
                <c:pt idx="430">
                  <c:v>17446</c:v>
                </c:pt>
                <c:pt idx="431">
                  <c:v>17603</c:v>
                </c:pt>
                <c:pt idx="432">
                  <c:v>18173</c:v>
                </c:pt>
                <c:pt idx="433">
                  <c:v>18185</c:v>
                </c:pt>
                <c:pt idx="434">
                  <c:v>18765</c:v>
                </c:pt>
                <c:pt idx="435">
                  <c:v>19941</c:v>
                </c:pt>
                <c:pt idx="436">
                  <c:v>20257</c:v>
                </c:pt>
                <c:pt idx="437">
                  <c:v>20497</c:v>
                </c:pt>
                <c:pt idx="438">
                  <c:v>21645</c:v>
                </c:pt>
                <c:pt idx="439">
                  <c:v>22362</c:v>
                </c:pt>
                <c:pt idx="440">
                  <c:v>23410</c:v>
                </c:pt>
                <c:pt idx="441">
                  <c:v>23738</c:v>
                </c:pt>
                <c:pt idx="442">
                  <c:v>24688</c:v>
                </c:pt>
                <c:pt idx="443">
                  <c:v>24929</c:v>
                </c:pt>
                <c:pt idx="444">
                  <c:v>25131</c:v>
                </c:pt>
                <c:pt idx="445">
                  <c:v>25174</c:v>
                </c:pt>
                <c:pt idx="446">
                  <c:v>25276</c:v>
                </c:pt>
                <c:pt idx="447">
                  <c:v>27829</c:v>
                </c:pt>
                <c:pt idx="448">
                  <c:v>28009</c:v>
                </c:pt>
                <c:pt idx="449">
                  <c:v>29000</c:v>
                </c:pt>
                <c:pt idx="450">
                  <c:v>29430</c:v>
                </c:pt>
                <c:pt idx="451">
                  <c:v>34831</c:v>
                </c:pt>
                <c:pt idx="452">
                  <c:v>36428</c:v>
                </c:pt>
                <c:pt idx="453">
                  <c:v>36472</c:v>
                </c:pt>
                <c:pt idx="454">
                  <c:v>38491</c:v>
                </c:pt>
                <c:pt idx="455">
                  <c:v>40188</c:v>
                </c:pt>
                <c:pt idx="456">
                  <c:v>41199</c:v>
                </c:pt>
                <c:pt idx="457">
                  <c:v>42669</c:v>
                </c:pt>
                <c:pt idx="458">
                  <c:v>52147</c:v>
                </c:pt>
                <c:pt idx="459">
                  <c:v>62467</c:v>
                </c:pt>
                <c:pt idx="460">
                  <c:v>67125</c:v>
                </c:pt>
                <c:pt idx="461">
                  <c:v>80078</c:v>
                </c:pt>
                <c:pt idx="462">
                  <c:v>98852</c:v>
                </c:pt>
                <c:pt idx="463">
                  <c:v>142391</c:v>
                </c:pt>
                <c:pt idx="464">
                  <c:v>149654</c:v>
                </c:pt>
                <c:pt idx="465">
                  <c:v>175742</c:v>
                </c:pt>
                <c:pt idx="466">
                  <c:v>177324</c:v>
                </c:pt>
                <c:pt idx="467">
                  <c:v>320304</c:v>
                </c:pt>
                <c:pt idx="468">
                  <c:v>343185</c:v>
                </c:pt>
                <c:pt idx="469">
                  <c:v>468004</c:v>
                </c:pt>
                <c:pt idx="470">
                  <c:v>1798403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30016"/>
        <c:axId val="206730408"/>
      </c:scatterChart>
      <c:valAx>
        <c:axId val="206730016"/>
        <c:scaling>
          <c:orientation val="minMax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30408"/>
        <c:crosses val="autoZero"/>
        <c:crossBetween val="midCat"/>
      </c:valAx>
      <c:valAx>
        <c:axId val="20673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followers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3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followers vs. 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followers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4593832020997402E-2"/>
                  <c:y val="-0.3331186205890929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Sheet1!$C$2:$C$472</c:f>
              <c:numCache>
                <c:formatCode>General</c:formatCode>
                <c:ptCount val="471"/>
                <c:pt idx="0">
                  <c:v>39</c:v>
                </c:pt>
                <c:pt idx="1">
                  <c:v>63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51</c:v>
                </c:pt>
                <c:pt idx="6">
                  <c:v>54</c:v>
                </c:pt>
                <c:pt idx="7">
                  <c:v>50</c:v>
                </c:pt>
                <c:pt idx="8">
                  <c:v>54</c:v>
                </c:pt>
                <c:pt idx="9">
                  <c:v>54</c:v>
                </c:pt>
                <c:pt idx="10">
                  <c:v>50</c:v>
                </c:pt>
                <c:pt idx="11">
                  <c:v>35</c:v>
                </c:pt>
                <c:pt idx="12">
                  <c:v>52</c:v>
                </c:pt>
                <c:pt idx="13">
                  <c:v>59</c:v>
                </c:pt>
                <c:pt idx="14">
                  <c:v>69</c:v>
                </c:pt>
                <c:pt idx="15">
                  <c:v>46</c:v>
                </c:pt>
                <c:pt idx="16">
                  <c:v>49</c:v>
                </c:pt>
                <c:pt idx="17">
                  <c:v>60</c:v>
                </c:pt>
                <c:pt idx="18">
                  <c:v>30</c:v>
                </c:pt>
                <c:pt idx="19">
                  <c:v>71</c:v>
                </c:pt>
                <c:pt idx="20">
                  <c:v>40</c:v>
                </c:pt>
                <c:pt idx="21">
                  <c:v>42</c:v>
                </c:pt>
                <c:pt idx="22">
                  <c:v>62</c:v>
                </c:pt>
                <c:pt idx="23">
                  <c:v>57</c:v>
                </c:pt>
                <c:pt idx="24">
                  <c:v>51</c:v>
                </c:pt>
                <c:pt idx="25">
                  <c:v>52</c:v>
                </c:pt>
                <c:pt idx="26">
                  <c:v>39</c:v>
                </c:pt>
                <c:pt idx="27">
                  <c:v>44</c:v>
                </c:pt>
                <c:pt idx="28">
                  <c:v>61</c:v>
                </c:pt>
                <c:pt idx="29">
                  <c:v>57</c:v>
                </c:pt>
                <c:pt idx="30">
                  <c:v>49</c:v>
                </c:pt>
                <c:pt idx="31">
                  <c:v>53</c:v>
                </c:pt>
                <c:pt idx="32">
                  <c:v>44</c:v>
                </c:pt>
                <c:pt idx="33">
                  <c:v>52</c:v>
                </c:pt>
                <c:pt idx="34">
                  <c:v>49</c:v>
                </c:pt>
                <c:pt idx="35">
                  <c:v>51</c:v>
                </c:pt>
                <c:pt idx="36">
                  <c:v>64</c:v>
                </c:pt>
                <c:pt idx="37">
                  <c:v>60</c:v>
                </c:pt>
                <c:pt idx="38">
                  <c:v>51</c:v>
                </c:pt>
                <c:pt idx="39">
                  <c:v>64</c:v>
                </c:pt>
                <c:pt idx="40">
                  <c:v>64</c:v>
                </c:pt>
                <c:pt idx="41">
                  <c:v>51</c:v>
                </c:pt>
                <c:pt idx="42">
                  <c:v>60</c:v>
                </c:pt>
                <c:pt idx="43">
                  <c:v>46</c:v>
                </c:pt>
                <c:pt idx="44">
                  <c:v>52</c:v>
                </c:pt>
                <c:pt idx="45">
                  <c:v>37</c:v>
                </c:pt>
                <c:pt idx="46">
                  <c:v>60</c:v>
                </c:pt>
                <c:pt idx="47">
                  <c:v>50</c:v>
                </c:pt>
                <c:pt idx="48">
                  <c:v>31</c:v>
                </c:pt>
                <c:pt idx="49">
                  <c:v>72</c:v>
                </c:pt>
                <c:pt idx="50">
                  <c:v>61</c:v>
                </c:pt>
                <c:pt idx="51">
                  <c:v>69</c:v>
                </c:pt>
                <c:pt idx="52">
                  <c:v>43</c:v>
                </c:pt>
                <c:pt idx="53">
                  <c:v>55</c:v>
                </c:pt>
                <c:pt idx="54">
                  <c:v>44</c:v>
                </c:pt>
                <c:pt idx="55">
                  <c:v>63</c:v>
                </c:pt>
                <c:pt idx="56">
                  <c:v>55</c:v>
                </c:pt>
                <c:pt idx="57">
                  <c:v>53</c:v>
                </c:pt>
                <c:pt idx="58">
                  <c:v>41</c:v>
                </c:pt>
                <c:pt idx="59">
                  <c:v>48</c:v>
                </c:pt>
                <c:pt idx="60">
                  <c:v>39</c:v>
                </c:pt>
                <c:pt idx="61">
                  <c:v>56</c:v>
                </c:pt>
                <c:pt idx="62">
                  <c:v>35</c:v>
                </c:pt>
                <c:pt idx="63">
                  <c:v>52</c:v>
                </c:pt>
                <c:pt idx="64">
                  <c:v>56</c:v>
                </c:pt>
                <c:pt idx="65">
                  <c:v>67</c:v>
                </c:pt>
                <c:pt idx="66">
                  <c:v>56</c:v>
                </c:pt>
                <c:pt idx="67">
                  <c:v>66</c:v>
                </c:pt>
                <c:pt idx="68">
                  <c:v>58</c:v>
                </c:pt>
                <c:pt idx="69">
                  <c:v>53</c:v>
                </c:pt>
                <c:pt idx="70">
                  <c:v>71</c:v>
                </c:pt>
                <c:pt idx="71">
                  <c:v>37</c:v>
                </c:pt>
                <c:pt idx="72">
                  <c:v>54</c:v>
                </c:pt>
                <c:pt idx="73">
                  <c:v>65</c:v>
                </c:pt>
                <c:pt idx="74">
                  <c:v>35</c:v>
                </c:pt>
                <c:pt idx="75">
                  <c:v>53</c:v>
                </c:pt>
                <c:pt idx="76">
                  <c:v>41</c:v>
                </c:pt>
                <c:pt idx="77">
                  <c:v>32</c:v>
                </c:pt>
                <c:pt idx="78">
                  <c:v>34</c:v>
                </c:pt>
                <c:pt idx="79">
                  <c:v>75</c:v>
                </c:pt>
                <c:pt idx="80">
                  <c:v>45</c:v>
                </c:pt>
                <c:pt idx="81">
                  <c:v>39</c:v>
                </c:pt>
                <c:pt idx="82">
                  <c:v>50</c:v>
                </c:pt>
                <c:pt idx="83">
                  <c:v>57</c:v>
                </c:pt>
                <c:pt idx="84">
                  <c:v>37</c:v>
                </c:pt>
                <c:pt idx="85">
                  <c:v>49</c:v>
                </c:pt>
                <c:pt idx="86">
                  <c:v>73</c:v>
                </c:pt>
                <c:pt idx="87">
                  <c:v>51</c:v>
                </c:pt>
                <c:pt idx="88">
                  <c:v>42</c:v>
                </c:pt>
                <c:pt idx="89">
                  <c:v>64</c:v>
                </c:pt>
                <c:pt idx="90">
                  <c:v>58</c:v>
                </c:pt>
                <c:pt idx="91">
                  <c:v>50</c:v>
                </c:pt>
                <c:pt idx="92">
                  <c:v>61</c:v>
                </c:pt>
                <c:pt idx="93">
                  <c:v>67</c:v>
                </c:pt>
                <c:pt idx="95">
                  <c:v>47</c:v>
                </c:pt>
                <c:pt idx="96">
                  <c:v>69</c:v>
                </c:pt>
                <c:pt idx="97">
                  <c:v>58</c:v>
                </c:pt>
                <c:pt idx="98">
                  <c:v>69</c:v>
                </c:pt>
                <c:pt idx="99">
                  <c:v>72</c:v>
                </c:pt>
                <c:pt idx="100">
                  <c:v>62</c:v>
                </c:pt>
                <c:pt idx="101">
                  <c:v>62</c:v>
                </c:pt>
                <c:pt idx="102">
                  <c:v>36</c:v>
                </c:pt>
                <c:pt idx="103">
                  <c:v>65</c:v>
                </c:pt>
                <c:pt idx="104">
                  <c:v>69</c:v>
                </c:pt>
                <c:pt idx="105">
                  <c:v>65</c:v>
                </c:pt>
                <c:pt idx="106">
                  <c:v>64</c:v>
                </c:pt>
                <c:pt idx="107">
                  <c:v>56</c:v>
                </c:pt>
                <c:pt idx="108">
                  <c:v>54</c:v>
                </c:pt>
                <c:pt idx="110">
                  <c:v>66</c:v>
                </c:pt>
                <c:pt idx="111">
                  <c:v>64</c:v>
                </c:pt>
                <c:pt idx="112">
                  <c:v>61</c:v>
                </c:pt>
                <c:pt idx="113">
                  <c:v>76</c:v>
                </c:pt>
                <c:pt idx="114">
                  <c:v>54</c:v>
                </c:pt>
                <c:pt idx="115">
                  <c:v>64</c:v>
                </c:pt>
                <c:pt idx="116">
                  <c:v>57</c:v>
                </c:pt>
                <c:pt idx="117">
                  <c:v>62</c:v>
                </c:pt>
                <c:pt idx="118">
                  <c:v>63</c:v>
                </c:pt>
                <c:pt idx="119">
                  <c:v>60</c:v>
                </c:pt>
                <c:pt idx="120">
                  <c:v>67</c:v>
                </c:pt>
                <c:pt idx="121">
                  <c:v>61</c:v>
                </c:pt>
                <c:pt idx="122">
                  <c:v>59</c:v>
                </c:pt>
                <c:pt idx="123">
                  <c:v>36</c:v>
                </c:pt>
                <c:pt idx="124">
                  <c:v>64</c:v>
                </c:pt>
                <c:pt idx="125">
                  <c:v>58</c:v>
                </c:pt>
                <c:pt idx="126">
                  <c:v>66</c:v>
                </c:pt>
                <c:pt idx="127">
                  <c:v>65</c:v>
                </c:pt>
                <c:pt idx="128">
                  <c:v>73</c:v>
                </c:pt>
                <c:pt idx="129">
                  <c:v>38</c:v>
                </c:pt>
                <c:pt idx="130">
                  <c:v>63</c:v>
                </c:pt>
                <c:pt idx="131">
                  <c:v>61</c:v>
                </c:pt>
                <c:pt idx="132">
                  <c:v>41</c:v>
                </c:pt>
                <c:pt idx="133">
                  <c:v>66</c:v>
                </c:pt>
                <c:pt idx="134">
                  <c:v>67</c:v>
                </c:pt>
                <c:pt idx="135">
                  <c:v>60</c:v>
                </c:pt>
                <c:pt idx="136">
                  <c:v>48</c:v>
                </c:pt>
                <c:pt idx="137">
                  <c:v>74</c:v>
                </c:pt>
                <c:pt idx="138">
                  <c:v>61</c:v>
                </c:pt>
                <c:pt idx="139">
                  <c:v>66</c:v>
                </c:pt>
                <c:pt idx="140">
                  <c:v>40</c:v>
                </c:pt>
                <c:pt idx="141">
                  <c:v>39</c:v>
                </c:pt>
                <c:pt idx="142">
                  <c:v>44</c:v>
                </c:pt>
                <c:pt idx="143">
                  <c:v>72</c:v>
                </c:pt>
                <c:pt idx="144">
                  <c:v>65</c:v>
                </c:pt>
                <c:pt idx="145">
                  <c:v>43</c:v>
                </c:pt>
                <c:pt idx="146">
                  <c:v>60</c:v>
                </c:pt>
                <c:pt idx="147">
                  <c:v>66</c:v>
                </c:pt>
                <c:pt idx="148">
                  <c:v>43</c:v>
                </c:pt>
                <c:pt idx="149">
                  <c:v>61</c:v>
                </c:pt>
                <c:pt idx="150">
                  <c:v>32</c:v>
                </c:pt>
                <c:pt idx="151">
                  <c:v>34</c:v>
                </c:pt>
                <c:pt idx="152">
                  <c:v>53</c:v>
                </c:pt>
                <c:pt idx="153">
                  <c:v>50</c:v>
                </c:pt>
                <c:pt idx="154">
                  <c:v>61</c:v>
                </c:pt>
                <c:pt idx="155">
                  <c:v>57</c:v>
                </c:pt>
                <c:pt idx="156">
                  <c:v>57</c:v>
                </c:pt>
                <c:pt idx="157">
                  <c:v>56</c:v>
                </c:pt>
                <c:pt idx="158">
                  <c:v>66</c:v>
                </c:pt>
                <c:pt idx="159">
                  <c:v>49</c:v>
                </c:pt>
                <c:pt idx="160">
                  <c:v>75</c:v>
                </c:pt>
                <c:pt idx="161">
                  <c:v>63</c:v>
                </c:pt>
                <c:pt idx="162">
                  <c:v>66</c:v>
                </c:pt>
                <c:pt idx="163">
                  <c:v>56</c:v>
                </c:pt>
                <c:pt idx="164">
                  <c:v>60</c:v>
                </c:pt>
                <c:pt idx="165">
                  <c:v>65</c:v>
                </c:pt>
                <c:pt idx="166">
                  <c:v>54</c:v>
                </c:pt>
                <c:pt idx="167">
                  <c:v>49</c:v>
                </c:pt>
                <c:pt idx="168">
                  <c:v>49</c:v>
                </c:pt>
                <c:pt idx="169">
                  <c:v>45</c:v>
                </c:pt>
                <c:pt idx="170">
                  <c:v>50</c:v>
                </c:pt>
                <c:pt idx="171">
                  <c:v>65</c:v>
                </c:pt>
                <c:pt idx="172">
                  <c:v>49</c:v>
                </c:pt>
                <c:pt idx="173">
                  <c:v>62</c:v>
                </c:pt>
                <c:pt idx="174">
                  <c:v>48</c:v>
                </c:pt>
                <c:pt idx="175">
                  <c:v>76</c:v>
                </c:pt>
                <c:pt idx="176">
                  <c:v>66</c:v>
                </c:pt>
                <c:pt idx="177">
                  <c:v>51</c:v>
                </c:pt>
                <c:pt idx="178">
                  <c:v>55</c:v>
                </c:pt>
                <c:pt idx="179">
                  <c:v>50</c:v>
                </c:pt>
                <c:pt idx="180">
                  <c:v>53</c:v>
                </c:pt>
                <c:pt idx="181">
                  <c:v>75</c:v>
                </c:pt>
                <c:pt idx="182">
                  <c:v>43</c:v>
                </c:pt>
                <c:pt idx="183">
                  <c:v>54</c:v>
                </c:pt>
                <c:pt idx="184">
                  <c:v>60</c:v>
                </c:pt>
                <c:pt idx="185">
                  <c:v>57</c:v>
                </c:pt>
                <c:pt idx="186">
                  <c:v>62</c:v>
                </c:pt>
                <c:pt idx="187">
                  <c:v>58</c:v>
                </c:pt>
                <c:pt idx="188">
                  <c:v>47</c:v>
                </c:pt>
                <c:pt idx="189">
                  <c:v>63</c:v>
                </c:pt>
                <c:pt idx="190">
                  <c:v>58</c:v>
                </c:pt>
                <c:pt idx="191">
                  <c:v>43</c:v>
                </c:pt>
                <c:pt idx="192">
                  <c:v>58</c:v>
                </c:pt>
                <c:pt idx="193">
                  <c:v>59</c:v>
                </c:pt>
                <c:pt idx="194">
                  <c:v>70</c:v>
                </c:pt>
                <c:pt idx="195">
                  <c:v>71</c:v>
                </c:pt>
                <c:pt idx="196">
                  <c:v>52</c:v>
                </c:pt>
                <c:pt idx="197">
                  <c:v>57</c:v>
                </c:pt>
                <c:pt idx="198">
                  <c:v>39</c:v>
                </c:pt>
                <c:pt idx="199">
                  <c:v>56</c:v>
                </c:pt>
                <c:pt idx="200">
                  <c:v>40</c:v>
                </c:pt>
                <c:pt idx="201">
                  <c:v>54</c:v>
                </c:pt>
                <c:pt idx="202">
                  <c:v>51</c:v>
                </c:pt>
                <c:pt idx="203">
                  <c:v>50</c:v>
                </c:pt>
                <c:pt idx="204">
                  <c:v>47</c:v>
                </c:pt>
                <c:pt idx="205">
                  <c:v>57</c:v>
                </c:pt>
                <c:pt idx="206">
                  <c:v>63</c:v>
                </c:pt>
                <c:pt idx="207">
                  <c:v>72</c:v>
                </c:pt>
                <c:pt idx="208">
                  <c:v>66</c:v>
                </c:pt>
                <c:pt idx="209">
                  <c:v>58</c:v>
                </c:pt>
                <c:pt idx="210">
                  <c:v>63</c:v>
                </c:pt>
                <c:pt idx="211">
                  <c:v>51</c:v>
                </c:pt>
                <c:pt idx="212">
                  <c:v>69</c:v>
                </c:pt>
                <c:pt idx="213">
                  <c:v>51</c:v>
                </c:pt>
                <c:pt idx="214">
                  <c:v>65</c:v>
                </c:pt>
                <c:pt idx="215">
                  <c:v>65</c:v>
                </c:pt>
                <c:pt idx="216">
                  <c:v>37</c:v>
                </c:pt>
                <c:pt idx="217">
                  <c:v>68</c:v>
                </c:pt>
                <c:pt idx="218">
                  <c:v>70</c:v>
                </c:pt>
                <c:pt idx="219">
                  <c:v>48</c:v>
                </c:pt>
                <c:pt idx="220">
                  <c:v>56</c:v>
                </c:pt>
                <c:pt idx="221">
                  <c:v>65</c:v>
                </c:pt>
                <c:pt idx="222">
                  <c:v>48</c:v>
                </c:pt>
                <c:pt idx="223">
                  <c:v>47</c:v>
                </c:pt>
                <c:pt idx="224">
                  <c:v>50</c:v>
                </c:pt>
                <c:pt idx="225">
                  <c:v>68</c:v>
                </c:pt>
                <c:pt idx="226">
                  <c:v>50</c:v>
                </c:pt>
                <c:pt idx="227">
                  <c:v>58</c:v>
                </c:pt>
                <c:pt idx="228">
                  <c:v>52</c:v>
                </c:pt>
                <c:pt idx="229">
                  <c:v>75</c:v>
                </c:pt>
                <c:pt idx="230">
                  <c:v>65</c:v>
                </c:pt>
                <c:pt idx="231">
                  <c:v>56</c:v>
                </c:pt>
                <c:pt idx="232">
                  <c:v>65</c:v>
                </c:pt>
                <c:pt idx="233">
                  <c:v>67</c:v>
                </c:pt>
                <c:pt idx="234">
                  <c:v>52</c:v>
                </c:pt>
                <c:pt idx="235">
                  <c:v>45</c:v>
                </c:pt>
                <c:pt idx="236">
                  <c:v>45</c:v>
                </c:pt>
                <c:pt idx="237">
                  <c:v>54</c:v>
                </c:pt>
                <c:pt idx="238">
                  <c:v>44</c:v>
                </c:pt>
                <c:pt idx="239">
                  <c:v>47</c:v>
                </c:pt>
                <c:pt idx="240">
                  <c:v>63</c:v>
                </c:pt>
                <c:pt idx="241">
                  <c:v>57</c:v>
                </c:pt>
                <c:pt idx="242">
                  <c:v>62</c:v>
                </c:pt>
                <c:pt idx="243">
                  <c:v>79</c:v>
                </c:pt>
                <c:pt idx="244">
                  <c:v>61</c:v>
                </c:pt>
                <c:pt idx="245">
                  <c:v>69</c:v>
                </c:pt>
                <c:pt idx="246">
                  <c:v>70</c:v>
                </c:pt>
                <c:pt idx="247">
                  <c:v>59</c:v>
                </c:pt>
                <c:pt idx="248">
                  <c:v>59</c:v>
                </c:pt>
                <c:pt idx="249">
                  <c:v>59</c:v>
                </c:pt>
                <c:pt idx="250">
                  <c:v>46</c:v>
                </c:pt>
                <c:pt idx="251">
                  <c:v>59</c:v>
                </c:pt>
                <c:pt idx="252">
                  <c:v>52</c:v>
                </c:pt>
                <c:pt idx="253">
                  <c:v>44</c:v>
                </c:pt>
                <c:pt idx="254">
                  <c:v>47</c:v>
                </c:pt>
                <c:pt idx="255">
                  <c:v>40</c:v>
                </c:pt>
                <c:pt idx="256">
                  <c:v>79</c:v>
                </c:pt>
                <c:pt idx="257">
                  <c:v>68</c:v>
                </c:pt>
                <c:pt idx="258">
                  <c:v>59</c:v>
                </c:pt>
                <c:pt idx="259">
                  <c:v>38</c:v>
                </c:pt>
                <c:pt idx="260">
                  <c:v>67</c:v>
                </c:pt>
                <c:pt idx="261">
                  <c:v>62</c:v>
                </c:pt>
                <c:pt idx="262">
                  <c:v>62</c:v>
                </c:pt>
                <c:pt idx="263">
                  <c:v>61</c:v>
                </c:pt>
                <c:pt idx="264">
                  <c:v>77</c:v>
                </c:pt>
                <c:pt idx="265">
                  <c:v>53</c:v>
                </c:pt>
                <c:pt idx="266">
                  <c:v>66</c:v>
                </c:pt>
                <c:pt idx="267">
                  <c:v>65</c:v>
                </c:pt>
                <c:pt idx="268">
                  <c:v>64</c:v>
                </c:pt>
                <c:pt idx="269">
                  <c:v>58</c:v>
                </c:pt>
                <c:pt idx="270">
                  <c:v>51</c:v>
                </c:pt>
                <c:pt idx="271">
                  <c:v>65</c:v>
                </c:pt>
                <c:pt idx="272">
                  <c:v>60</c:v>
                </c:pt>
                <c:pt idx="273">
                  <c:v>56</c:v>
                </c:pt>
                <c:pt idx="274">
                  <c:v>57</c:v>
                </c:pt>
                <c:pt idx="275">
                  <c:v>61</c:v>
                </c:pt>
                <c:pt idx="276">
                  <c:v>35</c:v>
                </c:pt>
                <c:pt idx="277">
                  <c:v>83</c:v>
                </c:pt>
                <c:pt idx="278">
                  <c:v>48</c:v>
                </c:pt>
                <c:pt idx="279">
                  <c:v>43</c:v>
                </c:pt>
                <c:pt idx="280">
                  <c:v>58</c:v>
                </c:pt>
                <c:pt idx="281">
                  <c:v>36</c:v>
                </c:pt>
                <c:pt idx="282">
                  <c:v>66</c:v>
                </c:pt>
                <c:pt idx="283">
                  <c:v>47</c:v>
                </c:pt>
                <c:pt idx="284">
                  <c:v>53</c:v>
                </c:pt>
                <c:pt idx="285">
                  <c:v>66</c:v>
                </c:pt>
                <c:pt idx="286">
                  <c:v>54</c:v>
                </c:pt>
                <c:pt idx="287">
                  <c:v>53</c:v>
                </c:pt>
                <c:pt idx="288">
                  <c:v>61</c:v>
                </c:pt>
                <c:pt idx="289">
                  <c:v>86</c:v>
                </c:pt>
                <c:pt idx="290">
                  <c:v>43</c:v>
                </c:pt>
                <c:pt idx="291">
                  <c:v>63</c:v>
                </c:pt>
                <c:pt idx="292">
                  <c:v>79</c:v>
                </c:pt>
                <c:pt idx="293">
                  <c:v>58</c:v>
                </c:pt>
                <c:pt idx="294">
                  <c:v>59</c:v>
                </c:pt>
                <c:pt idx="295">
                  <c:v>76</c:v>
                </c:pt>
                <c:pt idx="296">
                  <c:v>68</c:v>
                </c:pt>
                <c:pt idx="297">
                  <c:v>63</c:v>
                </c:pt>
                <c:pt idx="298">
                  <c:v>68</c:v>
                </c:pt>
                <c:pt idx="299">
                  <c:v>65</c:v>
                </c:pt>
                <c:pt idx="300">
                  <c:v>58</c:v>
                </c:pt>
                <c:pt idx="301">
                  <c:v>56</c:v>
                </c:pt>
                <c:pt idx="302">
                  <c:v>51</c:v>
                </c:pt>
                <c:pt idx="303">
                  <c:v>81</c:v>
                </c:pt>
                <c:pt idx="304">
                  <c:v>76</c:v>
                </c:pt>
                <c:pt idx="305">
                  <c:v>45</c:v>
                </c:pt>
                <c:pt idx="306">
                  <c:v>69</c:v>
                </c:pt>
                <c:pt idx="307">
                  <c:v>60</c:v>
                </c:pt>
                <c:pt idx="308">
                  <c:v>58</c:v>
                </c:pt>
                <c:pt idx="309">
                  <c:v>59</c:v>
                </c:pt>
                <c:pt idx="310">
                  <c:v>63</c:v>
                </c:pt>
                <c:pt idx="311">
                  <c:v>60</c:v>
                </c:pt>
                <c:pt idx="312">
                  <c:v>83</c:v>
                </c:pt>
                <c:pt idx="313">
                  <c:v>53</c:v>
                </c:pt>
                <c:pt idx="314">
                  <c:v>44</c:v>
                </c:pt>
                <c:pt idx="315">
                  <c:v>54</c:v>
                </c:pt>
                <c:pt idx="316">
                  <c:v>78</c:v>
                </c:pt>
                <c:pt idx="317">
                  <c:v>52</c:v>
                </c:pt>
                <c:pt idx="318">
                  <c:v>38</c:v>
                </c:pt>
                <c:pt idx="319">
                  <c:v>55</c:v>
                </c:pt>
                <c:pt idx="320">
                  <c:v>52</c:v>
                </c:pt>
                <c:pt idx="321">
                  <c:v>54</c:v>
                </c:pt>
                <c:pt idx="322">
                  <c:v>62</c:v>
                </c:pt>
                <c:pt idx="323">
                  <c:v>57</c:v>
                </c:pt>
                <c:pt idx="324">
                  <c:v>56</c:v>
                </c:pt>
                <c:pt idx="325">
                  <c:v>41</c:v>
                </c:pt>
                <c:pt idx="326">
                  <c:v>70</c:v>
                </c:pt>
                <c:pt idx="327">
                  <c:v>57</c:v>
                </c:pt>
                <c:pt idx="328">
                  <c:v>64</c:v>
                </c:pt>
                <c:pt idx="329">
                  <c:v>50</c:v>
                </c:pt>
                <c:pt idx="330">
                  <c:v>67</c:v>
                </c:pt>
                <c:pt idx="331">
                  <c:v>61</c:v>
                </c:pt>
                <c:pt idx="332">
                  <c:v>70</c:v>
                </c:pt>
                <c:pt idx="333">
                  <c:v>49</c:v>
                </c:pt>
                <c:pt idx="334">
                  <c:v>57</c:v>
                </c:pt>
                <c:pt idx="335">
                  <c:v>60</c:v>
                </c:pt>
                <c:pt idx="336">
                  <c:v>60</c:v>
                </c:pt>
                <c:pt idx="337">
                  <c:v>55</c:v>
                </c:pt>
                <c:pt idx="338">
                  <c:v>64</c:v>
                </c:pt>
                <c:pt idx="339">
                  <c:v>58</c:v>
                </c:pt>
                <c:pt idx="340">
                  <c:v>60</c:v>
                </c:pt>
                <c:pt idx="341">
                  <c:v>71</c:v>
                </c:pt>
                <c:pt idx="342">
                  <c:v>62</c:v>
                </c:pt>
                <c:pt idx="343">
                  <c:v>78</c:v>
                </c:pt>
                <c:pt idx="344">
                  <c:v>56</c:v>
                </c:pt>
                <c:pt idx="345">
                  <c:v>53</c:v>
                </c:pt>
                <c:pt idx="346">
                  <c:v>61</c:v>
                </c:pt>
                <c:pt idx="347">
                  <c:v>65</c:v>
                </c:pt>
                <c:pt idx="348">
                  <c:v>69</c:v>
                </c:pt>
                <c:pt idx="349">
                  <c:v>67</c:v>
                </c:pt>
                <c:pt idx="350">
                  <c:v>64</c:v>
                </c:pt>
                <c:pt idx="351">
                  <c:v>75</c:v>
                </c:pt>
                <c:pt idx="352">
                  <c:v>67</c:v>
                </c:pt>
                <c:pt idx="353">
                  <c:v>55</c:v>
                </c:pt>
                <c:pt idx="354">
                  <c:v>62</c:v>
                </c:pt>
                <c:pt idx="355">
                  <c:v>66</c:v>
                </c:pt>
                <c:pt idx="356">
                  <c:v>47</c:v>
                </c:pt>
                <c:pt idx="357">
                  <c:v>75</c:v>
                </c:pt>
                <c:pt idx="358">
                  <c:v>59</c:v>
                </c:pt>
                <c:pt idx="359">
                  <c:v>46</c:v>
                </c:pt>
                <c:pt idx="360">
                  <c:v>55</c:v>
                </c:pt>
                <c:pt idx="361">
                  <c:v>49</c:v>
                </c:pt>
                <c:pt idx="362">
                  <c:v>69</c:v>
                </c:pt>
                <c:pt idx="363">
                  <c:v>58</c:v>
                </c:pt>
                <c:pt idx="364">
                  <c:v>61</c:v>
                </c:pt>
                <c:pt idx="365">
                  <c:v>71</c:v>
                </c:pt>
                <c:pt idx="366">
                  <c:v>57</c:v>
                </c:pt>
                <c:pt idx="367">
                  <c:v>78</c:v>
                </c:pt>
                <c:pt idx="368">
                  <c:v>58</c:v>
                </c:pt>
                <c:pt idx="369">
                  <c:v>58</c:v>
                </c:pt>
                <c:pt idx="370">
                  <c:v>66</c:v>
                </c:pt>
                <c:pt idx="371">
                  <c:v>54</c:v>
                </c:pt>
                <c:pt idx="372">
                  <c:v>65</c:v>
                </c:pt>
                <c:pt idx="373">
                  <c:v>66</c:v>
                </c:pt>
                <c:pt idx="374">
                  <c:v>42</c:v>
                </c:pt>
                <c:pt idx="375">
                  <c:v>54</c:v>
                </c:pt>
                <c:pt idx="376">
                  <c:v>74</c:v>
                </c:pt>
                <c:pt idx="377">
                  <c:v>52</c:v>
                </c:pt>
                <c:pt idx="378">
                  <c:v>41</c:v>
                </c:pt>
                <c:pt idx="379">
                  <c:v>48</c:v>
                </c:pt>
                <c:pt idx="380">
                  <c:v>37</c:v>
                </c:pt>
                <c:pt idx="381">
                  <c:v>68</c:v>
                </c:pt>
                <c:pt idx="382">
                  <c:v>55</c:v>
                </c:pt>
                <c:pt idx="383">
                  <c:v>51</c:v>
                </c:pt>
                <c:pt idx="384">
                  <c:v>54</c:v>
                </c:pt>
                <c:pt idx="385">
                  <c:v>62</c:v>
                </c:pt>
                <c:pt idx="386">
                  <c:v>70</c:v>
                </c:pt>
                <c:pt idx="387">
                  <c:v>62</c:v>
                </c:pt>
                <c:pt idx="389">
                  <c:v>73</c:v>
                </c:pt>
                <c:pt idx="390">
                  <c:v>63</c:v>
                </c:pt>
                <c:pt idx="391">
                  <c:v>51</c:v>
                </c:pt>
                <c:pt idx="392">
                  <c:v>65</c:v>
                </c:pt>
                <c:pt idx="393">
                  <c:v>73</c:v>
                </c:pt>
                <c:pt idx="394">
                  <c:v>48</c:v>
                </c:pt>
                <c:pt idx="395">
                  <c:v>56</c:v>
                </c:pt>
                <c:pt idx="396">
                  <c:v>72</c:v>
                </c:pt>
                <c:pt idx="397">
                  <c:v>53</c:v>
                </c:pt>
                <c:pt idx="398">
                  <c:v>41</c:v>
                </c:pt>
                <c:pt idx="399">
                  <c:v>54</c:v>
                </c:pt>
                <c:pt idx="400">
                  <c:v>59</c:v>
                </c:pt>
                <c:pt idx="401">
                  <c:v>69</c:v>
                </c:pt>
                <c:pt idx="402">
                  <c:v>62</c:v>
                </c:pt>
                <c:pt idx="403">
                  <c:v>61</c:v>
                </c:pt>
                <c:pt idx="404">
                  <c:v>62</c:v>
                </c:pt>
                <c:pt idx="405">
                  <c:v>49</c:v>
                </c:pt>
                <c:pt idx="407">
                  <c:v>58</c:v>
                </c:pt>
                <c:pt idx="408">
                  <c:v>71</c:v>
                </c:pt>
              </c:numCache>
            </c:numRef>
          </c:xVal>
          <c:yVal>
            <c:numRef>
              <c:f>Sheet1!$D$2:$D$472</c:f>
              <c:numCache>
                <c:formatCode>General</c:formatCode>
                <c:ptCount val="471"/>
                <c:pt idx="0">
                  <c:v>103</c:v>
                </c:pt>
                <c:pt idx="1">
                  <c:v>162</c:v>
                </c:pt>
                <c:pt idx="2">
                  <c:v>244</c:v>
                </c:pt>
                <c:pt idx="3">
                  <c:v>260</c:v>
                </c:pt>
                <c:pt idx="4">
                  <c:v>276</c:v>
                </c:pt>
                <c:pt idx="5">
                  <c:v>313</c:v>
                </c:pt>
                <c:pt idx="6">
                  <c:v>322</c:v>
                </c:pt>
                <c:pt idx="7">
                  <c:v>327</c:v>
                </c:pt>
                <c:pt idx="8">
                  <c:v>333</c:v>
                </c:pt>
                <c:pt idx="9">
                  <c:v>337</c:v>
                </c:pt>
                <c:pt idx="10">
                  <c:v>340</c:v>
                </c:pt>
                <c:pt idx="11">
                  <c:v>343</c:v>
                </c:pt>
                <c:pt idx="12">
                  <c:v>367</c:v>
                </c:pt>
                <c:pt idx="13">
                  <c:v>377</c:v>
                </c:pt>
                <c:pt idx="14">
                  <c:v>384</c:v>
                </c:pt>
                <c:pt idx="15">
                  <c:v>449</c:v>
                </c:pt>
                <c:pt idx="16">
                  <c:v>458</c:v>
                </c:pt>
                <c:pt idx="17">
                  <c:v>470</c:v>
                </c:pt>
                <c:pt idx="18">
                  <c:v>481</c:v>
                </c:pt>
                <c:pt idx="19">
                  <c:v>484</c:v>
                </c:pt>
                <c:pt idx="20">
                  <c:v>511</c:v>
                </c:pt>
                <c:pt idx="21">
                  <c:v>518</c:v>
                </c:pt>
                <c:pt idx="22">
                  <c:v>519</c:v>
                </c:pt>
                <c:pt idx="23">
                  <c:v>519</c:v>
                </c:pt>
                <c:pt idx="24">
                  <c:v>521</c:v>
                </c:pt>
                <c:pt idx="25">
                  <c:v>523</c:v>
                </c:pt>
                <c:pt idx="26">
                  <c:v>556</c:v>
                </c:pt>
                <c:pt idx="27">
                  <c:v>562</c:v>
                </c:pt>
                <c:pt idx="28">
                  <c:v>582</c:v>
                </c:pt>
                <c:pt idx="29">
                  <c:v>598</c:v>
                </c:pt>
                <c:pt idx="30">
                  <c:v>605</c:v>
                </c:pt>
                <c:pt idx="31">
                  <c:v>621</c:v>
                </c:pt>
                <c:pt idx="32">
                  <c:v>622</c:v>
                </c:pt>
                <c:pt idx="33">
                  <c:v>623</c:v>
                </c:pt>
                <c:pt idx="34">
                  <c:v>625</c:v>
                </c:pt>
                <c:pt idx="35">
                  <c:v>628</c:v>
                </c:pt>
                <c:pt idx="36">
                  <c:v>634</c:v>
                </c:pt>
                <c:pt idx="37">
                  <c:v>640</c:v>
                </c:pt>
                <c:pt idx="38">
                  <c:v>643</c:v>
                </c:pt>
                <c:pt idx="39">
                  <c:v>658</c:v>
                </c:pt>
                <c:pt idx="40">
                  <c:v>676</c:v>
                </c:pt>
                <c:pt idx="41">
                  <c:v>677</c:v>
                </c:pt>
                <c:pt idx="42">
                  <c:v>688</c:v>
                </c:pt>
                <c:pt idx="43">
                  <c:v>695</c:v>
                </c:pt>
                <c:pt idx="44">
                  <c:v>706</c:v>
                </c:pt>
                <c:pt idx="45">
                  <c:v>726</c:v>
                </c:pt>
                <c:pt idx="46">
                  <c:v>740</c:v>
                </c:pt>
                <c:pt idx="47">
                  <c:v>758</c:v>
                </c:pt>
                <c:pt idx="48">
                  <c:v>764</c:v>
                </c:pt>
                <c:pt idx="49">
                  <c:v>777</c:v>
                </c:pt>
                <c:pt idx="50">
                  <c:v>778</c:v>
                </c:pt>
                <c:pt idx="51">
                  <c:v>779</c:v>
                </c:pt>
                <c:pt idx="52">
                  <c:v>784</c:v>
                </c:pt>
                <c:pt idx="53">
                  <c:v>800</c:v>
                </c:pt>
                <c:pt idx="54">
                  <c:v>806</c:v>
                </c:pt>
                <c:pt idx="55">
                  <c:v>814</c:v>
                </c:pt>
                <c:pt idx="56">
                  <c:v>833</c:v>
                </c:pt>
                <c:pt idx="57">
                  <c:v>839</c:v>
                </c:pt>
                <c:pt idx="58">
                  <c:v>852</c:v>
                </c:pt>
                <c:pt idx="59">
                  <c:v>880</c:v>
                </c:pt>
                <c:pt idx="60">
                  <c:v>902</c:v>
                </c:pt>
                <c:pt idx="61">
                  <c:v>921</c:v>
                </c:pt>
                <c:pt idx="62">
                  <c:v>940</c:v>
                </c:pt>
                <c:pt idx="63">
                  <c:v>964</c:v>
                </c:pt>
                <c:pt idx="64">
                  <c:v>965</c:v>
                </c:pt>
                <c:pt idx="65">
                  <c:v>993</c:v>
                </c:pt>
                <c:pt idx="66">
                  <c:v>1021</c:v>
                </c:pt>
                <c:pt idx="67">
                  <c:v>1040</c:v>
                </c:pt>
                <c:pt idx="68">
                  <c:v>1048</c:v>
                </c:pt>
                <c:pt idx="69">
                  <c:v>1061</c:v>
                </c:pt>
                <c:pt idx="70">
                  <c:v>1081</c:v>
                </c:pt>
                <c:pt idx="71">
                  <c:v>1082</c:v>
                </c:pt>
                <c:pt idx="72">
                  <c:v>1086</c:v>
                </c:pt>
                <c:pt idx="73">
                  <c:v>1104</c:v>
                </c:pt>
                <c:pt idx="74">
                  <c:v>1151</c:v>
                </c:pt>
                <c:pt idx="75">
                  <c:v>1177</c:v>
                </c:pt>
                <c:pt idx="76">
                  <c:v>1182</c:v>
                </c:pt>
                <c:pt idx="77">
                  <c:v>1260</c:v>
                </c:pt>
                <c:pt idx="78">
                  <c:v>1280</c:v>
                </c:pt>
                <c:pt idx="79">
                  <c:v>1351</c:v>
                </c:pt>
                <c:pt idx="80">
                  <c:v>1358</c:v>
                </c:pt>
                <c:pt idx="81">
                  <c:v>1386</c:v>
                </c:pt>
                <c:pt idx="82">
                  <c:v>1405</c:v>
                </c:pt>
                <c:pt idx="83">
                  <c:v>1407</c:v>
                </c:pt>
                <c:pt idx="84">
                  <c:v>1437</c:v>
                </c:pt>
                <c:pt idx="85">
                  <c:v>1437</c:v>
                </c:pt>
                <c:pt idx="86">
                  <c:v>1470</c:v>
                </c:pt>
                <c:pt idx="87">
                  <c:v>1471</c:v>
                </c:pt>
                <c:pt idx="88">
                  <c:v>1494</c:v>
                </c:pt>
                <c:pt idx="89">
                  <c:v>1504</c:v>
                </c:pt>
                <c:pt idx="90">
                  <c:v>1540</c:v>
                </c:pt>
                <c:pt idx="91">
                  <c:v>1593</c:v>
                </c:pt>
                <c:pt idx="92">
                  <c:v>1618</c:v>
                </c:pt>
                <c:pt idx="93">
                  <c:v>1629</c:v>
                </c:pt>
                <c:pt idx="95">
                  <c:v>1735</c:v>
                </c:pt>
                <c:pt idx="96">
                  <c:v>1742</c:v>
                </c:pt>
                <c:pt idx="97">
                  <c:v>1754</c:v>
                </c:pt>
                <c:pt idx="98">
                  <c:v>1787</c:v>
                </c:pt>
                <c:pt idx="99">
                  <c:v>1789</c:v>
                </c:pt>
                <c:pt idx="100">
                  <c:v>1795</c:v>
                </c:pt>
                <c:pt idx="101">
                  <c:v>1827</c:v>
                </c:pt>
                <c:pt idx="102">
                  <c:v>1919</c:v>
                </c:pt>
                <c:pt idx="103">
                  <c:v>1958</c:v>
                </c:pt>
                <c:pt idx="104">
                  <c:v>1975</c:v>
                </c:pt>
                <c:pt idx="105">
                  <c:v>2127</c:v>
                </c:pt>
                <c:pt idx="106">
                  <c:v>2130</c:v>
                </c:pt>
                <c:pt idx="107">
                  <c:v>2141</c:v>
                </c:pt>
                <c:pt idx="108">
                  <c:v>2143</c:v>
                </c:pt>
                <c:pt idx="110">
                  <c:v>2239</c:v>
                </c:pt>
                <c:pt idx="111">
                  <c:v>2252</c:v>
                </c:pt>
                <c:pt idx="112">
                  <c:v>2255</c:v>
                </c:pt>
                <c:pt idx="113">
                  <c:v>2274</c:v>
                </c:pt>
                <c:pt idx="114">
                  <c:v>2297</c:v>
                </c:pt>
                <c:pt idx="115">
                  <c:v>2372</c:v>
                </c:pt>
                <c:pt idx="116">
                  <c:v>2378</c:v>
                </c:pt>
                <c:pt idx="117">
                  <c:v>2467</c:v>
                </c:pt>
                <c:pt idx="118">
                  <c:v>2476</c:v>
                </c:pt>
                <c:pt idx="119">
                  <c:v>2482</c:v>
                </c:pt>
                <c:pt idx="120">
                  <c:v>2495</c:v>
                </c:pt>
                <c:pt idx="121">
                  <c:v>2571</c:v>
                </c:pt>
                <c:pt idx="122">
                  <c:v>2575</c:v>
                </c:pt>
                <c:pt idx="123">
                  <c:v>2592</c:v>
                </c:pt>
                <c:pt idx="124">
                  <c:v>2644</c:v>
                </c:pt>
                <c:pt idx="125">
                  <c:v>2646</c:v>
                </c:pt>
                <c:pt idx="126">
                  <c:v>2649</c:v>
                </c:pt>
                <c:pt idx="127">
                  <c:v>2672</c:v>
                </c:pt>
                <c:pt idx="128">
                  <c:v>2697</c:v>
                </c:pt>
                <c:pt idx="129">
                  <c:v>2716</c:v>
                </c:pt>
                <c:pt idx="130">
                  <c:v>2725</c:v>
                </c:pt>
                <c:pt idx="131">
                  <c:v>2764</c:v>
                </c:pt>
                <c:pt idx="132">
                  <c:v>2772</c:v>
                </c:pt>
                <c:pt idx="133">
                  <c:v>2780</c:v>
                </c:pt>
                <c:pt idx="134">
                  <c:v>2795</c:v>
                </c:pt>
                <c:pt idx="135">
                  <c:v>2796</c:v>
                </c:pt>
                <c:pt idx="136">
                  <c:v>2877</c:v>
                </c:pt>
                <c:pt idx="137">
                  <c:v>2883</c:v>
                </c:pt>
                <c:pt idx="138">
                  <c:v>2904</c:v>
                </c:pt>
                <c:pt idx="139">
                  <c:v>2918</c:v>
                </c:pt>
                <c:pt idx="140">
                  <c:v>2943</c:v>
                </c:pt>
                <c:pt idx="141">
                  <c:v>2952</c:v>
                </c:pt>
                <c:pt idx="142">
                  <c:v>3009</c:v>
                </c:pt>
                <c:pt idx="143">
                  <c:v>3030</c:v>
                </c:pt>
                <c:pt idx="144">
                  <c:v>3098</c:v>
                </c:pt>
                <c:pt idx="145">
                  <c:v>3145</c:v>
                </c:pt>
                <c:pt idx="146">
                  <c:v>3170</c:v>
                </c:pt>
                <c:pt idx="147">
                  <c:v>3172</c:v>
                </c:pt>
                <c:pt idx="148">
                  <c:v>3180</c:v>
                </c:pt>
                <c:pt idx="149">
                  <c:v>3211</c:v>
                </c:pt>
                <c:pt idx="150">
                  <c:v>3246</c:v>
                </c:pt>
                <c:pt idx="151">
                  <c:v>3258</c:v>
                </c:pt>
                <c:pt idx="152">
                  <c:v>3258</c:v>
                </c:pt>
                <c:pt idx="153">
                  <c:v>3267</c:v>
                </c:pt>
                <c:pt idx="154">
                  <c:v>3268</c:v>
                </c:pt>
                <c:pt idx="155">
                  <c:v>3294</c:v>
                </c:pt>
                <c:pt idx="156">
                  <c:v>3300</c:v>
                </c:pt>
                <c:pt idx="157">
                  <c:v>3310</c:v>
                </c:pt>
                <c:pt idx="158">
                  <c:v>3315</c:v>
                </c:pt>
                <c:pt idx="159">
                  <c:v>3331</c:v>
                </c:pt>
                <c:pt idx="160">
                  <c:v>3352</c:v>
                </c:pt>
                <c:pt idx="161">
                  <c:v>3362</c:v>
                </c:pt>
                <c:pt idx="162">
                  <c:v>3418</c:v>
                </c:pt>
                <c:pt idx="163">
                  <c:v>3436</c:v>
                </c:pt>
                <c:pt idx="164">
                  <c:v>3443</c:v>
                </c:pt>
                <c:pt idx="165">
                  <c:v>3449</c:v>
                </c:pt>
                <c:pt idx="166">
                  <c:v>3449</c:v>
                </c:pt>
                <c:pt idx="167">
                  <c:v>3457</c:v>
                </c:pt>
                <c:pt idx="168">
                  <c:v>3468</c:v>
                </c:pt>
                <c:pt idx="169">
                  <c:v>3525</c:v>
                </c:pt>
                <c:pt idx="170">
                  <c:v>3546</c:v>
                </c:pt>
                <c:pt idx="171">
                  <c:v>3561</c:v>
                </c:pt>
                <c:pt idx="172">
                  <c:v>3566</c:v>
                </c:pt>
                <c:pt idx="173">
                  <c:v>3583</c:v>
                </c:pt>
                <c:pt idx="174">
                  <c:v>3593</c:v>
                </c:pt>
                <c:pt idx="175">
                  <c:v>3670</c:v>
                </c:pt>
                <c:pt idx="176">
                  <c:v>3684</c:v>
                </c:pt>
                <c:pt idx="177">
                  <c:v>3694</c:v>
                </c:pt>
                <c:pt idx="178">
                  <c:v>3740</c:v>
                </c:pt>
                <c:pt idx="179">
                  <c:v>3757</c:v>
                </c:pt>
                <c:pt idx="180">
                  <c:v>3789</c:v>
                </c:pt>
                <c:pt idx="181">
                  <c:v>3808</c:v>
                </c:pt>
                <c:pt idx="182">
                  <c:v>3822</c:v>
                </c:pt>
                <c:pt idx="183">
                  <c:v>3822</c:v>
                </c:pt>
                <c:pt idx="184">
                  <c:v>3863</c:v>
                </c:pt>
                <c:pt idx="185">
                  <c:v>3863</c:v>
                </c:pt>
                <c:pt idx="186">
                  <c:v>3866</c:v>
                </c:pt>
                <c:pt idx="187">
                  <c:v>3882</c:v>
                </c:pt>
                <c:pt idx="188">
                  <c:v>3897</c:v>
                </c:pt>
                <c:pt idx="189">
                  <c:v>3903</c:v>
                </c:pt>
                <c:pt idx="190">
                  <c:v>3918</c:v>
                </c:pt>
                <c:pt idx="191">
                  <c:v>3958</c:v>
                </c:pt>
                <c:pt idx="192">
                  <c:v>3966</c:v>
                </c:pt>
                <c:pt idx="193">
                  <c:v>3972</c:v>
                </c:pt>
                <c:pt idx="194">
                  <c:v>3978</c:v>
                </c:pt>
                <c:pt idx="195">
                  <c:v>4002</c:v>
                </c:pt>
                <c:pt idx="196">
                  <c:v>4019</c:v>
                </c:pt>
                <c:pt idx="197">
                  <c:v>4055</c:v>
                </c:pt>
                <c:pt idx="198">
                  <c:v>4066</c:v>
                </c:pt>
                <c:pt idx="199">
                  <c:v>4075</c:v>
                </c:pt>
                <c:pt idx="200">
                  <c:v>4085</c:v>
                </c:pt>
                <c:pt idx="201">
                  <c:v>4094</c:v>
                </c:pt>
                <c:pt idx="202">
                  <c:v>4159</c:v>
                </c:pt>
                <c:pt idx="203">
                  <c:v>4165</c:v>
                </c:pt>
                <c:pt idx="204">
                  <c:v>4175</c:v>
                </c:pt>
                <c:pt idx="205">
                  <c:v>4210</c:v>
                </c:pt>
                <c:pt idx="206">
                  <c:v>4266</c:v>
                </c:pt>
                <c:pt idx="207">
                  <c:v>4276</c:v>
                </c:pt>
                <c:pt idx="208">
                  <c:v>4288</c:v>
                </c:pt>
                <c:pt idx="209">
                  <c:v>4289</c:v>
                </c:pt>
                <c:pt idx="210">
                  <c:v>4328</c:v>
                </c:pt>
                <c:pt idx="211">
                  <c:v>4333</c:v>
                </c:pt>
                <c:pt idx="212">
                  <c:v>4349</c:v>
                </c:pt>
                <c:pt idx="213">
                  <c:v>4373</c:v>
                </c:pt>
                <c:pt idx="214">
                  <c:v>4410</c:v>
                </c:pt>
                <c:pt idx="215">
                  <c:v>4410</c:v>
                </c:pt>
                <c:pt idx="216">
                  <c:v>4419</c:v>
                </c:pt>
                <c:pt idx="217">
                  <c:v>4421</c:v>
                </c:pt>
                <c:pt idx="218">
                  <c:v>4445</c:v>
                </c:pt>
                <c:pt idx="219">
                  <c:v>4468</c:v>
                </c:pt>
                <c:pt idx="220">
                  <c:v>4469</c:v>
                </c:pt>
                <c:pt idx="221">
                  <c:v>4474</c:v>
                </c:pt>
                <c:pt idx="222">
                  <c:v>4482</c:v>
                </c:pt>
                <c:pt idx="223">
                  <c:v>4495</c:v>
                </c:pt>
                <c:pt idx="224">
                  <c:v>4496</c:v>
                </c:pt>
                <c:pt idx="225">
                  <c:v>4501</c:v>
                </c:pt>
                <c:pt idx="226">
                  <c:v>4604</c:v>
                </c:pt>
                <c:pt idx="227">
                  <c:v>4611</c:v>
                </c:pt>
                <c:pt idx="228">
                  <c:v>4631</c:v>
                </c:pt>
                <c:pt idx="229">
                  <c:v>4637</c:v>
                </c:pt>
                <c:pt idx="230">
                  <c:v>4689</c:v>
                </c:pt>
                <c:pt idx="231">
                  <c:v>4693</c:v>
                </c:pt>
                <c:pt idx="232">
                  <c:v>4788</c:v>
                </c:pt>
                <c:pt idx="233">
                  <c:v>4806</c:v>
                </c:pt>
                <c:pt idx="234">
                  <c:v>4834</c:v>
                </c:pt>
                <c:pt idx="235">
                  <c:v>4842</c:v>
                </c:pt>
                <c:pt idx="236">
                  <c:v>4868</c:v>
                </c:pt>
                <c:pt idx="237">
                  <c:v>4922</c:v>
                </c:pt>
                <c:pt idx="238">
                  <c:v>4927</c:v>
                </c:pt>
                <c:pt idx="239">
                  <c:v>4947</c:v>
                </c:pt>
                <c:pt idx="240">
                  <c:v>4947</c:v>
                </c:pt>
                <c:pt idx="241">
                  <c:v>4953</c:v>
                </c:pt>
                <c:pt idx="242">
                  <c:v>4955</c:v>
                </c:pt>
                <c:pt idx="243">
                  <c:v>5005</c:v>
                </c:pt>
                <c:pt idx="244">
                  <c:v>5037</c:v>
                </c:pt>
                <c:pt idx="245">
                  <c:v>5096</c:v>
                </c:pt>
                <c:pt idx="246">
                  <c:v>5102</c:v>
                </c:pt>
                <c:pt idx="247">
                  <c:v>5157</c:v>
                </c:pt>
                <c:pt idx="248">
                  <c:v>5159</c:v>
                </c:pt>
                <c:pt idx="249">
                  <c:v>5245</c:v>
                </c:pt>
                <c:pt idx="250">
                  <c:v>5252</c:v>
                </c:pt>
                <c:pt idx="251">
                  <c:v>5260</c:v>
                </c:pt>
                <c:pt idx="252">
                  <c:v>5385</c:v>
                </c:pt>
                <c:pt idx="253">
                  <c:v>5410</c:v>
                </c:pt>
                <c:pt idx="254">
                  <c:v>5448</c:v>
                </c:pt>
                <c:pt idx="255">
                  <c:v>5463</c:v>
                </c:pt>
                <c:pt idx="256">
                  <c:v>5469</c:v>
                </c:pt>
                <c:pt idx="257">
                  <c:v>5517</c:v>
                </c:pt>
                <c:pt idx="258">
                  <c:v>5530</c:v>
                </c:pt>
                <c:pt idx="259">
                  <c:v>5571</c:v>
                </c:pt>
                <c:pt idx="260">
                  <c:v>5645</c:v>
                </c:pt>
                <c:pt idx="261">
                  <c:v>5651</c:v>
                </c:pt>
                <c:pt idx="262">
                  <c:v>5669</c:v>
                </c:pt>
                <c:pt idx="263">
                  <c:v>5674</c:v>
                </c:pt>
                <c:pt idx="264">
                  <c:v>5705</c:v>
                </c:pt>
                <c:pt idx="265">
                  <c:v>5718</c:v>
                </c:pt>
                <c:pt idx="266">
                  <c:v>5723</c:v>
                </c:pt>
                <c:pt idx="267">
                  <c:v>5724</c:v>
                </c:pt>
                <c:pt idx="268">
                  <c:v>5735</c:v>
                </c:pt>
                <c:pt idx="269">
                  <c:v>5737</c:v>
                </c:pt>
                <c:pt idx="270">
                  <c:v>5761</c:v>
                </c:pt>
                <c:pt idx="271">
                  <c:v>5786</c:v>
                </c:pt>
                <c:pt idx="272">
                  <c:v>5794</c:v>
                </c:pt>
                <c:pt idx="273">
                  <c:v>5829</c:v>
                </c:pt>
                <c:pt idx="274">
                  <c:v>5864</c:v>
                </c:pt>
                <c:pt idx="275">
                  <c:v>5965</c:v>
                </c:pt>
                <c:pt idx="276">
                  <c:v>6059</c:v>
                </c:pt>
                <c:pt idx="277">
                  <c:v>6089</c:v>
                </c:pt>
                <c:pt idx="278">
                  <c:v>6093</c:v>
                </c:pt>
                <c:pt idx="279">
                  <c:v>6102</c:v>
                </c:pt>
                <c:pt idx="280">
                  <c:v>6122</c:v>
                </c:pt>
                <c:pt idx="281">
                  <c:v>6132</c:v>
                </c:pt>
                <c:pt idx="282">
                  <c:v>6174</c:v>
                </c:pt>
                <c:pt idx="283">
                  <c:v>6270</c:v>
                </c:pt>
                <c:pt idx="284">
                  <c:v>6271</c:v>
                </c:pt>
                <c:pt idx="285">
                  <c:v>6337</c:v>
                </c:pt>
                <c:pt idx="286">
                  <c:v>6400</c:v>
                </c:pt>
                <c:pt idx="287">
                  <c:v>6449</c:v>
                </c:pt>
                <c:pt idx="288">
                  <c:v>6450</c:v>
                </c:pt>
                <c:pt idx="289">
                  <c:v>6471</c:v>
                </c:pt>
                <c:pt idx="290">
                  <c:v>6504</c:v>
                </c:pt>
                <c:pt idx="291">
                  <c:v>6615</c:v>
                </c:pt>
                <c:pt idx="292">
                  <c:v>6641</c:v>
                </c:pt>
                <c:pt idx="293">
                  <c:v>6641</c:v>
                </c:pt>
                <c:pt idx="294">
                  <c:v>6651</c:v>
                </c:pt>
                <c:pt idx="295">
                  <c:v>6653</c:v>
                </c:pt>
                <c:pt idx="296">
                  <c:v>6667</c:v>
                </c:pt>
                <c:pt idx="297">
                  <c:v>6766</c:v>
                </c:pt>
                <c:pt idx="298">
                  <c:v>6779</c:v>
                </c:pt>
                <c:pt idx="299">
                  <c:v>6785</c:v>
                </c:pt>
                <c:pt idx="300">
                  <c:v>6913</c:v>
                </c:pt>
                <c:pt idx="301">
                  <c:v>6917</c:v>
                </c:pt>
                <c:pt idx="302">
                  <c:v>6919</c:v>
                </c:pt>
                <c:pt idx="303">
                  <c:v>6962</c:v>
                </c:pt>
                <c:pt idx="304">
                  <c:v>6984</c:v>
                </c:pt>
                <c:pt idx="305">
                  <c:v>6985</c:v>
                </c:pt>
                <c:pt idx="306">
                  <c:v>7001</c:v>
                </c:pt>
                <c:pt idx="307">
                  <c:v>7024</c:v>
                </c:pt>
                <c:pt idx="308">
                  <c:v>7024</c:v>
                </c:pt>
                <c:pt idx="309">
                  <c:v>7047</c:v>
                </c:pt>
                <c:pt idx="310">
                  <c:v>7097</c:v>
                </c:pt>
                <c:pt idx="311">
                  <c:v>7111</c:v>
                </c:pt>
                <c:pt idx="312">
                  <c:v>7127</c:v>
                </c:pt>
                <c:pt idx="313">
                  <c:v>7177</c:v>
                </c:pt>
                <c:pt idx="314">
                  <c:v>7184</c:v>
                </c:pt>
                <c:pt idx="315">
                  <c:v>7188</c:v>
                </c:pt>
                <c:pt idx="316">
                  <c:v>7189</c:v>
                </c:pt>
                <c:pt idx="317">
                  <c:v>7194</c:v>
                </c:pt>
                <c:pt idx="318">
                  <c:v>7211</c:v>
                </c:pt>
                <c:pt idx="319">
                  <c:v>7224</c:v>
                </c:pt>
                <c:pt idx="320">
                  <c:v>7287</c:v>
                </c:pt>
                <c:pt idx="321">
                  <c:v>7337</c:v>
                </c:pt>
                <c:pt idx="322">
                  <c:v>7337</c:v>
                </c:pt>
                <c:pt idx="323">
                  <c:v>7399</c:v>
                </c:pt>
                <c:pt idx="324">
                  <c:v>7447</c:v>
                </c:pt>
                <c:pt idx="325">
                  <c:v>7519</c:v>
                </c:pt>
                <c:pt idx="326">
                  <c:v>7653</c:v>
                </c:pt>
                <c:pt idx="327">
                  <c:v>7676</c:v>
                </c:pt>
                <c:pt idx="328">
                  <c:v>7724</c:v>
                </c:pt>
                <c:pt idx="329">
                  <c:v>7788</c:v>
                </c:pt>
                <c:pt idx="330">
                  <c:v>7807</c:v>
                </c:pt>
                <c:pt idx="331">
                  <c:v>7883</c:v>
                </c:pt>
                <c:pt idx="332">
                  <c:v>7919</c:v>
                </c:pt>
                <c:pt idx="333">
                  <c:v>7949</c:v>
                </c:pt>
                <c:pt idx="334">
                  <c:v>7951</c:v>
                </c:pt>
                <c:pt idx="335">
                  <c:v>7990</c:v>
                </c:pt>
                <c:pt idx="336">
                  <c:v>8079</c:v>
                </c:pt>
                <c:pt idx="337">
                  <c:v>8113</c:v>
                </c:pt>
                <c:pt idx="338">
                  <c:v>8149</c:v>
                </c:pt>
                <c:pt idx="339">
                  <c:v>8243</c:v>
                </c:pt>
                <c:pt idx="340">
                  <c:v>8275</c:v>
                </c:pt>
                <c:pt idx="341">
                  <c:v>8317</c:v>
                </c:pt>
                <c:pt idx="342">
                  <c:v>8337</c:v>
                </c:pt>
                <c:pt idx="343">
                  <c:v>8469</c:v>
                </c:pt>
                <c:pt idx="344">
                  <c:v>8545</c:v>
                </c:pt>
                <c:pt idx="345">
                  <c:v>8704</c:v>
                </c:pt>
                <c:pt idx="346">
                  <c:v>8721</c:v>
                </c:pt>
                <c:pt idx="347">
                  <c:v>8806</c:v>
                </c:pt>
                <c:pt idx="348">
                  <c:v>8809</c:v>
                </c:pt>
                <c:pt idx="349">
                  <c:v>8821</c:v>
                </c:pt>
                <c:pt idx="350">
                  <c:v>8888</c:v>
                </c:pt>
                <c:pt idx="351">
                  <c:v>8905</c:v>
                </c:pt>
                <c:pt idx="352">
                  <c:v>8972</c:v>
                </c:pt>
                <c:pt idx="353">
                  <c:v>8980</c:v>
                </c:pt>
                <c:pt idx="354">
                  <c:v>8996</c:v>
                </c:pt>
                <c:pt idx="355">
                  <c:v>9008</c:v>
                </c:pt>
                <c:pt idx="356">
                  <c:v>9022</c:v>
                </c:pt>
                <c:pt idx="357">
                  <c:v>9051</c:v>
                </c:pt>
                <c:pt idx="358">
                  <c:v>9077</c:v>
                </c:pt>
                <c:pt idx="359">
                  <c:v>9149</c:v>
                </c:pt>
                <c:pt idx="360">
                  <c:v>9283</c:v>
                </c:pt>
                <c:pt idx="361">
                  <c:v>9397</c:v>
                </c:pt>
                <c:pt idx="362">
                  <c:v>9406</c:v>
                </c:pt>
                <c:pt idx="363">
                  <c:v>9456</c:v>
                </c:pt>
                <c:pt idx="364">
                  <c:v>9580</c:v>
                </c:pt>
                <c:pt idx="365">
                  <c:v>9580</c:v>
                </c:pt>
                <c:pt idx="366">
                  <c:v>9581</c:v>
                </c:pt>
                <c:pt idx="367">
                  <c:v>9647</c:v>
                </c:pt>
                <c:pt idx="368">
                  <c:v>9741</c:v>
                </c:pt>
                <c:pt idx="369">
                  <c:v>9765</c:v>
                </c:pt>
                <c:pt idx="370">
                  <c:v>9854</c:v>
                </c:pt>
                <c:pt idx="371">
                  <c:v>9879</c:v>
                </c:pt>
                <c:pt idx="372">
                  <c:v>9884</c:v>
                </c:pt>
                <c:pt idx="373">
                  <c:v>9965</c:v>
                </c:pt>
                <c:pt idx="374">
                  <c:v>10014</c:v>
                </c:pt>
                <c:pt idx="375">
                  <c:v>10098</c:v>
                </c:pt>
                <c:pt idx="376">
                  <c:v>10106</c:v>
                </c:pt>
                <c:pt idx="377">
                  <c:v>10227</c:v>
                </c:pt>
                <c:pt idx="378">
                  <c:v>10298</c:v>
                </c:pt>
                <c:pt idx="379">
                  <c:v>10313</c:v>
                </c:pt>
                <c:pt idx="380">
                  <c:v>10336</c:v>
                </c:pt>
                <c:pt idx="381">
                  <c:v>10339</c:v>
                </c:pt>
                <c:pt idx="382">
                  <c:v>10357</c:v>
                </c:pt>
                <c:pt idx="383">
                  <c:v>10503</c:v>
                </c:pt>
                <c:pt idx="384">
                  <c:v>10510</c:v>
                </c:pt>
                <c:pt idx="385">
                  <c:v>10590</c:v>
                </c:pt>
                <c:pt idx="386">
                  <c:v>10632</c:v>
                </c:pt>
                <c:pt idx="387">
                  <c:v>10778</c:v>
                </c:pt>
                <c:pt idx="389">
                  <c:v>10824</c:v>
                </c:pt>
                <c:pt idx="390">
                  <c:v>10844</c:v>
                </c:pt>
                <c:pt idx="391">
                  <c:v>10862</c:v>
                </c:pt>
                <c:pt idx="392">
                  <c:v>10873</c:v>
                </c:pt>
                <c:pt idx="393">
                  <c:v>11084</c:v>
                </c:pt>
                <c:pt idx="394">
                  <c:v>11319</c:v>
                </c:pt>
                <c:pt idx="395">
                  <c:v>11536</c:v>
                </c:pt>
                <c:pt idx="396">
                  <c:v>11565</c:v>
                </c:pt>
                <c:pt idx="397">
                  <c:v>11780</c:v>
                </c:pt>
                <c:pt idx="398">
                  <c:v>11845</c:v>
                </c:pt>
                <c:pt idx="399">
                  <c:v>11979</c:v>
                </c:pt>
                <c:pt idx="400">
                  <c:v>12167</c:v>
                </c:pt>
                <c:pt idx="401">
                  <c:v>12496</c:v>
                </c:pt>
                <c:pt idx="402">
                  <c:v>12497</c:v>
                </c:pt>
                <c:pt idx="403">
                  <c:v>12600</c:v>
                </c:pt>
                <c:pt idx="404">
                  <c:v>12721</c:v>
                </c:pt>
                <c:pt idx="405">
                  <c:v>13142</c:v>
                </c:pt>
                <c:pt idx="407">
                  <c:v>13689</c:v>
                </c:pt>
                <c:pt idx="408">
                  <c:v>13891</c:v>
                </c:pt>
              </c:numCache>
            </c:numRef>
          </c:yVal>
          <c:smooth val="0"/>
        </c:ser>
        <c:ser>
          <c:idx val="1"/>
          <c:order val="1"/>
          <c:tx>
            <c:v>followers outliers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Sheet1!$E$1:$E$438</c:f>
              <c:numCache>
                <c:formatCode>General</c:formatCode>
                <c:ptCount val="438"/>
                <c:pt idx="95">
                  <c:v>82</c:v>
                </c:pt>
                <c:pt idx="110">
                  <c:v>82</c:v>
                </c:pt>
                <c:pt idx="389">
                  <c:v>89</c:v>
                </c:pt>
                <c:pt idx="407">
                  <c:v>82</c:v>
                </c:pt>
                <c:pt idx="410">
                  <c:v>59</c:v>
                </c:pt>
                <c:pt idx="411">
                  <c:v>52</c:v>
                </c:pt>
                <c:pt idx="412">
                  <c:v>39</c:v>
                </c:pt>
                <c:pt idx="413">
                  <c:v>66</c:v>
                </c:pt>
                <c:pt idx="414">
                  <c:v>43</c:v>
                </c:pt>
                <c:pt idx="415">
                  <c:v>63</c:v>
                </c:pt>
                <c:pt idx="416">
                  <c:v>55</c:v>
                </c:pt>
                <c:pt idx="417">
                  <c:v>69</c:v>
                </c:pt>
                <c:pt idx="418">
                  <c:v>60</c:v>
                </c:pt>
                <c:pt idx="419">
                  <c:v>63</c:v>
                </c:pt>
                <c:pt idx="420">
                  <c:v>31</c:v>
                </c:pt>
                <c:pt idx="421">
                  <c:v>63</c:v>
                </c:pt>
                <c:pt idx="422">
                  <c:v>55</c:v>
                </c:pt>
                <c:pt idx="423">
                  <c:v>60</c:v>
                </c:pt>
                <c:pt idx="424">
                  <c:v>79</c:v>
                </c:pt>
                <c:pt idx="425">
                  <c:v>59</c:v>
                </c:pt>
                <c:pt idx="426">
                  <c:v>72</c:v>
                </c:pt>
                <c:pt idx="427">
                  <c:v>74</c:v>
                </c:pt>
                <c:pt idx="428">
                  <c:v>53</c:v>
                </c:pt>
                <c:pt idx="429">
                  <c:v>50</c:v>
                </c:pt>
                <c:pt idx="430">
                  <c:v>66</c:v>
                </c:pt>
                <c:pt idx="431">
                  <c:v>76</c:v>
                </c:pt>
                <c:pt idx="432">
                  <c:v>53</c:v>
                </c:pt>
                <c:pt idx="433">
                  <c:v>56</c:v>
                </c:pt>
                <c:pt idx="434">
                  <c:v>57</c:v>
                </c:pt>
                <c:pt idx="435">
                  <c:v>58</c:v>
                </c:pt>
                <c:pt idx="436">
                  <c:v>51</c:v>
                </c:pt>
                <c:pt idx="437">
                  <c:v>62</c:v>
                </c:pt>
              </c:numCache>
            </c:numRef>
          </c:xVal>
          <c:yVal>
            <c:numRef>
              <c:f>Sheet1!$F$1:$F$438</c:f>
              <c:numCache>
                <c:formatCode>General</c:formatCode>
                <c:ptCount val="438"/>
                <c:pt idx="95">
                  <c:v>1734</c:v>
                </c:pt>
                <c:pt idx="110">
                  <c:v>2177</c:v>
                </c:pt>
                <c:pt idx="389">
                  <c:v>10793</c:v>
                </c:pt>
                <c:pt idx="407">
                  <c:v>13199</c:v>
                </c:pt>
                <c:pt idx="410">
                  <c:v>14044</c:v>
                </c:pt>
                <c:pt idx="411">
                  <c:v>14098</c:v>
                </c:pt>
                <c:pt idx="412">
                  <c:v>14189</c:v>
                </c:pt>
                <c:pt idx="413">
                  <c:v>14193</c:v>
                </c:pt>
                <c:pt idx="414">
                  <c:v>14279</c:v>
                </c:pt>
                <c:pt idx="415">
                  <c:v>14487</c:v>
                </c:pt>
                <c:pt idx="416">
                  <c:v>14784</c:v>
                </c:pt>
                <c:pt idx="417">
                  <c:v>14860</c:v>
                </c:pt>
                <c:pt idx="418">
                  <c:v>15006</c:v>
                </c:pt>
                <c:pt idx="419">
                  <c:v>15364</c:v>
                </c:pt>
                <c:pt idx="420">
                  <c:v>15441</c:v>
                </c:pt>
                <c:pt idx="421">
                  <c:v>15942</c:v>
                </c:pt>
                <c:pt idx="422">
                  <c:v>15964</c:v>
                </c:pt>
                <c:pt idx="423">
                  <c:v>16022</c:v>
                </c:pt>
                <c:pt idx="424">
                  <c:v>16245</c:v>
                </c:pt>
                <c:pt idx="425">
                  <c:v>16430</c:v>
                </c:pt>
                <c:pt idx="426">
                  <c:v>16736</c:v>
                </c:pt>
                <c:pt idx="427">
                  <c:v>16922</c:v>
                </c:pt>
                <c:pt idx="428">
                  <c:v>17001</c:v>
                </c:pt>
                <c:pt idx="429">
                  <c:v>17109</c:v>
                </c:pt>
                <c:pt idx="430">
                  <c:v>17196</c:v>
                </c:pt>
                <c:pt idx="431">
                  <c:v>17446</c:v>
                </c:pt>
                <c:pt idx="432">
                  <c:v>17603</c:v>
                </c:pt>
                <c:pt idx="433">
                  <c:v>18173</c:v>
                </c:pt>
                <c:pt idx="434">
                  <c:v>18185</c:v>
                </c:pt>
                <c:pt idx="435">
                  <c:v>18765</c:v>
                </c:pt>
                <c:pt idx="436">
                  <c:v>19941</c:v>
                </c:pt>
                <c:pt idx="437">
                  <c:v>20257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31192"/>
        <c:axId val="206731584"/>
      </c:scatterChart>
      <c:valAx>
        <c:axId val="206731192"/>
        <c:scaling>
          <c:orientation val="minMax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31584"/>
        <c:crosses val="autoZero"/>
        <c:crossBetween val="midCat"/>
      </c:valAx>
      <c:valAx>
        <c:axId val="20673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followers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31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tweets </a:t>
            </a:r>
            <a:r>
              <a:rPr lang="en-US" dirty="0"/>
              <a:t>per </a:t>
            </a:r>
            <a:r>
              <a:rPr lang="en-US" dirty="0" smtClean="0"/>
              <a:t>month vs. age</a:t>
            </a:r>
            <a:endParaRPr lang="en-US" dirty="0"/>
          </a:p>
        </c:rich>
      </c:tx>
      <c:layout>
        <c:manualLayout>
          <c:xMode val="edge"/>
          <c:yMode val="edge"/>
          <c:x val="0.29206233595800501"/>
          <c:y val="2.7777777777777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ageVStweets!$B$1</c:f>
              <c:strCache>
                <c:ptCount val="1"/>
                <c:pt idx="0">
                  <c:v>tweets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9019780061738903E-2"/>
                  <c:y val="-0.3736541781834790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ageVStweets!$A$2:$A$472</c:f>
              <c:numCache>
                <c:formatCode>General</c:formatCode>
                <c:ptCount val="471"/>
                <c:pt idx="0">
                  <c:v>61</c:v>
                </c:pt>
                <c:pt idx="2">
                  <c:v>67</c:v>
                </c:pt>
                <c:pt idx="3">
                  <c:v>63</c:v>
                </c:pt>
                <c:pt idx="4">
                  <c:v>50</c:v>
                </c:pt>
                <c:pt idx="5">
                  <c:v>51</c:v>
                </c:pt>
                <c:pt idx="6">
                  <c:v>78</c:v>
                </c:pt>
                <c:pt idx="7">
                  <c:v>65</c:v>
                </c:pt>
                <c:pt idx="8">
                  <c:v>61</c:v>
                </c:pt>
                <c:pt idx="9">
                  <c:v>60</c:v>
                </c:pt>
                <c:pt idx="10">
                  <c:v>60</c:v>
                </c:pt>
                <c:pt idx="11">
                  <c:v>57</c:v>
                </c:pt>
                <c:pt idx="12">
                  <c:v>62</c:v>
                </c:pt>
                <c:pt idx="14">
                  <c:v>69</c:v>
                </c:pt>
                <c:pt idx="15">
                  <c:v>56</c:v>
                </c:pt>
                <c:pt idx="16">
                  <c:v>60</c:v>
                </c:pt>
                <c:pt idx="17">
                  <c:v>48</c:v>
                </c:pt>
                <c:pt idx="18">
                  <c:v>74</c:v>
                </c:pt>
                <c:pt idx="19">
                  <c:v>65</c:v>
                </c:pt>
                <c:pt idx="20">
                  <c:v>65</c:v>
                </c:pt>
                <c:pt idx="21">
                  <c:v>70</c:v>
                </c:pt>
                <c:pt idx="22">
                  <c:v>64</c:v>
                </c:pt>
                <c:pt idx="23">
                  <c:v>50</c:v>
                </c:pt>
                <c:pt idx="24">
                  <c:v>57</c:v>
                </c:pt>
                <c:pt idx="25">
                  <c:v>60</c:v>
                </c:pt>
                <c:pt idx="26">
                  <c:v>69</c:v>
                </c:pt>
                <c:pt idx="27">
                  <c:v>79</c:v>
                </c:pt>
                <c:pt idx="28">
                  <c:v>58</c:v>
                </c:pt>
                <c:pt idx="29">
                  <c:v>54</c:v>
                </c:pt>
                <c:pt idx="30">
                  <c:v>82</c:v>
                </c:pt>
                <c:pt idx="31">
                  <c:v>62</c:v>
                </c:pt>
                <c:pt idx="33">
                  <c:v>43</c:v>
                </c:pt>
                <c:pt idx="34">
                  <c:v>66</c:v>
                </c:pt>
                <c:pt idx="35">
                  <c:v>51</c:v>
                </c:pt>
                <c:pt idx="36">
                  <c:v>65</c:v>
                </c:pt>
                <c:pt idx="37">
                  <c:v>55</c:v>
                </c:pt>
                <c:pt idx="38">
                  <c:v>59</c:v>
                </c:pt>
                <c:pt idx="39">
                  <c:v>58</c:v>
                </c:pt>
                <c:pt idx="40">
                  <c:v>56</c:v>
                </c:pt>
                <c:pt idx="41">
                  <c:v>64</c:v>
                </c:pt>
                <c:pt idx="42">
                  <c:v>70</c:v>
                </c:pt>
                <c:pt idx="43">
                  <c:v>58</c:v>
                </c:pt>
                <c:pt idx="44">
                  <c:v>58</c:v>
                </c:pt>
                <c:pt idx="45">
                  <c:v>58</c:v>
                </c:pt>
                <c:pt idx="46">
                  <c:v>50</c:v>
                </c:pt>
                <c:pt idx="47">
                  <c:v>78</c:v>
                </c:pt>
                <c:pt idx="48">
                  <c:v>65</c:v>
                </c:pt>
                <c:pt idx="49">
                  <c:v>68</c:v>
                </c:pt>
                <c:pt idx="50">
                  <c:v>63</c:v>
                </c:pt>
                <c:pt idx="51">
                  <c:v>64</c:v>
                </c:pt>
                <c:pt idx="52">
                  <c:v>65</c:v>
                </c:pt>
                <c:pt idx="53">
                  <c:v>57</c:v>
                </c:pt>
                <c:pt idx="54">
                  <c:v>76</c:v>
                </c:pt>
                <c:pt idx="55">
                  <c:v>65</c:v>
                </c:pt>
                <c:pt idx="56">
                  <c:v>58</c:v>
                </c:pt>
                <c:pt idx="57">
                  <c:v>54</c:v>
                </c:pt>
                <c:pt idx="58">
                  <c:v>50</c:v>
                </c:pt>
                <c:pt idx="59">
                  <c:v>71</c:v>
                </c:pt>
                <c:pt idx="60">
                  <c:v>54</c:v>
                </c:pt>
                <c:pt idx="61">
                  <c:v>54</c:v>
                </c:pt>
                <c:pt idx="62">
                  <c:v>66</c:v>
                </c:pt>
                <c:pt idx="63">
                  <c:v>56</c:v>
                </c:pt>
                <c:pt idx="64">
                  <c:v>68</c:v>
                </c:pt>
                <c:pt idx="65">
                  <c:v>56</c:v>
                </c:pt>
                <c:pt idx="66">
                  <c:v>60</c:v>
                </c:pt>
                <c:pt idx="67">
                  <c:v>81</c:v>
                </c:pt>
                <c:pt idx="68">
                  <c:v>59</c:v>
                </c:pt>
                <c:pt idx="69">
                  <c:v>57</c:v>
                </c:pt>
                <c:pt idx="70">
                  <c:v>65</c:v>
                </c:pt>
                <c:pt idx="71">
                  <c:v>79</c:v>
                </c:pt>
                <c:pt idx="72">
                  <c:v>65</c:v>
                </c:pt>
                <c:pt idx="73">
                  <c:v>71</c:v>
                </c:pt>
                <c:pt idx="74">
                  <c:v>58</c:v>
                </c:pt>
                <c:pt idx="75">
                  <c:v>66</c:v>
                </c:pt>
                <c:pt idx="76">
                  <c:v>83</c:v>
                </c:pt>
                <c:pt idx="77">
                  <c:v>72</c:v>
                </c:pt>
                <c:pt idx="78">
                  <c:v>76</c:v>
                </c:pt>
                <c:pt idx="79">
                  <c:v>75</c:v>
                </c:pt>
                <c:pt idx="80">
                  <c:v>62</c:v>
                </c:pt>
                <c:pt idx="81">
                  <c:v>60</c:v>
                </c:pt>
                <c:pt idx="82">
                  <c:v>68</c:v>
                </c:pt>
                <c:pt idx="83">
                  <c:v>49</c:v>
                </c:pt>
                <c:pt idx="84">
                  <c:v>63</c:v>
                </c:pt>
                <c:pt idx="85">
                  <c:v>70</c:v>
                </c:pt>
                <c:pt idx="86">
                  <c:v>63</c:v>
                </c:pt>
                <c:pt idx="87">
                  <c:v>62</c:v>
                </c:pt>
                <c:pt idx="88">
                  <c:v>47</c:v>
                </c:pt>
                <c:pt idx="90">
                  <c:v>52</c:v>
                </c:pt>
                <c:pt idx="91">
                  <c:v>64</c:v>
                </c:pt>
                <c:pt idx="92">
                  <c:v>51</c:v>
                </c:pt>
                <c:pt idx="93">
                  <c:v>66</c:v>
                </c:pt>
                <c:pt idx="94">
                  <c:v>48</c:v>
                </c:pt>
                <c:pt idx="96">
                  <c:v>49</c:v>
                </c:pt>
                <c:pt idx="97">
                  <c:v>58</c:v>
                </c:pt>
                <c:pt idx="98">
                  <c:v>52</c:v>
                </c:pt>
                <c:pt idx="99">
                  <c:v>60</c:v>
                </c:pt>
                <c:pt idx="100">
                  <c:v>41</c:v>
                </c:pt>
                <c:pt idx="101">
                  <c:v>83</c:v>
                </c:pt>
                <c:pt idx="102">
                  <c:v>55</c:v>
                </c:pt>
                <c:pt idx="103">
                  <c:v>49</c:v>
                </c:pt>
                <c:pt idx="104">
                  <c:v>73</c:v>
                </c:pt>
                <c:pt idx="105">
                  <c:v>47</c:v>
                </c:pt>
                <c:pt idx="106">
                  <c:v>61</c:v>
                </c:pt>
                <c:pt idx="107">
                  <c:v>62</c:v>
                </c:pt>
                <c:pt idx="108">
                  <c:v>61</c:v>
                </c:pt>
                <c:pt idx="109">
                  <c:v>61</c:v>
                </c:pt>
                <c:pt idx="110">
                  <c:v>63</c:v>
                </c:pt>
                <c:pt idx="111">
                  <c:v>57</c:v>
                </c:pt>
                <c:pt idx="112">
                  <c:v>63</c:v>
                </c:pt>
                <c:pt idx="113">
                  <c:v>65</c:v>
                </c:pt>
                <c:pt idx="114">
                  <c:v>69</c:v>
                </c:pt>
                <c:pt idx="115">
                  <c:v>50</c:v>
                </c:pt>
                <c:pt idx="116">
                  <c:v>72</c:v>
                </c:pt>
                <c:pt idx="117">
                  <c:v>65</c:v>
                </c:pt>
                <c:pt idx="118">
                  <c:v>73</c:v>
                </c:pt>
                <c:pt idx="119">
                  <c:v>47</c:v>
                </c:pt>
                <c:pt idx="120">
                  <c:v>60</c:v>
                </c:pt>
                <c:pt idx="121">
                  <c:v>47</c:v>
                </c:pt>
                <c:pt idx="122">
                  <c:v>39</c:v>
                </c:pt>
                <c:pt idx="123">
                  <c:v>38</c:v>
                </c:pt>
                <c:pt idx="124">
                  <c:v>71</c:v>
                </c:pt>
                <c:pt idx="125">
                  <c:v>64</c:v>
                </c:pt>
                <c:pt idx="126">
                  <c:v>66</c:v>
                </c:pt>
                <c:pt idx="127">
                  <c:v>62</c:v>
                </c:pt>
                <c:pt idx="128">
                  <c:v>74</c:v>
                </c:pt>
                <c:pt idx="129">
                  <c:v>56</c:v>
                </c:pt>
                <c:pt idx="130">
                  <c:v>53</c:v>
                </c:pt>
                <c:pt idx="131">
                  <c:v>55</c:v>
                </c:pt>
                <c:pt idx="132">
                  <c:v>61</c:v>
                </c:pt>
                <c:pt idx="133">
                  <c:v>63</c:v>
                </c:pt>
                <c:pt idx="134">
                  <c:v>65</c:v>
                </c:pt>
                <c:pt idx="135">
                  <c:v>66</c:v>
                </c:pt>
                <c:pt idx="136">
                  <c:v>63</c:v>
                </c:pt>
                <c:pt idx="137">
                  <c:v>67</c:v>
                </c:pt>
                <c:pt idx="138">
                  <c:v>60</c:v>
                </c:pt>
                <c:pt idx="139">
                  <c:v>72</c:v>
                </c:pt>
                <c:pt idx="140">
                  <c:v>60</c:v>
                </c:pt>
                <c:pt idx="141">
                  <c:v>49</c:v>
                </c:pt>
                <c:pt idx="142">
                  <c:v>59</c:v>
                </c:pt>
                <c:pt idx="143">
                  <c:v>69</c:v>
                </c:pt>
                <c:pt idx="146">
                  <c:v>70</c:v>
                </c:pt>
                <c:pt idx="147">
                  <c:v>64</c:v>
                </c:pt>
                <c:pt idx="148">
                  <c:v>67</c:v>
                </c:pt>
                <c:pt idx="149">
                  <c:v>75</c:v>
                </c:pt>
                <c:pt idx="150">
                  <c:v>62</c:v>
                </c:pt>
                <c:pt idx="151">
                  <c:v>64</c:v>
                </c:pt>
                <c:pt idx="152">
                  <c:v>66</c:v>
                </c:pt>
                <c:pt idx="153">
                  <c:v>40</c:v>
                </c:pt>
                <c:pt idx="155">
                  <c:v>58</c:v>
                </c:pt>
                <c:pt idx="156">
                  <c:v>67</c:v>
                </c:pt>
                <c:pt idx="157">
                  <c:v>76</c:v>
                </c:pt>
                <c:pt idx="158">
                  <c:v>45</c:v>
                </c:pt>
                <c:pt idx="159">
                  <c:v>42</c:v>
                </c:pt>
                <c:pt idx="160">
                  <c:v>57</c:v>
                </c:pt>
                <c:pt idx="161">
                  <c:v>45</c:v>
                </c:pt>
                <c:pt idx="163">
                  <c:v>58</c:v>
                </c:pt>
                <c:pt idx="164">
                  <c:v>62</c:v>
                </c:pt>
                <c:pt idx="165">
                  <c:v>57</c:v>
                </c:pt>
                <c:pt idx="166">
                  <c:v>52</c:v>
                </c:pt>
                <c:pt idx="167">
                  <c:v>55</c:v>
                </c:pt>
                <c:pt idx="168">
                  <c:v>68</c:v>
                </c:pt>
                <c:pt idx="169">
                  <c:v>62</c:v>
                </c:pt>
                <c:pt idx="170">
                  <c:v>65</c:v>
                </c:pt>
                <c:pt idx="171">
                  <c:v>68</c:v>
                </c:pt>
                <c:pt idx="172">
                  <c:v>75</c:v>
                </c:pt>
                <c:pt idx="173">
                  <c:v>51</c:v>
                </c:pt>
                <c:pt idx="174">
                  <c:v>60</c:v>
                </c:pt>
                <c:pt idx="175">
                  <c:v>69</c:v>
                </c:pt>
                <c:pt idx="176">
                  <c:v>56</c:v>
                </c:pt>
                <c:pt idx="177">
                  <c:v>67</c:v>
                </c:pt>
                <c:pt idx="178">
                  <c:v>54</c:v>
                </c:pt>
                <c:pt idx="179">
                  <c:v>59</c:v>
                </c:pt>
                <c:pt idx="180">
                  <c:v>61</c:v>
                </c:pt>
                <c:pt idx="181">
                  <c:v>46</c:v>
                </c:pt>
                <c:pt idx="182">
                  <c:v>72</c:v>
                </c:pt>
                <c:pt idx="183">
                  <c:v>53</c:v>
                </c:pt>
                <c:pt idx="184">
                  <c:v>53</c:v>
                </c:pt>
                <c:pt idx="185">
                  <c:v>50</c:v>
                </c:pt>
                <c:pt idx="186">
                  <c:v>63</c:v>
                </c:pt>
                <c:pt idx="187">
                  <c:v>65</c:v>
                </c:pt>
                <c:pt idx="188">
                  <c:v>48</c:v>
                </c:pt>
                <c:pt idx="189">
                  <c:v>82</c:v>
                </c:pt>
                <c:pt idx="190">
                  <c:v>73</c:v>
                </c:pt>
                <c:pt idx="191">
                  <c:v>61</c:v>
                </c:pt>
                <c:pt idx="192">
                  <c:v>74</c:v>
                </c:pt>
                <c:pt idx="193">
                  <c:v>59</c:v>
                </c:pt>
                <c:pt idx="194">
                  <c:v>57</c:v>
                </c:pt>
                <c:pt idx="195">
                  <c:v>43</c:v>
                </c:pt>
                <c:pt idx="196">
                  <c:v>66</c:v>
                </c:pt>
                <c:pt idx="197">
                  <c:v>53</c:v>
                </c:pt>
                <c:pt idx="198">
                  <c:v>53</c:v>
                </c:pt>
                <c:pt idx="199">
                  <c:v>58</c:v>
                </c:pt>
                <c:pt idx="200">
                  <c:v>54</c:v>
                </c:pt>
                <c:pt idx="201">
                  <c:v>40</c:v>
                </c:pt>
                <c:pt idx="202">
                  <c:v>52</c:v>
                </c:pt>
                <c:pt idx="203">
                  <c:v>64</c:v>
                </c:pt>
                <c:pt idx="204">
                  <c:v>58</c:v>
                </c:pt>
                <c:pt idx="205">
                  <c:v>72</c:v>
                </c:pt>
                <c:pt idx="206">
                  <c:v>72</c:v>
                </c:pt>
                <c:pt idx="207">
                  <c:v>43</c:v>
                </c:pt>
                <c:pt idx="208">
                  <c:v>48</c:v>
                </c:pt>
                <c:pt idx="209">
                  <c:v>63</c:v>
                </c:pt>
                <c:pt idx="210">
                  <c:v>58</c:v>
                </c:pt>
                <c:pt idx="211">
                  <c:v>59</c:v>
                </c:pt>
                <c:pt idx="212">
                  <c:v>66</c:v>
                </c:pt>
                <c:pt idx="213">
                  <c:v>55</c:v>
                </c:pt>
                <c:pt idx="214">
                  <c:v>36</c:v>
                </c:pt>
                <c:pt idx="215">
                  <c:v>69</c:v>
                </c:pt>
                <c:pt idx="216">
                  <c:v>61</c:v>
                </c:pt>
                <c:pt idx="217">
                  <c:v>70</c:v>
                </c:pt>
                <c:pt idx="218">
                  <c:v>57</c:v>
                </c:pt>
                <c:pt idx="219">
                  <c:v>54</c:v>
                </c:pt>
                <c:pt idx="220">
                  <c:v>35</c:v>
                </c:pt>
                <c:pt idx="221">
                  <c:v>49</c:v>
                </c:pt>
                <c:pt idx="222">
                  <c:v>75</c:v>
                </c:pt>
                <c:pt idx="223">
                  <c:v>56</c:v>
                </c:pt>
                <c:pt idx="224">
                  <c:v>66</c:v>
                </c:pt>
                <c:pt idx="225">
                  <c:v>58</c:v>
                </c:pt>
                <c:pt idx="226">
                  <c:v>57</c:v>
                </c:pt>
                <c:pt idx="227">
                  <c:v>59</c:v>
                </c:pt>
                <c:pt idx="228">
                  <c:v>61</c:v>
                </c:pt>
                <c:pt idx="229">
                  <c:v>61</c:v>
                </c:pt>
                <c:pt idx="230">
                  <c:v>43</c:v>
                </c:pt>
                <c:pt idx="231">
                  <c:v>54</c:v>
                </c:pt>
                <c:pt idx="232">
                  <c:v>58</c:v>
                </c:pt>
                <c:pt idx="233">
                  <c:v>61</c:v>
                </c:pt>
                <c:pt idx="234">
                  <c:v>59</c:v>
                </c:pt>
                <c:pt idx="235">
                  <c:v>63</c:v>
                </c:pt>
                <c:pt idx="236">
                  <c:v>63</c:v>
                </c:pt>
                <c:pt idx="237">
                  <c:v>50</c:v>
                </c:pt>
                <c:pt idx="239">
                  <c:v>66</c:v>
                </c:pt>
                <c:pt idx="240">
                  <c:v>67</c:v>
                </c:pt>
                <c:pt idx="241">
                  <c:v>60</c:v>
                </c:pt>
                <c:pt idx="242">
                  <c:v>67</c:v>
                </c:pt>
                <c:pt idx="243">
                  <c:v>76</c:v>
                </c:pt>
                <c:pt idx="244">
                  <c:v>37</c:v>
                </c:pt>
                <c:pt idx="245">
                  <c:v>52</c:v>
                </c:pt>
                <c:pt idx="246">
                  <c:v>51</c:v>
                </c:pt>
                <c:pt idx="247">
                  <c:v>70</c:v>
                </c:pt>
                <c:pt idx="248">
                  <c:v>48</c:v>
                </c:pt>
                <c:pt idx="249">
                  <c:v>60</c:v>
                </c:pt>
                <c:pt idx="250">
                  <c:v>69</c:v>
                </c:pt>
                <c:pt idx="251">
                  <c:v>42</c:v>
                </c:pt>
                <c:pt idx="252">
                  <c:v>65</c:v>
                </c:pt>
                <c:pt idx="253">
                  <c:v>73</c:v>
                </c:pt>
                <c:pt idx="254">
                  <c:v>57</c:v>
                </c:pt>
                <c:pt idx="255">
                  <c:v>58</c:v>
                </c:pt>
                <c:pt idx="256">
                  <c:v>79</c:v>
                </c:pt>
                <c:pt idx="257">
                  <c:v>59</c:v>
                </c:pt>
                <c:pt idx="258">
                  <c:v>55</c:v>
                </c:pt>
                <c:pt idx="259">
                  <c:v>47</c:v>
                </c:pt>
                <c:pt idx="260">
                  <c:v>62</c:v>
                </c:pt>
                <c:pt idx="261">
                  <c:v>50</c:v>
                </c:pt>
                <c:pt idx="262">
                  <c:v>38</c:v>
                </c:pt>
                <c:pt idx="263">
                  <c:v>53</c:v>
                </c:pt>
                <c:pt idx="264">
                  <c:v>65</c:v>
                </c:pt>
                <c:pt idx="265">
                  <c:v>44</c:v>
                </c:pt>
                <c:pt idx="266">
                  <c:v>57</c:v>
                </c:pt>
                <c:pt idx="267">
                  <c:v>39</c:v>
                </c:pt>
                <c:pt idx="268">
                  <c:v>59</c:v>
                </c:pt>
                <c:pt idx="269">
                  <c:v>41</c:v>
                </c:pt>
                <c:pt idx="270">
                  <c:v>48</c:v>
                </c:pt>
                <c:pt idx="271">
                  <c:v>44</c:v>
                </c:pt>
                <c:pt idx="272">
                  <c:v>52</c:v>
                </c:pt>
                <c:pt idx="273">
                  <c:v>59</c:v>
                </c:pt>
                <c:pt idx="274">
                  <c:v>60</c:v>
                </c:pt>
                <c:pt idx="276">
                  <c:v>70</c:v>
                </c:pt>
                <c:pt idx="277">
                  <c:v>61</c:v>
                </c:pt>
                <c:pt idx="278">
                  <c:v>60</c:v>
                </c:pt>
                <c:pt idx="279">
                  <c:v>62</c:v>
                </c:pt>
                <c:pt idx="280">
                  <c:v>62</c:v>
                </c:pt>
                <c:pt idx="281">
                  <c:v>41</c:v>
                </c:pt>
                <c:pt idx="283">
                  <c:v>69</c:v>
                </c:pt>
                <c:pt idx="284">
                  <c:v>71</c:v>
                </c:pt>
                <c:pt idx="285">
                  <c:v>73</c:v>
                </c:pt>
                <c:pt idx="286">
                  <c:v>61</c:v>
                </c:pt>
                <c:pt idx="287">
                  <c:v>61</c:v>
                </c:pt>
                <c:pt idx="288">
                  <c:v>52</c:v>
                </c:pt>
                <c:pt idx="289">
                  <c:v>54</c:v>
                </c:pt>
                <c:pt idx="290">
                  <c:v>65</c:v>
                </c:pt>
                <c:pt idx="291">
                  <c:v>47</c:v>
                </c:pt>
                <c:pt idx="292">
                  <c:v>56</c:v>
                </c:pt>
                <c:pt idx="293">
                  <c:v>49</c:v>
                </c:pt>
                <c:pt idx="294">
                  <c:v>56</c:v>
                </c:pt>
                <c:pt idx="295">
                  <c:v>63</c:v>
                </c:pt>
                <c:pt idx="296">
                  <c:v>52</c:v>
                </c:pt>
                <c:pt idx="297">
                  <c:v>47</c:v>
                </c:pt>
                <c:pt idx="298">
                  <c:v>57</c:v>
                </c:pt>
                <c:pt idx="299">
                  <c:v>55</c:v>
                </c:pt>
                <c:pt idx="300">
                  <c:v>64</c:v>
                </c:pt>
                <c:pt idx="301">
                  <c:v>69</c:v>
                </c:pt>
                <c:pt idx="302">
                  <c:v>57</c:v>
                </c:pt>
                <c:pt idx="303">
                  <c:v>66</c:v>
                </c:pt>
                <c:pt idx="304">
                  <c:v>59</c:v>
                </c:pt>
                <c:pt idx="305">
                  <c:v>69</c:v>
                </c:pt>
                <c:pt idx="306">
                  <c:v>40</c:v>
                </c:pt>
                <c:pt idx="307">
                  <c:v>51</c:v>
                </c:pt>
                <c:pt idx="308">
                  <c:v>48</c:v>
                </c:pt>
                <c:pt idx="309">
                  <c:v>52</c:v>
                </c:pt>
                <c:pt idx="310">
                  <c:v>58</c:v>
                </c:pt>
                <c:pt idx="311">
                  <c:v>79</c:v>
                </c:pt>
                <c:pt idx="312">
                  <c:v>41</c:v>
                </c:pt>
                <c:pt idx="313">
                  <c:v>64</c:v>
                </c:pt>
                <c:pt idx="314">
                  <c:v>66</c:v>
                </c:pt>
                <c:pt idx="315">
                  <c:v>58</c:v>
                </c:pt>
                <c:pt idx="316">
                  <c:v>45</c:v>
                </c:pt>
                <c:pt idx="317">
                  <c:v>57</c:v>
                </c:pt>
                <c:pt idx="318">
                  <c:v>66</c:v>
                </c:pt>
                <c:pt idx="319">
                  <c:v>49</c:v>
                </c:pt>
                <c:pt idx="320">
                  <c:v>75</c:v>
                </c:pt>
                <c:pt idx="321">
                  <c:v>43</c:v>
                </c:pt>
                <c:pt idx="322">
                  <c:v>43</c:v>
                </c:pt>
                <c:pt idx="323">
                  <c:v>59</c:v>
                </c:pt>
                <c:pt idx="324">
                  <c:v>52</c:v>
                </c:pt>
                <c:pt idx="325">
                  <c:v>67</c:v>
                </c:pt>
                <c:pt idx="326">
                  <c:v>70</c:v>
                </c:pt>
                <c:pt idx="327">
                  <c:v>60</c:v>
                </c:pt>
                <c:pt idx="328">
                  <c:v>60</c:v>
                </c:pt>
                <c:pt idx="329">
                  <c:v>82</c:v>
                </c:pt>
                <c:pt idx="330">
                  <c:v>58</c:v>
                </c:pt>
                <c:pt idx="331">
                  <c:v>50</c:v>
                </c:pt>
                <c:pt idx="332">
                  <c:v>53</c:v>
                </c:pt>
                <c:pt idx="333">
                  <c:v>53</c:v>
                </c:pt>
                <c:pt idx="334">
                  <c:v>86</c:v>
                </c:pt>
                <c:pt idx="335">
                  <c:v>54</c:v>
                </c:pt>
                <c:pt idx="336">
                  <c:v>50</c:v>
                </c:pt>
                <c:pt idx="337">
                  <c:v>73</c:v>
                </c:pt>
                <c:pt idx="338">
                  <c:v>64</c:v>
                </c:pt>
                <c:pt idx="339">
                  <c:v>59</c:v>
                </c:pt>
                <c:pt idx="340">
                  <c:v>62</c:v>
                </c:pt>
                <c:pt idx="341">
                  <c:v>63</c:v>
                </c:pt>
                <c:pt idx="342">
                  <c:v>79</c:v>
                </c:pt>
                <c:pt idx="343">
                  <c:v>52</c:v>
                </c:pt>
                <c:pt idx="344">
                  <c:v>54</c:v>
                </c:pt>
                <c:pt idx="345">
                  <c:v>58</c:v>
                </c:pt>
                <c:pt idx="346">
                  <c:v>65</c:v>
                </c:pt>
                <c:pt idx="347">
                  <c:v>41</c:v>
                </c:pt>
                <c:pt idx="348">
                  <c:v>69</c:v>
                </c:pt>
                <c:pt idx="349">
                  <c:v>62</c:v>
                </c:pt>
                <c:pt idx="350">
                  <c:v>89</c:v>
                </c:pt>
                <c:pt idx="351">
                  <c:v>30</c:v>
                </c:pt>
                <c:pt idx="352">
                  <c:v>47</c:v>
                </c:pt>
                <c:pt idx="353">
                  <c:v>39</c:v>
                </c:pt>
                <c:pt idx="354">
                  <c:v>71</c:v>
                </c:pt>
                <c:pt idx="355">
                  <c:v>35</c:v>
                </c:pt>
                <c:pt idx="356">
                  <c:v>66</c:v>
                </c:pt>
                <c:pt idx="357">
                  <c:v>62</c:v>
                </c:pt>
                <c:pt idx="358">
                  <c:v>50</c:v>
                </c:pt>
                <c:pt idx="359">
                  <c:v>54</c:v>
                </c:pt>
                <c:pt idx="360">
                  <c:v>51</c:v>
                </c:pt>
                <c:pt idx="361">
                  <c:v>42</c:v>
                </c:pt>
                <c:pt idx="362">
                  <c:v>51</c:v>
                </c:pt>
                <c:pt idx="363">
                  <c:v>55</c:v>
                </c:pt>
                <c:pt idx="364">
                  <c:v>57</c:v>
                </c:pt>
                <c:pt idx="365">
                  <c:v>52</c:v>
                </c:pt>
                <c:pt idx="366">
                  <c:v>66</c:v>
                </c:pt>
                <c:pt idx="367">
                  <c:v>54</c:v>
                </c:pt>
                <c:pt idx="368">
                  <c:v>51</c:v>
                </c:pt>
                <c:pt idx="369">
                  <c:v>66</c:v>
                </c:pt>
                <c:pt idx="370">
                  <c:v>44</c:v>
                </c:pt>
                <c:pt idx="371">
                  <c:v>50</c:v>
                </c:pt>
                <c:pt idx="372">
                  <c:v>57</c:v>
                </c:pt>
                <c:pt idx="373">
                  <c:v>56</c:v>
                </c:pt>
                <c:pt idx="374">
                  <c:v>53</c:v>
                </c:pt>
                <c:pt idx="375">
                  <c:v>43</c:v>
                </c:pt>
                <c:pt idx="376">
                  <c:v>54</c:v>
                </c:pt>
                <c:pt idx="377">
                  <c:v>44</c:v>
                </c:pt>
                <c:pt idx="379">
                  <c:v>43</c:v>
                </c:pt>
                <c:pt idx="380">
                  <c:v>63</c:v>
                </c:pt>
                <c:pt idx="381">
                  <c:v>51</c:v>
                </c:pt>
                <c:pt idx="382">
                  <c:v>76</c:v>
                </c:pt>
                <c:pt idx="383">
                  <c:v>49</c:v>
                </c:pt>
                <c:pt idx="384">
                  <c:v>53</c:v>
                </c:pt>
                <c:pt idx="385">
                  <c:v>63</c:v>
                </c:pt>
                <c:pt idx="386">
                  <c:v>52</c:v>
                </c:pt>
                <c:pt idx="388">
                  <c:v>43</c:v>
                </c:pt>
                <c:pt idx="389">
                  <c:v>47</c:v>
                </c:pt>
                <c:pt idx="390">
                  <c:v>59</c:v>
                </c:pt>
                <c:pt idx="391">
                  <c:v>51</c:v>
                </c:pt>
                <c:pt idx="392">
                  <c:v>64</c:v>
                </c:pt>
                <c:pt idx="393">
                  <c:v>60</c:v>
                </c:pt>
                <c:pt idx="394">
                  <c:v>45</c:v>
                </c:pt>
                <c:pt idx="395">
                  <c:v>50</c:v>
                </c:pt>
                <c:pt idx="396">
                  <c:v>46</c:v>
                </c:pt>
                <c:pt idx="397">
                  <c:v>51</c:v>
                </c:pt>
                <c:pt idx="398">
                  <c:v>63</c:v>
                </c:pt>
                <c:pt idx="399">
                  <c:v>45</c:v>
                </c:pt>
                <c:pt idx="400">
                  <c:v>54</c:v>
                </c:pt>
                <c:pt idx="401">
                  <c:v>56</c:v>
                </c:pt>
                <c:pt idx="403">
                  <c:v>41</c:v>
                </c:pt>
                <c:pt idx="404">
                  <c:v>50</c:v>
                </c:pt>
                <c:pt idx="405">
                  <c:v>50</c:v>
                </c:pt>
                <c:pt idx="406">
                  <c:v>59</c:v>
                </c:pt>
                <c:pt idx="407">
                  <c:v>69</c:v>
                </c:pt>
                <c:pt idx="408">
                  <c:v>51</c:v>
                </c:pt>
                <c:pt idx="409">
                  <c:v>68</c:v>
                </c:pt>
                <c:pt idx="410">
                  <c:v>56</c:v>
                </c:pt>
                <c:pt idx="411">
                  <c:v>51</c:v>
                </c:pt>
                <c:pt idx="412">
                  <c:v>65</c:v>
                </c:pt>
                <c:pt idx="413">
                  <c:v>41</c:v>
                </c:pt>
                <c:pt idx="414">
                  <c:v>49</c:v>
                </c:pt>
                <c:pt idx="415">
                  <c:v>66</c:v>
                </c:pt>
                <c:pt idx="416">
                  <c:v>46</c:v>
                </c:pt>
                <c:pt idx="417">
                  <c:v>48</c:v>
                </c:pt>
                <c:pt idx="418">
                  <c:v>53</c:v>
                </c:pt>
                <c:pt idx="420">
                  <c:v>36</c:v>
                </c:pt>
                <c:pt idx="421">
                  <c:v>46</c:v>
                </c:pt>
                <c:pt idx="422">
                  <c:v>56</c:v>
                </c:pt>
                <c:pt idx="423">
                  <c:v>57</c:v>
                </c:pt>
                <c:pt idx="424">
                  <c:v>49</c:v>
                </c:pt>
                <c:pt idx="425">
                  <c:v>46</c:v>
                </c:pt>
                <c:pt idx="426">
                  <c:v>62</c:v>
                </c:pt>
                <c:pt idx="427">
                  <c:v>49</c:v>
                </c:pt>
                <c:pt idx="429">
                  <c:v>63</c:v>
                </c:pt>
                <c:pt idx="430">
                  <c:v>53</c:v>
                </c:pt>
                <c:pt idx="431">
                  <c:v>55</c:v>
                </c:pt>
                <c:pt idx="432">
                  <c:v>37</c:v>
                </c:pt>
                <c:pt idx="433">
                  <c:v>32</c:v>
                </c:pt>
                <c:pt idx="434">
                  <c:v>57</c:v>
                </c:pt>
                <c:pt idx="435">
                  <c:v>48</c:v>
                </c:pt>
                <c:pt idx="436">
                  <c:v>62</c:v>
                </c:pt>
                <c:pt idx="437">
                  <c:v>49</c:v>
                </c:pt>
                <c:pt idx="438">
                  <c:v>61</c:v>
                </c:pt>
                <c:pt idx="439">
                  <c:v>62</c:v>
                </c:pt>
                <c:pt idx="440">
                  <c:v>32</c:v>
                </c:pt>
                <c:pt idx="441">
                  <c:v>37</c:v>
                </c:pt>
                <c:pt idx="442">
                  <c:v>44</c:v>
                </c:pt>
                <c:pt idx="443">
                  <c:v>53</c:v>
                </c:pt>
                <c:pt idx="444">
                  <c:v>56</c:v>
                </c:pt>
                <c:pt idx="445">
                  <c:v>44</c:v>
                </c:pt>
                <c:pt idx="448">
                  <c:v>49</c:v>
                </c:pt>
                <c:pt idx="449">
                  <c:v>37</c:v>
                </c:pt>
                <c:pt idx="450">
                  <c:v>55</c:v>
                </c:pt>
                <c:pt idx="451">
                  <c:v>56</c:v>
                </c:pt>
                <c:pt idx="452">
                  <c:v>54</c:v>
                </c:pt>
                <c:pt idx="455">
                  <c:v>42</c:v>
                </c:pt>
                <c:pt idx="456">
                  <c:v>51</c:v>
                </c:pt>
                <c:pt idx="457">
                  <c:v>54</c:v>
                </c:pt>
                <c:pt idx="458">
                  <c:v>34</c:v>
                </c:pt>
                <c:pt idx="464">
                  <c:v>32</c:v>
                </c:pt>
                <c:pt idx="466">
                  <c:v>44</c:v>
                </c:pt>
                <c:pt idx="468">
                  <c:v>36</c:v>
                </c:pt>
              </c:numCache>
            </c:numRef>
          </c:xVal>
          <c:yVal>
            <c:numRef>
              <c:f>ageVStweets!$B$2:$B$472</c:f>
              <c:numCache>
                <c:formatCode>General</c:formatCode>
                <c:ptCount val="471"/>
                <c:pt idx="0">
                  <c:v>0</c:v>
                </c:pt>
                <c:pt idx="2">
                  <c:v>1</c:v>
                </c:pt>
                <c:pt idx="3">
                  <c:v>1.0204</c:v>
                </c:pt>
                <c:pt idx="4">
                  <c:v>1.0781000000000001</c:v>
                </c:pt>
                <c:pt idx="5">
                  <c:v>2.0667</c:v>
                </c:pt>
                <c:pt idx="6">
                  <c:v>2.08</c:v>
                </c:pt>
                <c:pt idx="7">
                  <c:v>2.2618999999999998</c:v>
                </c:pt>
                <c:pt idx="8">
                  <c:v>2.3704000000000001</c:v>
                </c:pt>
                <c:pt idx="9">
                  <c:v>2.4241999999999999</c:v>
                </c:pt>
                <c:pt idx="10">
                  <c:v>2.5135000000000001</c:v>
                </c:pt>
                <c:pt idx="11">
                  <c:v>2.6667000000000001</c:v>
                </c:pt>
                <c:pt idx="12">
                  <c:v>2.8605</c:v>
                </c:pt>
                <c:pt idx="14">
                  <c:v>3.2222</c:v>
                </c:pt>
                <c:pt idx="15">
                  <c:v>3.3043</c:v>
                </c:pt>
                <c:pt idx="16">
                  <c:v>3.692299999999999</c:v>
                </c:pt>
                <c:pt idx="17">
                  <c:v>3.8519000000000001</c:v>
                </c:pt>
                <c:pt idx="18">
                  <c:v>4.0740999999999996</c:v>
                </c:pt>
                <c:pt idx="19">
                  <c:v>4.1052999999999997</c:v>
                </c:pt>
                <c:pt idx="20">
                  <c:v>4.1470999999999991</c:v>
                </c:pt>
                <c:pt idx="21">
                  <c:v>4.3333000000000004</c:v>
                </c:pt>
                <c:pt idx="22">
                  <c:v>4.6764999999999999</c:v>
                </c:pt>
                <c:pt idx="23">
                  <c:v>4.8626999999999994</c:v>
                </c:pt>
                <c:pt idx="24">
                  <c:v>5.1153999999999993</c:v>
                </c:pt>
                <c:pt idx="25">
                  <c:v>5.2308000000000003</c:v>
                </c:pt>
                <c:pt idx="26">
                  <c:v>5.4706000000000001</c:v>
                </c:pt>
                <c:pt idx="27">
                  <c:v>6.2413999999999996</c:v>
                </c:pt>
                <c:pt idx="28">
                  <c:v>6.2413999999999996</c:v>
                </c:pt>
                <c:pt idx="29">
                  <c:v>6.3420999999999994</c:v>
                </c:pt>
                <c:pt idx="30">
                  <c:v>6.4615</c:v>
                </c:pt>
                <c:pt idx="31">
                  <c:v>6.6757</c:v>
                </c:pt>
                <c:pt idx="33">
                  <c:v>6.8147999999999991</c:v>
                </c:pt>
                <c:pt idx="34">
                  <c:v>7</c:v>
                </c:pt>
                <c:pt idx="35">
                  <c:v>7</c:v>
                </c:pt>
                <c:pt idx="36">
                  <c:v>7.0385</c:v>
                </c:pt>
                <c:pt idx="37">
                  <c:v>7.1568999999999994</c:v>
                </c:pt>
                <c:pt idx="38">
                  <c:v>7.2127999999999997</c:v>
                </c:pt>
                <c:pt idx="39">
                  <c:v>7.3541999999999987</c:v>
                </c:pt>
                <c:pt idx="40">
                  <c:v>7.3888999999999996</c:v>
                </c:pt>
                <c:pt idx="41">
                  <c:v>7.7142999999999997</c:v>
                </c:pt>
                <c:pt idx="42">
                  <c:v>7.8</c:v>
                </c:pt>
                <c:pt idx="43">
                  <c:v>7.84</c:v>
                </c:pt>
                <c:pt idx="44">
                  <c:v>7.863599999999999</c:v>
                </c:pt>
                <c:pt idx="45">
                  <c:v>8.16</c:v>
                </c:pt>
                <c:pt idx="46">
                  <c:v>8.1964000000000006</c:v>
                </c:pt>
                <c:pt idx="47">
                  <c:v>8.3249999999999993</c:v>
                </c:pt>
                <c:pt idx="48">
                  <c:v>8.4255000000000031</c:v>
                </c:pt>
                <c:pt idx="49">
                  <c:v>8.620000000000001</c:v>
                </c:pt>
                <c:pt idx="50">
                  <c:v>8.6667000000000005</c:v>
                </c:pt>
                <c:pt idx="51">
                  <c:v>8.8030000000000008</c:v>
                </c:pt>
                <c:pt idx="52">
                  <c:v>8.8095000000000052</c:v>
                </c:pt>
                <c:pt idx="53">
                  <c:v>8.8980000000000015</c:v>
                </c:pt>
                <c:pt idx="54">
                  <c:v>8.907</c:v>
                </c:pt>
                <c:pt idx="55">
                  <c:v>9.0385000000000009</c:v>
                </c:pt>
                <c:pt idx="56">
                  <c:v>9.0741000000000014</c:v>
                </c:pt>
                <c:pt idx="57">
                  <c:v>9.5385000000000009</c:v>
                </c:pt>
                <c:pt idx="58">
                  <c:v>9.5789000000000009</c:v>
                </c:pt>
                <c:pt idx="59">
                  <c:v>10.029400000000001</c:v>
                </c:pt>
                <c:pt idx="60">
                  <c:v>10.3889</c:v>
                </c:pt>
                <c:pt idx="61">
                  <c:v>10.692299999999999</c:v>
                </c:pt>
                <c:pt idx="62">
                  <c:v>10.696999999999999</c:v>
                </c:pt>
                <c:pt idx="63">
                  <c:v>10.7143</c:v>
                </c:pt>
                <c:pt idx="64">
                  <c:v>11.0571</c:v>
                </c:pt>
                <c:pt idx="65">
                  <c:v>11.0625</c:v>
                </c:pt>
                <c:pt idx="66">
                  <c:v>11.2308</c:v>
                </c:pt>
                <c:pt idx="67">
                  <c:v>11.408200000000001</c:v>
                </c:pt>
                <c:pt idx="68">
                  <c:v>11.72</c:v>
                </c:pt>
                <c:pt idx="69">
                  <c:v>11.7692</c:v>
                </c:pt>
                <c:pt idx="70">
                  <c:v>11.857100000000001</c:v>
                </c:pt>
                <c:pt idx="71">
                  <c:v>11.875</c:v>
                </c:pt>
                <c:pt idx="72">
                  <c:v>12.0303</c:v>
                </c:pt>
                <c:pt idx="73">
                  <c:v>12.2364</c:v>
                </c:pt>
                <c:pt idx="74">
                  <c:v>12.340400000000001</c:v>
                </c:pt>
                <c:pt idx="75">
                  <c:v>12.3636</c:v>
                </c:pt>
                <c:pt idx="76">
                  <c:v>12.3714</c:v>
                </c:pt>
                <c:pt idx="77">
                  <c:v>12.3721</c:v>
                </c:pt>
                <c:pt idx="78">
                  <c:v>12.3721</c:v>
                </c:pt>
                <c:pt idx="79">
                  <c:v>12.408200000000001</c:v>
                </c:pt>
                <c:pt idx="80">
                  <c:v>12.791700000000001</c:v>
                </c:pt>
                <c:pt idx="81">
                  <c:v>12.823499999999999</c:v>
                </c:pt>
                <c:pt idx="82">
                  <c:v>13</c:v>
                </c:pt>
                <c:pt idx="83">
                  <c:v>13.176500000000001</c:v>
                </c:pt>
                <c:pt idx="84">
                  <c:v>13.3261</c:v>
                </c:pt>
                <c:pt idx="85">
                  <c:v>13.4694</c:v>
                </c:pt>
                <c:pt idx="86">
                  <c:v>13.52</c:v>
                </c:pt>
                <c:pt idx="87">
                  <c:v>13.7059</c:v>
                </c:pt>
                <c:pt idx="88">
                  <c:v>14.023300000000001</c:v>
                </c:pt>
                <c:pt idx="90">
                  <c:v>14.125</c:v>
                </c:pt>
                <c:pt idx="91">
                  <c:v>14.2</c:v>
                </c:pt>
                <c:pt idx="92">
                  <c:v>14.2105</c:v>
                </c:pt>
                <c:pt idx="93">
                  <c:v>14.303000000000001</c:v>
                </c:pt>
                <c:pt idx="94">
                  <c:v>14.3725</c:v>
                </c:pt>
                <c:pt idx="96">
                  <c:v>14.5192</c:v>
                </c:pt>
                <c:pt idx="97">
                  <c:v>14.678000000000001</c:v>
                </c:pt>
                <c:pt idx="98">
                  <c:v>14.8125</c:v>
                </c:pt>
                <c:pt idx="99">
                  <c:v>14.8148</c:v>
                </c:pt>
                <c:pt idx="100">
                  <c:v>14.9231</c:v>
                </c:pt>
                <c:pt idx="101">
                  <c:v>14.954499999999999</c:v>
                </c:pt>
                <c:pt idx="102">
                  <c:v>15</c:v>
                </c:pt>
                <c:pt idx="103">
                  <c:v>15</c:v>
                </c:pt>
                <c:pt idx="104">
                  <c:v>15.066700000000001</c:v>
                </c:pt>
                <c:pt idx="105">
                  <c:v>15.1111</c:v>
                </c:pt>
                <c:pt idx="106">
                  <c:v>15.12</c:v>
                </c:pt>
                <c:pt idx="107">
                  <c:v>15.176500000000001</c:v>
                </c:pt>
                <c:pt idx="108">
                  <c:v>15.238099999999999</c:v>
                </c:pt>
                <c:pt idx="109">
                  <c:v>15.25</c:v>
                </c:pt>
                <c:pt idx="110">
                  <c:v>15.261900000000001</c:v>
                </c:pt>
                <c:pt idx="111">
                  <c:v>15.2963</c:v>
                </c:pt>
                <c:pt idx="112">
                  <c:v>15.333299999999999</c:v>
                </c:pt>
                <c:pt idx="113">
                  <c:v>15.365399999999999</c:v>
                </c:pt>
                <c:pt idx="114">
                  <c:v>15.434799999999999</c:v>
                </c:pt>
                <c:pt idx="115">
                  <c:v>15.5</c:v>
                </c:pt>
                <c:pt idx="116">
                  <c:v>15.6129</c:v>
                </c:pt>
                <c:pt idx="117">
                  <c:v>15.625</c:v>
                </c:pt>
                <c:pt idx="118">
                  <c:v>15.645799999999999</c:v>
                </c:pt>
                <c:pt idx="119">
                  <c:v>15.7037</c:v>
                </c:pt>
                <c:pt idx="120">
                  <c:v>15.8148</c:v>
                </c:pt>
                <c:pt idx="121">
                  <c:v>15.8148</c:v>
                </c:pt>
                <c:pt idx="122">
                  <c:v>15.833299999999999</c:v>
                </c:pt>
                <c:pt idx="123">
                  <c:v>15.8889</c:v>
                </c:pt>
                <c:pt idx="124">
                  <c:v>15.928599999999999</c:v>
                </c:pt>
                <c:pt idx="125">
                  <c:v>16.2667</c:v>
                </c:pt>
                <c:pt idx="126">
                  <c:v>16.2941</c:v>
                </c:pt>
                <c:pt idx="127">
                  <c:v>16.418600000000001</c:v>
                </c:pt>
                <c:pt idx="128">
                  <c:v>16.583300000000001</c:v>
                </c:pt>
                <c:pt idx="129">
                  <c:v>16.6538</c:v>
                </c:pt>
                <c:pt idx="130">
                  <c:v>16.677399999999999</c:v>
                </c:pt>
                <c:pt idx="131">
                  <c:v>16.714300000000001</c:v>
                </c:pt>
                <c:pt idx="132">
                  <c:v>16.722200000000001</c:v>
                </c:pt>
                <c:pt idx="133">
                  <c:v>16.75</c:v>
                </c:pt>
                <c:pt idx="134">
                  <c:v>17</c:v>
                </c:pt>
                <c:pt idx="135">
                  <c:v>17</c:v>
                </c:pt>
                <c:pt idx="136">
                  <c:v>17.047599999999999</c:v>
                </c:pt>
                <c:pt idx="137">
                  <c:v>17.079999999999991</c:v>
                </c:pt>
                <c:pt idx="138">
                  <c:v>17.127700000000001</c:v>
                </c:pt>
                <c:pt idx="139">
                  <c:v>17.1754</c:v>
                </c:pt>
                <c:pt idx="140">
                  <c:v>17.3947</c:v>
                </c:pt>
                <c:pt idx="141">
                  <c:v>17.407399999999999</c:v>
                </c:pt>
                <c:pt idx="142">
                  <c:v>17.4694</c:v>
                </c:pt>
                <c:pt idx="143">
                  <c:v>17.5</c:v>
                </c:pt>
                <c:pt idx="146">
                  <c:v>17.923100000000002</c:v>
                </c:pt>
                <c:pt idx="147">
                  <c:v>18.043500000000002</c:v>
                </c:pt>
                <c:pt idx="148">
                  <c:v>18.087</c:v>
                </c:pt>
                <c:pt idx="149">
                  <c:v>18.107099999999999</c:v>
                </c:pt>
                <c:pt idx="150">
                  <c:v>18.333300000000001</c:v>
                </c:pt>
                <c:pt idx="151">
                  <c:v>18.369599999999991</c:v>
                </c:pt>
                <c:pt idx="152">
                  <c:v>18.384599999999999</c:v>
                </c:pt>
                <c:pt idx="153">
                  <c:v>18.5</c:v>
                </c:pt>
                <c:pt idx="155">
                  <c:v>18.653099999999991</c:v>
                </c:pt>
                <c:pt idx="156">
                  <c:v>18.869599999999991</c:v>
                </c:pt>
                <c:pt idx="157">
                  <c:v>19.2424</c:v>
                </c:pt>
                <c:pt idx="158">
                  <c:v>19.296299999999999</c:v>
                </c:pt>
                <c:pt idx="159">
                  <c:v>19.347799999999999</c:v>
                </c:pt>
                <c:pt idx="160">
                  <c:v>19.420000000000002</c:v>
                </c:pt>
                <c:pt idx="161">
                  <c:v>19.538499999999999</c:v>
                </c:pt>
                <c:pt idx="163">
                  <c:v>19.909099999999999</c:v>
                </c:pt>
                <c:pt idx="164">
                  <c:v>19.938800000000001</c:v>
                </c:pt>
                <c:pt idx="165">
                  <c:v>19.958300000000001</c:v>
                </c:pt>
                <c:pt idx="166">
                  <c:v>20.196100000000001</c:v>
                </c:pt>
                <c:pt idx="167">
                  <c:v>20.333300000000001</c:v>
                </c:pt>
                <c:pt idx="168">
                  <c:v>20.408200000000001</c:v>
                </c:pt>
                <c:pt idx="169">
                  <c:v>20.482099999999988</c:v>
                </c:pt>
                <c:pt idx="170">
                  <c:v>20.612200000000001</c:v>
                </c:pt>
                <c:pt idx="171">
                  <c:v>20.636399999999991</c:v>
                </c:pt>
                <c:pt idx="172">
                  <c:v>20.818200000000001</c:v>
                </c:pt>
                <c:pt idx="173">
                  <c:v>21</c:v>
                </c:pt>
                <c:pt idx="174">
                  <c:v>21.023299999999999</c:v>
                </c:pt>
                <c:pt idx="175">
                  <c:v>21.083300000000001</c:v>
                </c:pt>
                <c:pt idx="176">
                  <c:v>21.104199999999999</c:v>
                </c:pt>
                <c:pt idx="177">
                  <c:v>21.3429</c:v>
                </c:pt>
                <c:pt idx="178">
                  <c:v>21.42</c:v>
                </c:pt>
                <c:pt idx="179">
                  <c:v>21.516100000000009</c:v>
                </c:pt>
                <c:pt idx="180">
                  <c:v>21.5185</c:v>
                </c:pt>
                <c:pt idx="181">
                  <c:v>21.571400000000001</c:v>
                </c:pt>
                <c:pt idx="182">
                  <c:v>22</c:v>
                </c:pt>
                <c:pt idx="183">
                  <c:v>22.065200000000001</c:v>
                </c:pt>
                <c:pt idx="184">
                  <c:v>22.1739</c:v>
                </c:pt>
                <c:pt idx="185">
                  <c:v>22.2</c:v>
                </c:pt>
                <c:pt idx="186">
                  <c:v>22.461500000000001</c:v>
                </c:pt>
                <c:pt idx="187">
                  <c:v>22.479199999999999</c:v>
                </c:pt>
                <c:pt idx="188">
                  <c:v>22.785699999999991</c:v>
                </c:pt>
                <c:pt idx="189">
                  <c:v>22.954499999999999</c:v>
                </c:pt>
                <c:pt idx="190">
                  <c:v>23</c:v>
                </c:pt>
                <c:pt idx="191">
                  <c:v>23</c:v>
                </c:pt>
                <c:pt idx="192">
                  <c:v>23.090900000000001</c:v>
                </c:pt>
                <c:pt idx="193">
                  <c:v>23.3</c:v>
                </c:pt>
                <c:pt idx="194">
                  <c:v>23.482800000000001</c:v>
                </c:pt>
                <c:pt idx="195">
                  <c:v>23.490200000000002</c:v>
                </c:pt>
                <c:pt idx="196">
                  <c:v>23.565200000000001</c:v>
                </c:pt>
                <c:pt idx="197">
                  <c:v>23.75</c:v>
                </c:pt>
                <c:pt idx="198">
                  <c:v>24.333300000000001</c:v>
                </c:pt>
                <c:pt idx="199">
                  <c:v>24.444400000000002</c:v>
                </c:pt>
                <c:pt idx="200">
                  <c:v>24.470600000000001</c:v>
                </c:pt>
                <c:pt idx="201">
                  <c:v>24.576899999999991</c:v>
                </c:pt>
                <c:pt idx="202">
                  <c:v>24.666699999999999</c:v>
                </c:pt>
                <c:pt idx="203">
                  <c:v>24.777799999999999</c:v>
                </c:pt>
                <c:pt idx="204">
                  <c:v>24.877600000000001</c:v>
                </c:pt>
                <c:pt idx="205">
                  <c:v>24.925899999999999</c:v>
                </c:pt>
                <c:pt idx="206">
                  <c:v>25.264700000000001</c:v>
                </c:pt>
                <c:pt idx="207">
                  <c:v>25.296299999999999</c:v>
                </c:pt>
                <c:pt idx="208">
                  <c:v>25.310300000000009</c:v>
                </c:pt>
                <c:pt idx="209">
                  <c:v>25.333300000000001</c:v>
                </c:pt>
                <c:pt idx="210">
                  <c:v>25.333300000000001</c:v>
                </c:pt>
                <c:pt idx="211">
                  <c:v>25.4194</c:v>
                </c:pt>
                <c:pt idx="212">
                  <c:v>25.441199999999991</c:v>
                </c:pt>
                <c:pt idx="213">
                  <c:v>25.472200000000001</c:v>
                </c:pt>
                <c:pt idx="214">
                  <c:v>25.620699999999999</c:v>
                </c:pt>
                <c:pt idx="215">
                  <c:v>26.076899999999991</c:v>
                </c:pt>
                <c:pt idx="216">
                  <c:v>26.15</c:v>
                </c:pt>
                <c:pt idx="217">
                  <c:v>26.2424</c:v>
                </c:pt>
                <c:pt idx="218">
                  <c:v>26.384599999999999</c:v>
                </c:pt>
                <c:pt idx="219">
                  <c:v>26.458300000000001</c:v>
                </c:pt>
                <c:pt idx="220">
                  <c:v>26.5</c:v>
                </c:pt>
                <c:pt idx="221">
                  <c:v>26.5185</c:v>
                </c:pt>
                <c:pt idx="222">
                  <c:v>26.666699999999999</c:v>
                </c:pt>
                <c:pt idx="223">
                  <c:v>26.673500000000001</c:v>
                </c:pt>
                <c:pt idx="224">
                  <c:v>26.7407</c:v>
                </c:pt>
                <c:pt idx="225">
                  <c:v>26.8</c:v>
                </c:pt>
                <c:pt idx="226">
                  <c:v>26.896599999999999</c:v>
                </c:pt>
                <c:pt idx="227">
                  <c:v>26.918900000000001</c:v>
                </c:pt>
                <c:pt idx="228">
                  <c:v>27</c:v>
                </c:pt>
                <c:pt idx="229">
                  <c:v>27.6</c:v>
                </c:pt>
                <c:pt idx="230">
                  <c:v>27.956499999999991</c:v>
                </c:pt>
                <c:pt idx="231">
                  <c:v>27.963000000000001</c:v>
                </c:pt>
                <c:pt idx="232">
                  <c:v>28.019600000000001</c:v>
                </c:pt>
                <c:pt idx="233">
                  <c:v>28.32</c:v>
                </c:pt>
                <c:pt idx="234">
                  <c:v>28.6327</c:v>
                </c:pt>
                <c:pt idx="235">
                  <c:v>28.677399999999999</c:v>
                </c:pt>
                <c:pt idx="236">
                  <c:v>29.25</c:v>
                </c:pt>
                <c:pt idx="237">
                  <c:v>29.2759</c:v>
                </c:pt>
                <c:pt idx="239">
                  <c:v>29.347799999999999</c:v>
                </c:pt>
                <c:pt idx="240">
                  <c:v>29.6</c:v>
                </c:pt>
                <c:pt idx="241">
                  <c:v>30.0213</c:v>
                </c:pt>
                <c:pt idx="242">
                  <c:v>30.333300000000001</c:v>
                </c:pt>
                <c:pt idx="243">
                  <c:v>30.3611</c:v>
                </c:pt>
                <c:pt idx="244">
                  <c:v>30.571400000000001</c:v>
                </c:pt>
                <c:pt idx="245">
                  <c:v>30.695699999999992</c:v>
                </c:pt>
                <c:pt idx="246">
                  <c:v>31.25</c:v>
                </c:pt>
                <c:pt idx="247">
                  <c:v>31.458300000000001</c:v>
                </c:pt>
                <c:pt idx="248">
                  <c:v>31.5</c:v>
                </c:pt>
                <c:pt idx="249">
                  <c:v>31.533300000000001</c:v>
                </c:pt>
                <c:pt idx="250">
                  <c:v>31.7455</c:v>
                </c:pt>
                <c:pt idx="251">
                  <c:v>32.4694</c:v>
                </c:pt>
                <c:pt idx="252">
                  <c:v>32.814</c:v>
                </c:pt>
                <c:pt idx="253">
                  <c:v>32.833300000000001</c:v>
                </c:pt>
                <c:pt idx="254">
                  <c:v>32.8889</c:v>
                </c:pt>
                <c:pt idx="255">
                  <c:v>32.914299999999997</c:v>
                </c:pt>
                <c:pt idx="256">
                  <c:v>33.08</c:v>
                </c:pt>
                <c:pt idx="257">
                  <c:v>33.159999999999997</c:v>
                </c:pt>
                <c:pt idx="258">
                  <c:v>33.288499999999999</c:v>
                </c:pt>
                <c:pt idx="259">
                  <c:v>33.339599999999997</c:v>
                </c:pt>
                <c:pt idx="260">
                  <c:v>33.368400000000001</c:v>
                </c:pt>
                <c:pt idx="261">
                  <c:v>33.666699999999999</c:v>
                </c:pt>
                <c:pt idx="262">
                  <c:v>33.800000000000011</c:v>
                </c:pt>
                <c:pt idx="263">
                  <c:v>33.820500000000003</c:v>
                </c:pt>
                <c:pt idx="264">
                  <c:v>33.8889</c:v>
                </c:pt>
                <c:pt idx="265">
                  <c:v>34.136400000000002</c:v>
                </c:pt>
                <c:pt idx="266">
                  <c:v>34.153799999999997</c:v>
                </c:pt>
                <c:pt idx="267">
                  <c:v>34.159999999999997</c:v>
                </c:pt>
                <c:pt idx="268">
                  <c:v>34.200000000000003</c:v>
                </c:pt>
                <c:pt idx="269">
                  <c:v>34.296300000000002</c:v>
                </c:pt>
                <c:pt idx="270">
                  <c:v>34.370399999999997</c:v>
                </c:pt>
                <c:pt idx="271">
                  <c:v>34.666699999999999</c:v>
                </c:pt>
                <c:pt idx="272">
                  <c:v>34.74</c:v>
                </c:pt>
                <c:pt idx="273">
                  <c:v>34.791699999999999</c:v>
                </c:pt>
                <c:pt idx="274">
                  <c:v>35</c:v>
                </c:pt>
                <c:pt idx="276">
                  <c:v>35.1111</c:v>
                </c:pt>
                <c:pt idx="277">
                  <c:v>35.222200000000001</c:v>
                </c:pt>
                <c:pt idx="278">
                  <c:v>35.235300000000002</c:v>
                </c:pt>
                <c:pt idx="279">
                  <c:v>35.358499999999999</c:v>
                </c:pt>
                <c:pt idx="280">
                  <c:v>35.652200000000001</c:v>
                </c:pt>
                <c:pt idx="281">
                  <c:v>35.666699999999999</c:v>
                </c:pt>
                <c:pt idx="283">
                  <c:v>36</c:v>
                </c:pt>
                <c:pt idx="284">
                  <c:v>36</c:v>
                </c:pt>
                <c:pt idx="285">
                  <c:v>36</c:v>
                </c:pt>
                <c:pt idx="286">
                  <c:v>36.101999999999997</c:v>
                </c:pt>
                <c:pt idx="287">
                  <c:v>36.293100000000003</c:v>
                </c:pt>
                <c:pt idx="288">
                  <c:v>36.333300000000001</c:v>
                </c:pt>
                <c:pt idx="289">
                  <c:v>36.777800000000013</c:v>
                </c:pt>
                <c:pt idx="290">
                  <c:v>36.833300000000001</c:v>
                </c:pt>
                <c:pt idx="291">
                  <c:v>37.185200000000002</c:v>
                </c:pt>
                <c:pt idx="292">
                  <c:v>37.222200000000001</c:v>
                </c:pt>
                <c:pt idx="293">
                  <c:v>37.269200000000012</c:v>
                </c:pt>
                <c:pt idx="294">
                  <c:v>37.2759</c:v>
                </c:pt>
                <c:pt idx="295">
                  <c:v>37.291699999999999</c:v>
                </c:pt>
                <c:pt idx="296">
                  <c:v>37.666699999999999</c:v>
                </c:pt>
                <c:pt idx="297">
                  <c:v>37.851899999999993</c:v>
                </c:pt>
                <c:pt idx="298">
                  <c:v>37.898299999999999</c:v>
                </c:pt>
                <c:pt idx="299">
                  <c:v>38</c:v>
                </c:pt>
                <c:pt idx="300">
                  <c:v>38.209299999999999</c:v>
                </c:pt>
                <c:pt idx="301">
                  <c:v>38.25</c:v>
                </c:pt>
                <c:pt idx="302">
                  <c:v>38.384599999999999</c:v>
                </c:pt>
                <c:pt idx="303">
                  <c:v>38.653799999999997</c:v>
                </c:pt>
                <c:pt idx="304">
                  <c:v>39</c:v>
                </c:pt>
                <c:pt idx="305">
                  <c:v>39</c:v>
                </c:pt>
                <c:pt idx="306">
                  <c:v>39</c:v>
                </c:pt>
                <c:pt idx="307">
                  <c:v>39.057699999999997</c:v>
                </c:pt>
                <c:pt idx="308">
                  <c:v>39.25</c:v>
                </c:pt>
                <c:pt idx="309">
                  <c:v>39.333300000000001</c:v>
                </c:pt>
                <c:pt idx="310">
                  <c:v>39.407400000000003</c:v>
                </c:pt>
                <c:pt idx="311">
                  <c:v>39.538499999999999</c:v>
                </c:pt>
                <c:pt idx="312">
                  <c:v>39.8889</c:v>
                </c:pt>
                <c:pt idx="313">
                  <c:v>40</c:v>
                </c:pt>
                <c:pt idx="314">
                  <c:v>40.148099999999999</c:v>
                </c:pt>
                <c:pt idx="315">
                  <c:v>40.204099999999997</c:v>
                </c:pt>
                <c:pt idx="316">
                  <c:v>40.307699999999997</c:v>
                </c:pt>
                <c:pt idx="317">
                  <c:v>40.36</c:v>
                </c:pt>
                <c:pt idx="318">
                  <c:v>40.384599999999999</c:v>
                </c:pt>
                <c:pt idx="319">
                  <c:v>40.4</c:v>
                </c:pt>
                <c:pt idx="320">
                  <c:v>40.478299999999997</c:v>
                </c:pt>
                <c:pt idx="321">
                  <c:v>40.584899999999998</c:v>
                </c:pt>
                <c:pt idx="322">
                  <c:v>40.666699999999999</c:v>
                </c:pt>
                <c:pt idx="323">
                  <c:v>40.784300000000002</c:v>
                </c:pt>
                <c:pt idx="324">
                  <c:v>41</c:v>
                </c:pt>
                <c:pt idx="325">
                  <c:v>41.363600000000012</c:v>
                </c:pt>
                <c:pt idx="326">
                  <c:v>41.457099999999997</c:v>
                </c:pt>
                <c:pt idx="327">
                  <c:v>41.5</c:v>
                </c:pt>
                <c:pt idx="328">
                  <c:v>42.333300000000001</c:v>
                </c:pt>
                <c:pt idx="329">
                  <c:v>42.54</c:v>
                </c:pt>
                <c:pt idx="330">
                  <c:v>42.620699999999999</c:v>
                </c:pt>
                <c:pt idx="331">
                  <c:v>42.734699999999997</c:v>
                </c:pt>
                <c:pt idx="332">
                  <c:v>42.882399999999997</c:v>
                </c:pt>
                <c:pt idx="333">
                  <c:v>43</c:v>
                </c:pt>
                <c:pt idx="334">
                  <c:v>43.052600000000012</c:v>
                </c:pt>
                <c:pt idx="335">
                  <c:v>43.095200000000013</c:v>
                </c:pt>
                <c:pt idx="336">
                  <c:v>43.46</c:v>
                </c:pt>
                <c:pt idx="337">
                  <c:v>43.631600000000013</c:v>
                </c:pt>
                <c:pt idx="338">
                  <c:v>44.666699999999999</c:v>
                </c:pt>
                <c:pt idx="339">
                  <c:v>44.814</c:v>
                </c:pt>
                <c:pt idx="340">
                  <c:v>44.875</c:v>
                </c:pt>
                <c:pt idx="341">
                  <c:v>44.976200000000013</c:v>
                </c:pt>
                <c:pt idx="342">
                  <c:v>45.142899999999997</c:v>
                </c:pt>
                <c:pt idx="343">
                  <c:v>45.25</c:v>
                </c:pt>
                <c:pt idx="344">
                  <c:v>45.259300000000003</c:v>
                </c:pt>
                <c:pt idx="345">
                  <c:v>45.338000000000001</c:v>
                </c:pt>
                <c:pt idx="346">
                  <c:v>46.037000000000013</c:v>
                </c:pt>
                <c:pt idx="347">
                  <c:v>46.4634</c:v>
                </c:pt>
                <c:pt idx="348">
                  <c:v>46.631600000000013</c:v>
                </c:pt>
                <c:pt idx="349">
                  <c:v>46.666699999999999</c:v>
                </c:pt>
                <c:pt idx="350">
                  <c:v>46.916699999999999</c:v>
                </c:pt>
                <c:pt idx="351">
                  <c:v>47</c:v>
                </c:pt>
                <c:pt idx="352">
                  <c:v>47.310299999999998</c:v>
                </c:pt>
                <c:pt idx="353">
                  <c:v>48</c:v>
                </c:pt>
                <c:pt idx="354">
                  <c:v>48</c:v>
                </c:pt>
                <c:pt idx="355">
                  <c:v>48</c:v>
                </c:pt>
                <c:pt idx="356">
                  <c:v>48.06</c:v>
                </c:pt>
                <c:pt idx="357">
                  <c:v>48.259300000000003</c:v>
                </c:pt>
                <c:pt idx="358">
                  <c:v>48.615400000000001</c:v>
                </c:pt>
                <c:pt idx="359">
                  <c:v>48.666699999999999</c:v>
                </c:pt>
                <c:pt idx="360">
                  <c:v>48.666699999999999</c:v>
                </c:pt>
                <c:pt idx="361">
                  <c:v>48.666699999999999</c:v>
                </c:pt>
                <c:pt idx="362">
                  <c:v>48.785699999999999</c:v>
                </c:pt>
                <c:pt idx="363">
                  <c:v>49.333300000000001</c:v>
                </c:pt>
                <c:pt idx="364">
                  <c:v>49.686300000000003</c:v>
                </c:pt>
                <c:pt idx="365">
                  <c:v>49.8</c:v>
                </c:pt>
                <c:pt idx="366">
                  <c:v>50.210500000000003</c:v>
                </c:pt>
                <c:pt idx="367">
                  <c:v>50.2667</c:v>
                </c:pt>
                <c:pt idx="368">
                  <c:v>50.32</c:v>
                </c:pt>
                <c:pt idx="369">
                  <c:v>50.538499999999999</c:v>
                </c:pt>
                <c:pt idx="370">
                  <c:v>50.666699999999999</c:v>
                </c:pt>
                <c:pt idx="371">
                  <c:v>50.6875</c:v>
                </c:pt>
                <c:pt idx="372">
                  <c:v>50.764699999999998</c:v>
                </c:pt>
                <c:pt idx="373">
                  <c:v>51.148099999999999</c:v>
                </c:pt>
                <c:pt idx="374">
                  <c:v>51.25</c:v>
                </c:pt>
                <c:pt idx="375">
                  <c:v>51.354799999999997</c:v>
                </c:pt>
                <c:pt idx="376">
                  <c:v>51.5</c:v>
                </c:pt>
                <c:pt idx="377">
                  <c:v>52</c:v>
                </c:pt>
                <c:pt idx="379">
                  <c:v>52.5</c:v>
                </c:pt>
                <c:pt idx="380">
                  <c:v>52.82</c:v>
                </c:pt>
                <c:pt idx="381">
                  <c:v>53</c:v>
                </c:pt>
                <c:pt idx="382">
                  <c:v>53.194400000000002</c:v>
                </c:pt>
                <c:pt idx="383">
                  <c:v>53.274500000000003</c:v>
                </c:pt>
                <c:pt idx="384">
                  <c:v>53.576900000000002</c:v>
                </c:pt>
                <c:pt idx="385">
                  <c:v>54.375</c:v>
                </c:pt>
                <c:pt idx="386">
                  <c:v>54.963000000000001</c:v>
                </c:pt>
                <c:pt idx="388">
                  <c:v>55.557699999999997</c:v>
                </c:pt>
                <c:pt idx="389">
                  <c:v>56.882399999999997</c:v>
                </c:pt>
                <c:pt idx="390">
                  <c:v>57.333300000000001</c:v>
                </c:pt>
                <c:pt idx="391">
                  <c:v>57.642899999999997</c:v>
                </c:pt>
                <c:pt idx="392">
                  <c:v>57.857100000000003</c:v>
                </c:pt>
                <c:pt idx="393">
                  <c:v>58.047600000000003</c:v>
                </c:pt>
                <c:pt idx="394">
                  <c:v>58.214300000000001</c:v>
                </c:pt>
                <c:pt idx="395">
                  <c:v>59</c:v>
                </c:pt>
                <c:pt idx="396">
                  <c:v>60.5</c:v>
                </c:pt>
                <c:pt idx="397">
                  <c:v>60.857100000000003</c:v>
                </c:pt>
                <c:pt idx="398">
                  <c:v>61.428600000000003</c:v>
                </c:pt>
                <c:pt idx="399">
                  <c:v>61.666699999999999</c:v>
                </c:pt>
                <c:pt idx="400">
                  <c:v>62.473700000000001</c:v>
                </c:pt>
                <c:pt idx="401">
                  <c:v>62.491200000000013</c:v>
                </c:pt>
                <c:pt idx="403">
                  <c:v>63</c:v>
                </c:pt>
                <c:pt idx="404">
                  <c:v>63.333300000000001</c:v>
                </c:pt>
                <c:pt idx="405">
                  <c:v>63.5</c:v>
                </c:pt>
                <c:pt idx="406">
                  <c:v>64.407399999999996</c:v>
                </c:pt>
                <c:pt idx="407">
                  <c:v>64.666700000000006</c:v>
                </c:pt>
                <c:pt idx="408">
                  <c:v>64.75</c:v>
                </c:pt>
                <c:pt idx="409">
                  <c:v>65.384600000000006</c:v>
                </c:pt>
                <c:pt idx="410">
                  <c:v>65.5</c:v>
                </c:pt>
                <c:pt idx="411">
                  <c:v>66</c:v>
                </c:pt>
                <c:pt idx="412">
                  <c:v>66.365899999999982</c:v>
                </c:pt>
                <c:pt idx="413">
                  <c:v>66.599999999999994</c:v>
                </c:pt>
                <c:pt idx="414">
                  <c:v>67</c:v>
                </c:pt>
                <c:pt idx="415">
                  <c:v>68.192299999999975</c:v>
                </c:pt>
                <c:pt idx="416">
                  <c:v>68.396199999999993</c:v>
                </c:pt>
                <c:pt idx="417">
                  <c:v>69</c:v>
                </c:pt>
                <c:pt idx="418">
                  <c:v>69.896600000000007</c:v>
                </c:pt>
                <c:pt idx="420">
                  <c:v>70.857100000000003</c:v>
                </c:pt>
                <c:pt idx="421">
                  <c:v>72.333299999999994</c:v>
                </c:pt>
                <c:pt idx="422">
                  <c:v>73.333299999999994</c:v>
                </c:pt>
                <c:pt idx="423">
                  <c:v>73.5</c:v>
                </c:pt>
                <c:pt idx="424">
                  <c:v>73.62299999999999</c:v>
                </c:pt>
                <c:pt idx="425">
                  <c:v>74</c:v>
                </c:pt>
                <c:pt idx="426">
                  <c:v>76.333299999999994</c:v>
                </c:pt>
                <c:pt idx="427">
                  <c:v>76.9375</c:v>
                </c:pt>
                <c:pt idx="429">
                  <c:v>78</c:v>
                </c:pt>
                <c:pt idx="430">
                  <c:v>78.0625</c:v>
                </c:pt>
                <c:pt idx="431">
                  <c:v>78.791700000000006</c:v>
                </c:pt>
                <c:pt idx="432">
                  <c:v>79.666700000000006</c:v>
                </c:pt>
                <c:pt idx="433">
                  <c:v>80.400000000000006</c:v>
                </c:pt>
                <c:pt idx="434">
                  <c:v>80.666700000000006</c:v>
                </c:pt>
                <c:pt idx="435">
                  <c:v>80.862699999999975</c:v>
                </c:pt>
                <c:pt idx="436">
                  <c:v>80.956500000000005</c:v>
                </c:pt>
                <c:pt idx="437">
                  <c:v>82.241399999999999</c:v>
                </c:pt>
                <c:pt idx="438">
                  <c:v>83.333299999999994</c:v>
                </c:pt>
                <c:pt idx="439">
                  <c:v>84.285700000000006</c:v>
                </c:pt>
                <c:pt idx="440">
                  <c:v>86</c:v>
                </c:pt>
                <c:pt idx="441">
                  <c:v>86.076899999999981</c:v>
                </c:pt>
                <c:pt idx="442">
                  <c:v>88.259299999999996</c:v>
                </c:pt>
                <c:pt idx="443">
                  <c:v>90.02079999999998</c:v>
                </c:pt>
                <c:pt idx="444">
                  <c:v>91.912999999999997</c:v>
                </c:pt>
                <c:pt idx="445">
                  <c:v>93.259299999999996</c:v>
                </c:pt>
                <c:pt idx="448">
                  <c:v>96.2941</c:v>
                </c:pt>
                <c:pt idx="449">
                  <c:v>96.5</c:v>
                </c:pt>
                <c:pt idx="450">
                  <c:v>96.9298</c:v>
                </c:pt>
                <c:pt idx="451">
                  <c:v>97.5</c:v>
                </c:pt>
                <c:pt idx="452">
                  <c:v>99.18519999999998</c:v>
                </c:pt>
                <c:pt idx="455">
                  <c:v>102.66670000000001</c:v>
                </c:pt>
                <c:pt idx="456">
                  <c:v>103.33329999999999</c:v>
                </c:pt>
                <c:pt idx="457">
                  <c:v>110</c:v>
                </c:pt>
                <c:pt idx="458">
                  <c:v>114.33329999999999</c:v>
                </c:pt>
                <c:pt idx="464">
                  <c:v>144.2593</c:v>
                </c:pt>
                <c:pt idx="466">
                  <c:v>151.5667</c:v>
                </c:pt>
                <c:pt idx="468">
                  <c:v>163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ageVStweets!$D$1</c:f>
              <c:strCache>
                <c:ptCount val="1"/>
                <c:pt idx="0">
                  <c:v>tweet anomalies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ageVStweets!$C$2:$C$472</c:f>
              <c:numCache>
                <c:formatCode>General</c:formatCode>
                <c:ptCount val="471"/>
                <c:pt idx="1">
                  <c:v>39</c:v>
                </c:pt>
                <c:pt idx="13">
                  <c:v>34</c:v>
                </c:pt>
                <c:pt idx="32">
                  <c:v>37</c:v>
                </c:pt>
                <c:pt idx="89">
                  <c:v>40</c:v>
                </c:pt>
                <c:pt idx="95">
                  <c:v>38</c:v>
                </c:pt>
                <c:pt idx="144">
                  <c:v>39</c:v>
                </c:pt>
                <c:pt idx="145">
                  <c:v>39</c:v>
                </c:pt>
                <c:pt idx="154">
                  <c:v>35</c:v>
                </c:pt>
                <c:pt idx="162">
                  <c:v>39</c:v>
                </c:pt>
                <c:pt idx="238">
                  <c:v>31</c:v>
                </c:pt>
                <c:pt idx="275">
                  <c:v>31</c:v>
                </c:pt>
                <c:pt idx="282">
                  <c:v>35</c:v>
                </c:pt>
                <c:pt idx="378">
                  <c:v>67</c:v>
                </c:pt>
                <c:pt idx="387">
                  <c:v>72</c:v>
                </c:pt>
                <c:pt idx="402">
                  <c:v>73</c:v>
                </c:pt>
                <c:pt idx="419">
                  <c:v>78</c:v>
                </c:pt>
                <c:pt idx="428">
                  <c:v>73</c:v>
                </c:pt>
                <c:pt idx="446">
                  <c:v>76</c:v>
                </c:pt>
                <c:pt idx="447">
                  <c:v>75</c:v>
                </c:pt>
                <c:pt idx="453">
                  <c:v>77</c:v>
                </c:pt>
                <c:pt idx="454">
                  <c:v>71</c:v>
                </c:pt>
                <c:pt idx="459">
                  <c:v>60</c:v>
                </c:pt>
                <c:pt idx="460">
                  <c:v>68</c:v>
                </c:pt>
                <c:pt idx="461">
                  <c:v>58</c:v>
                </c:pt>
                <c:pt idx="462">
                  <c:v>71</c:v>
                </c:pt>
                <c:pt idx="463">
                  <c:v>61</c:v>
                </c:pt>
                <c:pt idx="465">
                  <c:v>63</c:v>
                </c:pt>
                <c:pt idx="467">
                  <c:v>61</c:v>
                </c:pt>
                <c:pt idx="469">
                  <c:v>53</c:v>
                </c:pt>
                <c:pt idx="470">
                  <c:v>59</c:v>
                </c:pt>
              </c:numCache>
            </c:numRef>
          </c:xVal>
          <c:yVal>
            <c:numRef>
              <c:f>ageVStweets!$D$2:$D$472</c:f>
              <c:numCache>
                <c:formatCode>General</c:formatCode>
                <c:ptCount val="471"/>
                <c:pt idx="1">
                  <c:v>0.1</c:v>
                </c:pt>
                <c:pt idx="13">
                  <c:v>3.0385</c:v>
                </c:pt>
                <c:pt idx="32">
                  <c:v>6.7332999999999998</c:v>
                </c:pt>
                <c:pt idx="89">
                  <c:v>14.0588</c:v>
                </c:pt>
                <c:pt idx="95">
                  <c:v>14.407400000000001</c:v>
                </c:pt>
                <c:pt idx="144">
                  <c:v>17.532299999999999</c:v>
                </c:pt>
                <c:pt idx="145">
                  <c:v>17.7273</c:v>
                </c:pt>
                <c:pt idx="154">
                  <c:v>18.535699999999991</c:v>
                </c:pt>
                <c:pt idx="162">
                  <c:v>19.666699999999999</c:v>
                </c:pt>
                <c:pt idx="238">
                  <c:v>29.333300000000001</c:v>
                </c:pt>
                <c:pt idx="275">
                  <c:v>35.061200000000007</c:v>
                </c:pt>
                <c:pt idx="282">
                  <c:v>35.75</c:v>
                </c:pt>
                <c:pt idx="378">
                  <c:v>52.083300000000001</c:v>
                </c:pt>
                <c:pt idx="387">
                  <c:v>55.333300000000001</c:v>
                </c:pt>
                <c:pt idx="402">
                  <c:v>62.730800000000002</c:v>
                </c:pt>
                <c:pt idx="419">
                  <c:v>70.099999999999994</c:v>
                </c:pt>
                <c:pt idx="428">
                  <c:v>77.28</c:v>
                </c:pt>
                <c:pt idx="446">
                  <c:v>94.372499999999988</c:v>
                </c:pt>
                <c:pt idx="447">
                  <c:v>94.874999999999986</c:v>
                </c:pt>
                <c:pt idx="453">
                  <c:v>100.4545</c:v>
                </c:pt>
                <c:pt idx="454">
                  <c:v>100.8095</c:v>
                </c:pt>
                <c:pt idx="459">
                  <c:v>124.2787</c:v>
                </c:pt>
                <c:pt idx="460">
                  <c:v>126.43899999999999</c:v>
                </c:pt>
                <c:pt idx="461">
                  <c:v>127.5385</c:v>
                </c:pt>
                <c:pt idx="462">
                  <c:v>131.02080000000001</c:v>
                </c:pt>
                <c:pt idx="463">
                  <c:v>144.2097</c:v>
                </c:pt>
                <c:pt idx="465">
                  <c:v>151.1739</c:v>
                </c:pt>
                <c:pt idx="467">
                  <c:v>152.80000000000001</c:v>
                </c:pt>
                <c:pt idx="469">
                  <c:v>209</c:v>
                </c:pt>
                <c:pt idx="470">
                  <c:v>275.45999999999992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32368"/>
        <c:axId val="206732760"/>
      </c:scatterChart>
      <c:valAx>
        <c:axId val="206732368"/>
        <c:scaling>
          <c:orientation val="minMax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32760"/>
        <c:crosses val="autoZero"/>
        <c:crossBetween val="midCat"/>
      </c:valAx>
      <c:valAx>
        <c:axId val="20673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Tweets per</a:t>
                </a:r>
                <a:r>
                  <a:rPr lang="en-US" baseline="0" dirty="0" smtClean="0"/>
                  <a:t>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3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tweets posted overall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Sheet1!$F$2:$F$18</c:f>
              <c:strCache>
                <c:ptCount val="17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bill</c:v>
                </c:pt>
                <c:pt idx="4">
                  <c:v>budget</c:v>
                </c:pt>
                <c:pt idx="5">
                  <c:v>co</c:v>
                </c:pt>
                <c:pt idx="6">
                  <c:v>great</c:v>
                </c:pt>
                <c:pt idx="7">
                  <c:v>here</c:v>
                </c:pt>
                <c:pt idx="8">
                  <c:v>house</c:v>
                </c:pt>
                <c:pt idx="9">
                  <c:v>http</c:v>
                </c:pt>
                <c:pt idx="10">
                  <c:v>is</c:v>
                </c:pt>
                <c:pt idx="11">
                  <c:v>jobs</c:v>
                </c:pt>
                <c:pt idx="12">
                  <c:v>more</c:v>
                </c:pt>
                <c:pt idx="13">
                  <c:v>rt</c:v>
                </c:pt>
                <c:pt idx="14">
                  <c:v>thanks</c:v>
                </c:pt>
                <c:pt idx="15">
                  <c:v>today</c:v>
                </c:pt>
                <c:pt idx="16">
                  <c:v>was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Sheet1!$G$2:$G$18</c:f>
              <c:strCache>
                <c:ptCount val="17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bill</c:v>
                </c:pt>
                <c:pt idx="4">
                  <c:v>budget</c:v>
                </c:pt>
                <c:pt idx="5">
                  <c:v>co</c:v>
                </c:pt>
                <c:pt idx="6">
                  <c:v>great</c:v>
                </c:pt>
                <c:pt idx="7">
                  <c:v>here</c:v>
                </c:pt>
                <c:pt idx="8">
                  <c:v>house</c:v>
                </c:pt>
                <c:pt idx="9">
                  <c:v>http</c:v>
                </c:pt>
                <c:pt idx="10">
                  <c:v>is</c:v>
                </c:pt>
                <c:pt idx="11">
                  <c:v>jobs</c:v>
                </c:pt>
                <c:pt idx="12">
                  <c:v>more</c:v>
                </c:pt>
                <c:pt idx="13">
                  <c:v>rt</c:v>
                </c:pt>
                <c:pt idx="14">
                  <c:v>thanks</c:v>
                </c:pt>
                <c:pt idx="15">
                  <c:v>today</c:v>
                </c:pt>
                <c:pt idx="16">
                  <c:v>was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574</c:v>
                </c:pt>
                <c:pt idx="1">
                  <c:v>2877</c:v>
                </c:pt>
                <c:pt idx="2">
                  <c:v>710</c:v>
                </c:pt>
                <c:pt idx="3">
                  <c:v>597</c:v>
                </c:pt>
                <c:pt idx="4">
                  <c:v>378</c:v>
                </c:pt>
                <c:pt idx="5">
                  <c:v>8364</c:v>
                </c:pt>
                <c:pt idx="6">
                  <c:v>889</c:v>
                </c:pt>
                <c:pt idx="7">
                  <c:v>471</c:v>
                </c:pt>
                <c:pt idx="8">
                  <c:v>722</c:v>
                </c:pt>
                <c:pt idx="9">
                  <c:v>8222</c:v>
                </c:pt>
                <c:pt idx="10">
                  <c:v>1598</c:v>
                </c:pt>
                <c:pt idx="11">
                  <c:v>537</c:v>
                </c:pt>
                <c:pt idx="12">
                  <c:v>725</c:v>
                </c:pt>
                <c:pt idx="13">
                  <c:v>459</c:v>
                </c:pt>
                <c:pt idx="14">
                  <c:v>537</c:v>
                </c:pt>
                <c:pt idx="15">
                  <c:v>1741</c:v>
                </c:pt>
                <c:pt idx="16">
                  <c:v>426</c:v>
                </c:pt>
              </c:numCache>
            </c:numRef>
          </c:val>
        </c:ser>
        <c:ser>
          <c:idx val="1"/>
          <c:order val="1"/>
          <c:tx>
            <c:strRef>
              <c:f>Sheet1!$G$2:$G$18</c:f>
              <c:strCache>
                <c:ptCount val="17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bill</c:v>
                </c:pt>
                <c:pt idx="4">
                  <c:v>budget</c:v>
                </c:pt>
                <c:pt idx="5">
                  <c:v>co</c:v>
                </c:pt>
                <c:pt idx="6">
                  <c:v>great</c:v>
                </c:pt>
                <c:pt idx="7">
                  <c:v>here</c:v>
                </c:pt>
                <c:pt idx="8">
                  <c:v>house</c:v>
                </c:pt>
                <c:pt idx="9">
                  <c:v>http</c:v>
                </c:pt>
                <c:pt idx="10">
                  <c:v>is</c:v>
                </c:pt>
                <c:pt idx="11">
                  <c:v>jobs</c:v>
                </c:pt>
                <c:pt idx="12">
                  <c:v>more</c:v>
                </c:pt>
                <c:pt idx="13">
                  <c:v>rt</c:v>
                </c:pt>
                <c:pt idx="14">
                  <c:v>thanks</c:v>
                </c:pt>
                <c:pt idx="15">
                  <c:v>today</c:v>
                </c:pt>
                <c:pt idx="16">
                  <c:v>was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Sheet1!$G$2:$G$18</c:f>
              <c:strCache>
                <c:ptCount val="17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bill</c:v>
                </c:pt>
                <c:pt idx="4">
                  <c:v>budget</c:v>
                </c:pt>
                <c:pt idx="5">
                  <c:v>co</c:v>
                </c:pt>
                <c:pt idx="6">
                  <c:v>great</c:v>
                </c:pt>
                <c:pt idx="7">
                  <c:v>here</c:v>
                </c:pt>
                <c:pt idx="8">
                  <c:v>house</c:v>
                </c:pt>
                <c:pt idx="9">
                  <c:v>http</c:v>
                </c:pt>
                <c:pt idx="10">
                  <c:v>is</c:v>
                </c:pt>
                <c:pt idx="11">
                  <c:v>jobs</c:v>
                </c:pt>
                <c:pt idx="12">
                  <c:v>more</c:v>
                </c:pt>
                <c:pt idx="13">
                  <c:v>rt</c:v>
                </c:pt>
                <c:pt idx="14">
                  <c:v>thanks</c:v>
                </c:pt>
                <c:pt idx="15">
                  <c:v>today</c:v>
                </c:pt>
                <c:pt idx="16">
                  <c:v>was</c:v>
                </c:pt>
              </c:strCache>
            </c:strRef>
          </c:cat>
          <c:val>
            <c:numRef>
              <c:f>Sheet1!$H$2:$H$19</c:f>
              <c:numCache>
                <c:formatCode>General</c:formatCode>
                <c:ptCount val="18"/>
                <c:pt idx="0">
                  <c:v>522</c:v>
                </c:pt>
                <c:pt idx="1">
                  <c:v>2112</c:v>
                </c:pt>
                <c:pt idx="2">
                  <c:v>966</c:v>
                </c:pt>
                <c:pt idx="3">
                  <c:v>605</c:v>
                </c:pt>
                <c:pt idx="4">
                  <c:v>772</c:v>
                </c:pt>
                <c:pt idx="5">
                  <c:v>10407</c:v>
                </c:pt>
                <c:pt idx="6">
                  <c:v>972</c:v>
                </c:pt>
                <c:pt idx="7">
                  <c:v>896</c:v>
                </c:pt>
                <c:pt idx="8">
                  <c:v>1001</c:v>
                </c:pt>
                <c:pt idx="9">
                  <c:v>10211</c:v>
                </c:pt>
                <c:pt idx="10">
                  <c:v>1815</c:v>
                </c:pt>
                <c:pt idx="11">
                  <c:v>492</c:v>
                </c:pt>
                <c:pt idx="12">
                  <c:v>957</c:v>
                </c:pt>
                <c:pt idx="13">
                  <c:v>794</c:v>
                </c:pt>
                <c:pt idx="14">
                  <c:v>502</c:v>
                </c:pt>
                <c:pt idx="15">
                  <c:v>1897</c:v>
                </c:pt>
                <c:pt idx="16">
                  <c:v>497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33544"/>
        <c:axId val="206733936"/>
      </c:barChart>
      <c:catAx>
        <c:axId val="206733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FF0000"/>
                    </a:solidFill>
                  </a:rPr>
                  <a:t>Republicans</a:t>
                </a:r>
              </a:p>
              <a:p>
                <a:pPr>
                  <a:defRPr/>
                </a:pPr>
                <a:r>
                  <a:rPr lang="en-US">
                    <a:solidFill>
                      <a:schemeClr val="accent1"/>
                    </a:solidFill>
                  </a:rPr>
                  <a:t>Democrats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33936"/>
        <c:crosses val="autoZero"/>
        <c:auto val="1"/>
        <c:lblAlgn val="ctr"/>
        <c:lblOffset val="100"/>
        <c:noMultiLvlLbl val="0"/>
      </c:catAx>
      <c:valAx>
        <c:axId val="20673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tweets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33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tweets posted between April</a:t>
            </a:r>
            <a:r>
              <a:rPr lang="en-US" baseline="0"/>
              <a:t> 15 and 22, 2013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Sheet1!$D$2:$D$15</c:f>
              <c:strCache>
                <c:ptCount val="14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boston</c:v>
                </c:pt>
                <c:pt idx="4">
                  <c:v>families</c:v>
                </c:pt>
                <c:pt idx="5">
                  <c:v>great</c:v>
                </c:pt>
                <c:pt idx="6">
                  <c:v>prayers</c:v>
                </c:pt>
                <c:pt idx="7">
                  <c:v>is</c:v>
                </c:pt>
                <c:pt idx="8">
                  <c:v>more</c:v>
                </c:pt>
                <c:pt idx="9">
                  <c:v>thanks</c:v>
                </c:pt>
                <c:pt idx="10">
                  <c:v>those</c:v>
                </c:pt>
                <c:pt idx="11">
                  <c:v>thoughts</c:v>
                </c:pt>
                <c:pt idx="12">
                  <c:v>today</c:v>
                </c:pt>
                <c:pt idx="13">
                  <c:v>victims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Sheet1!$D$2:$D$19</c:f>
              <c:strCache>
                <c:ptCount val="14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boston</c:v>
                </c:pt>
                <c:pt idx="4">
                  <c:v>families</c:v>
                </c:pt>
                <c:pt idx="5">
                  <c:v>great</c:v>
                </c:pt>
                <c:pt idx="6">
                  <c:v>prayers</c:v>
                </c:pt>
                <c:pt idx="7">
                  <c:v>is</c:v>
                </c:pt>
                <c:pt idx="8">
                  <c:v>more</c:v>
                </c:pt>
                <c:pt idx="9">
                  <c:v>thanks</c:v>
                </c:pt>
                <c:pt idx="10">
                  <c:v>those</c:v>
                </c:pt>
                <c:pt idx="11">
                  <c:v>thoughts</c:v>
                </c:pt>
                <c:pt idx="12">
                  <c:v>today</c:v>
                </c:pt>
                <c:pt idx="13">
                  <c:v>victims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38</c:v>
                </c:pt>
                <c:pt idx="1">
                  <c:v>192</c:v>
                </c:pt>
                <c:pt idx="2">
                  <c:v>94</c:v>
                </c:pt>
                <c:pt idx="3">
                  <c:v>150</c:v>
                </c:pt>
                <c:pt idx="4">
                  <c:v>45</c:v>
                </c:pt>
                <c:pt idx="5">
                  <c:v>60</c:v>
                </c:pt>
                <c:pt idx="6">
                  <c:v>96</c:v>
                </c:pt>
                <c:pt idx="7">
                  <c:v>136</c:v>
                </c:pt>
                <c:pt idx="8">
                  <c:v>61</c:v>
                </c:pt>
                <c:pt idx="9">
                  <c:v>46</c:v>
                </c:pt>
                <c:pt idx="10">
                  <c:v>57</c:v>
                </c:pt>
                <c:pt idx="11">
                  <c:v>71</c:v>
                </c:pt>
                <c:pt idx="12">
                  <c:v>146</c:v>
                </c:pt>
                <c:pt idx="13">
                  <c:v>56</c:v>
                </c:pt>
              </c:numCache>
            </c:numRef>
          </c:val>
        </c:ser>
        <c:ser>
          <c:idx val="2"/>
          <c:order val="1"/>
          <c:tx>
            <c:strRef>
              <c:f>Sheet1!$D$2:$D$15</c:f>
              <c:strCache>
                <c:ptCount val="14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boston</c:v>
                </c:pt>
                <c:pt idx="4">
                  <c:v>families</c:v>
                </c:pt>
                <c:pt idx="5">
                  <c:v>great</c:v>
                </c:pt>
                <c:pt idx="6">
                  <c:v>prayers</c:v>
                </c:pt>
                <c:pt idx="7">
                  <c:v>is</c:v>
                </c:pt>
                <c:pt idx="8">
                  <c:v>more</c:v>
                </c:pt>
                <c:pt idx="9">
                  <c:v>thanks</c:v>
                </c:pt>
                <c:pt idx="10">
                  <c:v>those</c:v>
                </c:pt>
                <c:pt idx="11">
                  <c:v>thoughts</c:v>
                </c:pt>
                <c:pt idx="12">
                  <c:v>today</c:v>
                </c:pt>
                <c:pt idx="13">
                  <c:v>victims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Sheet1!$D$2:$D$19</c:f>
              <c:strCache>
                <c:ptCount val="14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boston</c:v>
                </c:pt>
                <c:pt idx="4">
                  <c:v>families</c:v>
                </c:pt>
                <c:pt idx="5">
                  <c:v>great</c:v>
                </c:pt>
                <c:pt idx="6">
                  <c:v>prayers</c:v>
                </c:pt>
                <c:pt idx="7">
                  <c:v>is</c:v>
                </c:pt>
                <c:pt idx="8">
                  <c:v>more</c:v>
                </c:pt>
                <c:pt idx="9">
                  <c:v>thanks</c:v>
                </c:pt>
                <c:pt idx="10">
                  <c:v>those</c:v>
                </c:pt>
                <c:pt idx="11">
                  <c:v>thoughts</c:v>
                </c:pt>
                <c:pt idx="12">
                  <c:v>today</c:v>
                </c:pt>
                <c:pt idx="13">
                  <c:v>victims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27</c:v>
                </c:pt>
                <c:pt idx="1">
                  <c:v>187</c:v>
                </c:pt>
                <c:pt idx="2">
                  <c:v>74</c:v>
                </c:pt>
                <c:pt idx="3">
                  <c:v>143</c:v>
                </c:pt>
                <c:pt idx="4">
                  <c:v>44</c:v>
                </c:pt>
                <c:pt idx="5">
                  <c:v>52</c:v>
                </c:pt>
                <c:pt idx="6">
                  <c:v>59</c:v>
                </c:pt>
                <c:pt idx="7">
                  <c:v>83</c:v>
                </c:pt>
                <c:pt idx="8">
                  <c:v>34</c:v>
                </c:pt>
                <c:pt idx="9">
                  <c:v>33</c:v>
                </c:pt>
                <c:pt idx="10">
                  <c:v>45</c:v>
                </c:pt>
                <c:pt idx="11">
                  <c:v>66</c:v>
                </c:pt>
                <c:pt idx="12">
                  <c:v>142</c:v>
                </c:pt>
                <c:pt idx="13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305648"/>
        <c:axId val="223306040"/>
      </c:barChart>
      <c:catAx>
        <c:axId val="22330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FF0000"/>
                    </a:solidFill>
                  </a:rPr>
                  <a:t>Republicans</a:t>
                </a:r>
              </a:p>
              <a:p>
                <a:pPr>
                  <a:defRPr/>
                </a:pPr>
                <a:r>
                  <a:rPr lang="en-US">
                    <a:solidFill>
                      <a:schemeClr val="accent1"/>
                    </a:solidFill>
                  </a:rPr>
                  <a:t>Democrats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306040"/>
        <c:crosses val="autoZero"/>
        <c:auto val="1"/>
        <c:lblAlgn val="ctr"/>
        <c:lblOffset val="100"/>
        <c:noMultiLvlLbl val="0"/>
      </c:catAx>
      <c:valAx>
        <c:axId val="223306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tweets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30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tweets posted overall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Sheet1!$F$2:$F$18</c:f>
              <c:strCache>
                <c:ptCount val="17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bill</c:v>
                </c:pt>
                <c:pt idx="4">
                  <c:v>budget</c:v>
                </c:pt>
                <c:pt idx="5">
                  <c:v>co</c:v>
                </c:pt>
                <c:pt idx="6">
                  <c:v>great</c:v>
                </c:pt>
                <c:pt idx="7">
                  <c:v>here</c:v>
                </c:pt>
                <c:pt idx="8">
                  <c:v>house</c:v>
                </c:pt>
                <c:pt idx="9">
                  <c:v>http</c:v>
                </c:pt>
                <c:pt idx="10">
                  <c:v>is</c:v>
                </c:pt>
                <c:pt idx="11">
                  <c:v>jobs</c:v>
                </c:pt>
                <c:pt idx="12">
                  <c:v>more</c:v>
                </c:pt>
                <c:pt idx="13">
                  <c:v>rt</c:v>
                </c:pt>
                <c:pt idx="14">
                  <c:v>thanks</c:v>
                </c:pt>
                <c:pt idx="15">
                  <c:v>today</c:v>
                </c:pt>
                <c:pt idx="16">
                  <c:v>was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Sheet1!$G$2:$G$18</c:f>
              <c:strCache>
                <c:ptCount val="17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bill</c:v>
                </c:pt>
                <c:pt idx="4">
                  <c:v>budget</c:v>
                </c:pt>
                <c:pt idx="5">
                  <c:v>co</c:v>
                </c:pt>
                <c:pt idx="6">
                  <c:v>great</c:v>
                </c:pt>
                <c:pt idx="7">
                  <c:v>here</c:v>
                </c:pt>
                <c:pt idx="8">
                  <c:v>house</c:v>
                </c:pt>
                <c:pt idx="9">
                  <c:v>http</c:v>
                </c:pt>
                <c:pt idx="10">
                  <c:v>is</c:v>
                </c:pt>
                <c:pt idx="11">
                  <c:v>jobs</c:v>
                </c:pt>
                <c:pt idx="12">
                  <c:v>more</c:v>
                </c:pt>
                <c:pt idx="13">
                  <c:v>rt</c:v>
                </c:pt>
                <c:pt idx="14">
                  <c:v>thanks</c:v>
                </c:pt>
                <c:pt idx="15">
                  <c:v>today</c:v>
                </c:pt>
                <c:pt idx="16">
                  <c:v>was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574</c:v>
                </c:pt>
                <c:pt idx="1">
                  <c:v>2877</c:v>
                </c:pt>
                <c:pt idx="2">
                  <c:v>710</c:v>
                </c:pt>
                <c:pt idx="3">
                  <c:v>597</c:v>
                </c:pt>
                <c:pt idx="4">
                  <c:v>378</c:v>
                </c:pt>
                <c:pt idx="5">
                  <c:v>8364</c:v>
                </c:pt>
                <c:pt idx="6">
                  <c:v>889</c:v>
                </c:pt>
                <c:pt idx="7">
                  <c:v>471</c:v>
                </c:pt>
                <c:pt idx="8">
                  <c:v>722</c:v>
                </c:pt>
                <c:pt idx="9">
                  <c:v>8222</c:v>
                </c:pt>
                <c:pt idx="10">
                  <c:v>1598</c:v>
                </c:pt>
                <c:pt idx="11">
                  <c:v>537</c:v>
                </c:pt>
                <c:pt idx="12">
                  <c:v>725</c:v>
                </c:pt>
                <c:pt idx="13">
                  <c:v>459</c:v>
                </c:pt>
                <c:pt idx="14">
                  <c:v>537</c:v>
                </c:pt>
                <c:pt idx="15">
                  <c:v>1741</c:v>
                </c:pt>
                <c:pt idx="16">
                  <c:v>426</c:v>
                </c:pt>
              </c:numCache>
            </c:numRef>
          </c:val>
        </c:ser>
        <c:ser>
          <c:idx val="1"/>
          <c:order val="1"/>
          <c:tx>
            <c:strRef>
              <c:f>Sheet1!$G$2:$G$18</c:f>
              <c:strCache>
                <c:ptCount val="17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bill</c:v>
                </c:pt>
                <c:pt idx="4">
                  <c:v>budget</c:v>
                </c:pt>
                <c:pt idx="5">
                  <c:v>co</c:v>
                </c:pt>
                <c:pt idx="6">
                  <c:v>great</c:v>
                </c:pt>
                <c:pt idx="7">
                  <c:v>here</c:v>
                </c:pt>
                <c:pt idx="8">
                  <c:v>house</c:v>
                </c:pt>
                <c:pt idx="9">
                  <c:v>http</c:v>
                </c:pt>
                <c:pt idx="10">
                  <c:v>is</c:v>
                </c:pt>
                <c:pt idx="11">
                  <c:v>jobs</c:v>
                </c:pt>
                <c:pt idx="12">
                  <c:v>more</c:v>
                </c:pt>
                <c:pt idx="13">
                  <c:v>rt</c:v>
                </c:pt>
                <c:pt idx="14">
                  <c:v>thanks</c:v>
                </c:pt>
                <c:pt idx="15">
                  <c:v>today</c:v>
                </c:pt>
                <c:pt idx="16">
                  <c:v>was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Sheet1!$G$2:$G$18</c:f>
              <c:strCache>
                <c:ptCount val="17"/>
                <c:pt idx="0">
                  <c:v>act</c:v>
                </c:pt>
                <c:pt idx="1">
                  <c:v>amp</c:v>
                </c:pt>
                <c:pt idx="2">
                  <c:v>are</c:v>
                </c:pt>
                <c:pt idx="3">
                  <c:v>bill</c:v>
                </c:pt>
                <c:pt idx="4">
                  <c:v>budget</c:v>
                </c:pt>
                <c:pt idx="5">
                  <c:v>co</c:v>
                </c:pt>
                <c:pt idx="6">
                  <c:v>great</c:v>
                </c:pt>
                <c:pt idx="7">
                  <c:v>here</c:v>
                </c:pt>
                <c:pt idx="8">
                  <c:v>house</c:v>
                </c:pt>
                <c:pt idx="9">
                  <c:v>http</c:v>
                </c:pt>
                <c:pt idx="10">
                  <c:v>is</c:v>
                </c:pt>
                <c:pt idx="11">
                  <c:v>jobs</c:v>
                </c:pt>
                <c:pt idx="12">
                  <c:v>more</c:v>
                </c:pt>
                <c:pt idx="13">
                  <c:v>rt</c:v>
                </c:pt>
                <c:pt idx="14">
                  <c:v>thanks</c:v>
                </c:pt>
                <c:pt idx="15">
                  <c:v>today</c:v>
                </c:pt>
                <c:pt idx="16">
                  <c:v>was</c:v>
                </c:pt>
              </c:strCache>
            </c:strRef>
          </c:cat>
          <c:val>
            <c:numRef>
              <c:f>Sheet1!$H$2:$H$19</c:f>
              <c:numCache>
                <c:formatCode>General</c:formatCode>
                <c:ptCount val="18"/>
                <c:pt idx="0">
                  <c:v>522</c:v>
                </c:pt>
                <c:pt idx="1">
                  <c:v>2112</c:v>
                </c:pt>
                <c:pt idx="2">
                  <c:v>966</c:v>
                </c:pt>
                <c:pt idx="3">
                  <c:v>605</c:v>
                </c:pt>
                <c:pt idx="4">
                  <c:v>772</c:v>
                </c:pt>
                <c:pt idx="5">
                  <c:v>10407</c:v>
                </c:pt>
                <c:pt idx="6">
                  <c:v>972</c:v>
                </c:pt>
                <c:pt idx="7">
                  <c:v>896</c:v>
                </c:pt>
                <c:pt idx="8">
                  <c:v>1001</c:v>
                </c:pt>
                <c:pt idx="9">
                  <c:v>10211</c:v>
                </c:pt>
                <c:pt idx="10">
                  <c:v>1815</c:v>
                </c:pt>
                <c:pt idx="11">
                  <c:v>492</c:v>
                </c:pt>
                <c:pt idx="12">
                  <c:v>957</c:v>
                </c:pt>
                <c:pt idx="13">
                  <c:v>794</c:v>
                </c:pt>
                <c:pt idx="14">
                  <c:v>502</c:v>
                </c:pt>
                <c:pt idx="15">
                  <c:v>1897</c:v>
                </c:pt>
                <c:pt idx="16">
                  <c:v>497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306824"/>
        <c:axId val="223307216"/>
      </c:barChart>
      <c:catAx>
        <c:axId val="223306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FF0000"/>
                    </a:solidFill>
                  </a:rPr>
                  <a:t>Republicans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chemeClr val="accent1"/>
                    </a:solidFill>
                  </a:rPr>
                  <a:t>Democrats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307216"/>
        <c:crosses val="autoZero"/>
        <c:auto val="1"/>
        <c:lblAlgn val="ctr"/>
        <c:lblOffset val="100"/>
        <c:noMultiLvlLbl val="0"/>
      </c:catAx>
      <c:valAx>
        <c:axId val="22330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tweets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306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F1EF7-7AEA-4AE3-8FFF-56A4E0445024}" type="doc">
      <dgm:prSet loTypeId="urn:microsoft.com/office/officeart/2005/8/layout/venn1" loCatId="relationship" qsTypeId="urn:microsoft.com/office/officeart/2005/8/quickstyle/simple1" qsCatId="simple" csTypeId="urn:microsoft.com/office/officeart/2005/8/colors/accent6_2" csCatId="accent6" phldr="1"/>
      <dgm:spPr/>
    </dgm:pt>
    <dgm:pt modelId="{638491E9-CC42-4CBE-8C6C-3DEA9CFE793F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b="1" u="sng" dirty="0" smtClean="0"/>
            <a:t>Republicans</a:t>
          </a:r>
          <a:endParaRPr lang="en-US" sz="1400" b="1" u="sng" dirty="0"/>
        </a:p>
      </dgm:t>
    </dgm:pt>
    <dgm:pt modelId="{110021B0-CC48-4DB9-8B1B-C119A299AAAE}" type="parTrans" cxnId="{15EFAC3C-92AC-4B3A-9448-B851DC36BFFF}">
      <dgm:prSet/>
      <dgm:spPr/>
      <dgm:t>
        <a:bodyPr/>
        <a:lstStyle/>
        <a:p>
          <a:endParaRPr lang="en-US"/>
        </a:p>
      </dgm:t>
    </dgm:pt>
    <dgm:pt modelId="{80627405-3833-40F7-933E-F350CFBC0562}" type="sibTrans" cxnId="{15EFAC3C-92AC-4B3A-9448-B851DC36BFFF}">
      <dgm:prSet/>
      <dgm:spPr/>
      <dgm:t>
        <a:bodyPr/>
        <a:lstStyle/>
        <a:p>
          <a:endParaRPr lang="en-US"/>
        </a:p>
      </dgm:t>
    </dgm:pt>
    <dgm:pt modelId="{0D53244F-61BA-463A-961C-2AEEF3680A45}">
      <dgm:prSet phldrT="[Text]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b="1" u="sng" dirty="0" smtClean="0"/>
            <a:t>Democrats</a:t>
          </a:r>
          <a:endParaRPr lang="en-US" sz="1400" b="1" u="sng" dirty="0"/>
        </a:p>
      </dgm:t>
    </dgm:pt>
    <dgm:pt modelId="{DD95BA2F-D858-4B39-A34C-844A742C9927}" type="parTrans" cxnId="{3E15B7B3-94D2-4F5F-9B56-7846705DED9C}">
      <dgm:prSet/>
      <dgm:spPr/>
      <dgm:t>
        <a:bodyPr/>
        <a:lstStyle/>
        <a:p>
          <a:endParaRPr lang="en-US"/>
        </a:p>
      </dgm:t>
    </dgm:pt>
    <dgm:pt modelId="{9F25316B-DAEE-4211-B1B7-33F0BA6C80C1}" type="sibTrans" cxnId="{3E15B7B3-94D2-4F5F-9B56-7846705DED9C}">
      <dgm:prSet/>
      <dgm:spPr/>
      <dgm:t>
        <a:bodyPr/>
        <a:lstStyle/>
        <a:p>
          <a:endParaRPr lang="en-US"/>
        </a:p>
      </dgm:t>
    </dgm:pt>
    <dgm:pt modelId="{A814B977-7D4B-468F-94D1-5B066FB14A95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b="1" dirty="0" smtClean="0"/>
            <a:t>Benghazi</a:t>
          </a:r>
          <a:endParaRPr lang="en-US" sz="1400" b="1" dirty="0"/>
        </a:p>
      </dgm:t>
    </dgm:pt>
    <dgm:pt modelId="{86FE30CA-0709-4381-8503-EFBDF02F35B3}" type="parTrans" cxnId="{2E4D09DC-7443-4242-9DF9-BA7A763FBDA9}">
      <dgm:prSet/>
      <dgm:spPr/>
      <dgm:t>
        <a:bodyPr/>
        <a:lstStyle/>
        <a:p>
          <a:endParaRPr lang="en-US"/>
        </a:p>
      </dgm:t>
    </dgm:pt>
    <dgm:pt modelId="{D45AC1D1-E24A-40D0-B7A5-5A6CC2DED159}" type="sibTrans" cxnId="{2E4D09DC-7443-4242-9DF9-BA7A763FBDA9}">
      <dgm:prSet/>
      <dgm:spPr/>
      <dgm:t>
        <a:bodyPr/>
        <a:lstStyle/>
        <a:p>
          <a:endParaRPr lang="en-US"/>
        </a:p>
      </dgm:t>
    </dgm:pt>
    <dgm:pt modelId="{DDD3F178-F9F4-49F3-BDE1-D603BC5C64F8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E55649A2-1BCA-465F-B31D-CDFA1A6573D3}" type="parTrans" cxnId="{D413069B-EBB7-4DDE-9413-8EA494C5DE2C}">
      <dgm:prSet/>
      <dgm:spPr/>
      <dgm:t>
        <a:bodyPr/>
        <a:lstStyle/>
        <a:p>
          <a:endParaRPr lang="en-US"/>
        </a:p>
      </dgm:t>
    </dgm:pt>
    <dgm:pt modelId="{7E20DB6F-DA1E-401D-BB16-6F5F8E510231}" type="sibTrans" cxnId="{D413069B-EBB7-4DDE-9413-8EA494C5DE2C}">
      <dgm:prSet/>
      <dgm:spPr/>
      <dgm:t>
        <a:bodyPr/>
        <a:lstStyle/>
        <a:p>
          <a:endParaRPr lang="en-US"/>
        </a:p>
      </dgm:t>
    </dgm:pt>
    <dgm:pt modelId="{4AF3655D-6F00-4884-B9A9-513D3028C1C1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 hearing</a:t>
          </a:r>
          <a:endParaRPr lang="en-US" sz="1400" dirty="0"/>
        </a:p>
      </dgm:t>
    </dgm:pt>
    <dgm:pt modelId="{225CCDD4-5AA5-49E9-B342-EAE9D0B2BF5D}" type="parTrans" cxnId="{07743D36-44CC-447D-BBF9-6867A342735F}">
      <dgm:prSet/>
      <dgm:spPr/>
      <dgm:t>
        <a:bodyPr/>
        <a:lstStyle/>
        <a:p>
          <a:endParaRPr lang="en-US"/>
        </a:p>
      </dgm:t>
    </dgm:pt>
    <dgm:pt modelId="{28BDE958-C6F6-4B21-A92A-8E51B9F28650}" type="sibTrans" cxnId="{07743D36-44CC-447D-BBF9-6867A342735F}">
      <dgm:prSet/>
      <dgm:spPr/>
      <dgm:t>
        <a:bodyPr/>
        <a:lstStyle/>
        <a:p>
          <a:endParaRPr lang="en-US"/>
        </a:p>
      </dgm:t>
    </dgm:pt>
    <dgm:pt modelId="{2339C536-0327-4506-9216-32589DEAAC19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 </a:t>
          </a:r>
          <a:r>
            <a:rPr lang="en-US" sz="1400" b="1" dirty="0" smtClean="0"/>
            <a:t>IRS</a:t>
          </a:r>
          <a:endParaRPr lang="en-US" sz="1400" b="1" dirty="0"/>
        </a:p>
      </dgm:t>
    </dgm:pt>
    <dgm:pt modelId="{28F9C0B8-2970-4D6B-B70D-95EEEDEE86CF}" type="parTrans" cxnId="{3769389B-AAFF-45A9-A13D-B60FB1DAEA9D}">
      <dgm:prSet/>
      <dgm:spPr/>
      <dgm:t>
        <a:bodyPr/>
        <a:lstStyle/>
        <a:p>
          <a:endParaRPr lang="en-US"/>
        </a:p>
      </dgm:t>
    </dgm:pt>
    <dgm:pt modelId="{6981883F-C4EE-4F78-94B9-D1AB3A013979}" type="sibTrans" cxnId="{3769389B-AAFF-45A9-A13D-B60FB1DAEA9D}">
      <dgm:prSet/>
      <dgm:spPr/>
      <dgm:t>
        <a:bodyPr/>
        <a:lstStyle/>
        <a:p>
          <a:endParaRPr lang="en-US"/>
        </a:p>
      </dgm:t>
    </dgm:pt>
    <dgm:pt modelId="{09421BBE-1F2A-469A-ABD9-B3DBB372866D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 live</a:t>
          </a:r>
          <a:endParaRPr lang="en-US" sz="1400" dirty="0"/>
        </a:p>
      </dgm:t>
    </dgm:pt>
    <dgm:pt modelId="{A4541F54-23CE-4A9D-8B48-CCE36EA54E52}" type="parTrans" cxnId="{5C6D0AD1-2E3F-4F66-90E5-831C53F18607}">
      <dgm:prSet/>
      <dgm:spPr/>
      <dgm:t>
        <a:bodyPr/>
        <a:lstStyle/>
        <a:p>
          <a:endParaRPr lang="en-US"/>
        </a:p>
      </dgm:t>
    </dgm:pt>
    <dgm:pt modelId="{E6EE05F9-29D0-4476-B627-D90323AA894A}" type="sibTrans" cxnId="{5C6D0AD1-2E3F-4F66-90E5-831C53F18607}">
      <dgm:prSet/>
      <dgm:spPr/>
      <dgm:t>
        <a:bodyPr/>
        <a:lstStyle/>
        <a:p>
          <a:endParaRPr lang="en-US"/>
        </a:p>
      </dgm:t>
    </dgm:pt>
    <dgm:pt modelId="{A1C1FE14-D470-46D9-AA0D-48D8C40989E3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 morning</a:t>
          </a:r>
          <a:endParaRPr lang="en-US" sz="1400" dirty="0"/>
        </a:p>
      </dgm:t>
    </dgm:pt>
    <dgm:pt modelId="{36B49411-6154-4308-AA2A-9C2273D7D1D4}" type="parTrans" cxnId="{431FF1EB-DE7C-4EB5-AD18-E7014388E27C}">
      <dgm:prSet/>
      <dgm:spPr/>
      <dgm:t>
        <a:bodyPr/>
        <a:lstStyle/>
        <a:p>
          <a:endParaRPr lang="en-US"/>
        </a:p>
      </dgm:t>
    </dgm:pt>
    <dgm:pt modelId="{6136007A-52DE-4FCE-8606-AECE0D03FE8C}" type="sibTrans" cxnId="{431FF1EB-DE7C-4EB5-AD18-E7014388E27C}">
      <dgm:prSet/>
      <dgm:spPr/>
      <dgm:t>
        <a:bodyPr/>
        <a:lstStyle/>
        <a:p>
          <a:endParaRPr lang="en-US"/>
        </a:p>
      </dgm:t>
    </dgm:pt>
    <dgm:pt modelId="{5C23A7D7-4CC1-4BBF-8AC7-EE1FDD260697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 </a:t>
          </a:r>
          <a:r>
            <a:rPr lang="en-US" sz="1400" b="1" dirty="0" err="1" smtClean="0"/>
            <a:t>Obamacare</a:t>
          </a:r>
          <a:endParaRPr lang="en-US" sz="1400" b="1" dirty="0"/>
        </a:p>
      </dgm:t>
    </dgm:pt>
    <dgm:pt modelId="{FDFF0044-A1BE-4A17-8E8C-369FA19E37E3}" type="parTrans" cxnId="{7E58D87A-11A4-4613-AB41-E1F7BCC7D5C9}">
      <dgm:prSet/>
      <dgm:spPr/>
      <dgm:t>
        <a:bodyPr/>
        <a:lstStyle/>
        <a:p>
          <a:endParaRPr lang="en-US"/>
        </a:p>
      </dgm:t>
    </dgm:pt>
    <dgm:pt modelId="{A9565634-96A1-45AD-8CFE-E2CBE831A37C}" type="sibTrans" cxnId="{7E58D87A-11A4-4613-AB41-E1F7BCC7D5C9}">
      <dgm:prSet/>
      <dgm:spPr/>
      <dgm:t>
        <a:bodyPr/>
        <a:lstStyle/>
        <a:p>
          <a:endParaRPr lang="en-US"/>
        </a:p>
      </dgm:t>
    </dgm:pt>
    <dgm:pt modelId="{6BBEA416-A6D1-4B1F-8577-3BCDBDA192D9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 </a:t>
          </a:r>
          <a:r>
            <a:rPr lang="en-US" sz="1400" b="1" dirty="0" smtClean="0"/>
            <a:t>Obama</a:t>
          </a:r>
          <a:endParaRPr lang="en-US" sz="1400" b="1" dirty="0"/>
        </a:p>
      </dgm:t>
    </dgm:pt>
    <dgm:pt modelId="{69D33D67-8762-4E73-8401-4F6F55C4F41B}" type="parTrans" cxnId="{5E4FCF88-0A0E-4BEE-B939-D8828EF7CA9F}">
      <dgm:prSet/>
      <dgm:spPr/>
      <dgm:t>
        <a:bodyPr/>
        <a:lstStyle/>
        <a:p>
          <a:endParaRPr lang="en-US"/>
        </a:p>
      </dgm:t>
    </dgm:pt>
    <dgm:pt modelId="{ADAE3422-C5D6-4B11-8AB5-18342FAC28F6}" type="sibTrans" cxnId="{5E4FCF88-0A0E-4BEE-B939-D8828EF7CA9F}">
      <dgm:prSet/>
      <dgm:spPr/>
      <dgm:t>
        <a:bodyPr/>
        <a:lstStyle/>
        <a:p>
          <a:endParaRPr lang="en-US"/>
        </a:p>
      </dgm:t>
    </dgm:pt>
    <dgm:pt modelId="{111C2271-AEBB-43F7-AEB2-25FB37F09AFC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president</a:t>
          </a:r>
          <a:endParaRPr lang="en-US" sz="1400" dirty="0"/>
        </a:p>
      </dgm:t>
    </dgm:pt>
    <dgm:pt modelId="{56F2BA60-90FA-44CA-BDEE-E5B2824C26C7}" type="parTrans" cxnId="{C8BF3416-5A1E-4325-A9E8-8336AB7ECCA0}">
      <dgm:prSet/>
      <dgm:spPr/>
      <dgm:t>
        <a:bodyPr/>
        <a:lstStyle/>
        <a:p>
          <a:endParaRPr lang="en-US"/>
        </a:p>
      </dgm:t>
    </dgm:pt>
    <dgm:pt modelId="{05E0E36E-BC2D-4DF7-9326-C1103494CF53}" type="sibTrans" cxnId="{C8BF3416-5A1E-4325-A9E8-8336AB7ECCA0}">
      <dgm:prSet/>
      <dgm:spPr/>
      <dgm:t>
        <a:bodyPr/>
        <a:lstStyle/>
        <a:p>
          <a:endParaRPr lang="en-US"/>
        </a:p>
      </dgm:t>
    </dgm:pt>
    <dgm:pt modelId="{AFA0A24D-C8D0-43EA-861A-F4FD8711A24A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b="1" dirty="0" smtClean="0"/>
            <a:t>tax</a:t>
          </a:r>
          <a:endParaRPr lang="en-US" sz="1400" b="1" dirty="0"/>
        </a:p>
      </dgm:t>
    </dgm:pt>
    <dgm:pt modelId="{D3B5A115-E709-417A-9861-9C605B77E4B0}" type="parTrans" cxnId="{81CCE6CB-D266-4084-B724-1DDD1AA242A9}">
      <dgm:prSet/>
      <dgm:spPr/>
      <dgm:t>
        <a:bodyPr/>
        <a:lstStyle/>
        <a:p>
          <a:endParaRPr lang="en-US"/>
        </a:p>
      </dgm:t>
    </dgm:pt>
    <dgm:pt modelId="{4C61E759-D33A-4278-87AE-F174E6000085}" type="sibTrans" cxnId="{81CCE6CB-D266-4084-B724-1DDD1AA242A9}">
      <dgm:prSet/>
      <dgm:spPr/>
      <dgm:t>
        <a:bodyPr/>
        <a:lstStyle/>
        <a:p>
          <a:endParaRPr lang="en-US"/>
        </a:p>
      </dgm:t>
    </dgm:pt>
    <dgm:pt modelId="{C97F3B8E-0E35-4BD7-ABCB-CC5A41A39082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watch</a:t>
          </a:r>
          <a:endParaRPr lang="en-US" sz="1400" dirty="0"/>
        </a:p>
      </dgm:t>
    </dgm:pt>
    <dgm:pt modelId="{A39CC1DB-A113-4999-8A9F-12A932B31DB3}" type="parTrans" cxnId="{D71A8DD0-CD53-4BFA-8927-A555C9E8B583}">
      <dgm:prSet/>
      <dgm:spPr/>
      <dgm:t>
        <a:bodyPr/>
        <a:lstStyle/>
        <a:p>
          <a:endParaRPr lang="en-US"/>
        </a:p>
      </dgm:t>
    </dgm:pt>
    <dgm:pt modelId="{571D2D3D-2CE4-4CED-9ED4-AA195876379A}" type="sibTrans" cxnId="{D71A8DD0-CD53-4BFA-8927-A555C9E8B583}">
      <dgm:prSet/>
      <dgm:spPr/>
      <dgm:t>
        <a:bodyPr/>
        <a:lstStyle/>
        <a:p>
          <a:endParaRPr lang="en-US"/>
        </a:p>
      </dgm:t>
    </dgm:pt>
    <dgm:pt modelId="{BACD2C4E-EFAA-4959-8CAC-C0ADA04F8651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2</a:t>
          </a:r>
          <a:endParaRPr lang="en-US" sz="1400" dirty="0"/>
        </a:p>
      </dgm:t>
    </dgm:pt>
    <dgm:pt modelId="{9BD3AF90-8829-4031-82EE-C15B9F38BE0D}" type="parTrans" cxnId="{0DB8510A-AA51-43A0-8D0A-6ABEC1A642F3}">
      <dgm:prSet/>
      <dgm:spPr/>
      <dgm:t>
        <a:bodyPr/>
        <a:lstStyle/>
        <a:p>
          <a:endParaRPr lang="en-US"/>
        </a:p>
      </dgm:t>
    </dgm:pt>
    <dgm:pt modelId="{67047FE9-06DF-49DD-842C-92E6D3C24185}" type="sibTrans" cxnId="{0DB8510A-AA51-43A0-8D0A-6ABEC1A642F3}">
      <dgm:prSet/>
      <dgm:spPr/>
      <dgm:t>
        <a:bodyPr/>
        <a:lstStyle/>
        <a:p>
          <a:endParaRPr lang="en-US"/>
        </a:p>
      </dgm:t>
    </dgm:pt>
    <dgm:pt modelId="{21290D09-5F3D-4267-9777-133C4AEE8045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</a:t>
          </a:r>
          <a:r>
            <a:rPr lang="en-US" sz="1400" b="1" dirty="0" smtClean="0"/>
            <a:t>Congress</a:t>
          </a:r>
          <a:endParaRPr lang="en-US" sz="1400" b="1" dirty="0"/>
        </a:p>
      </dgm:t>
    </dgm:pt>
    <dgm:pt modelId="{085C3104-016B-4969-AF70-5C819867CBF0}" type="parTrans" cxnId="{C3E63A3A-F4CB-49D2-851F-021B7CA60292}">
      <dgm:prSet/>
      <dgm:spPr/>
      <dgm:t>
        <a:bodyPr/>
        <a:lstStyle/>
        <a:p>
          <a:endParaRPr lang="en-US"/>
        </a:p>
      </dgm:t>
    </dgm:pt>
    <dgm:pt modelId="{DA9BADA9-CB0A-43C3-92E7-15C0C4BE5E94}" type="sibTrans" cxnId="{C3E63A3A-F4CB-49D2-851F-021B7CA60292}">
      <dgm:prSet/>
      <dgm:spPr/>
      <dgm:t>
        <a:bodyPr/>
        <a:lstStyle/>
        <a:p>
          <a:endParaRPr lang="en-US"/>
        </a:p>
      </dgm:t>
    </dgm:pt>
    <dgm:pt modelId="{0869494B-F720-49EA-9062-295F5A5F19F4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</a:t>
          </a:r>
          <a:r>
            <a:rPr lang="en-US" sz="1400" b="1" dirty="0" smtClean="0"/>
            <a:t>families</a:t>
          </a:r>
          <a:endParaRPr lang="en-US" sz="1400" b="1" dirty="0"/>
        </a:p>
      </dgm:t>
    </dgm:pt>
    <dgm:pt modelId="{3BCC13C9-178D-493D-BA8D-23894CCC6FA5}" type="parTrans" cxnId="{87C1A357-3F8B-41D2-8AA0-AAB164F46C5A}">
      <dgm:prSet/>
      <dgm:spPr/>
      <dgm:t>
        <a:bodyPr/>
        <a:lstStyle/>
        <a:p>
          <a:endParaRPr lang="en-US"/>
        </a:p>
      </dgm:t>
    </dgm:pt>
    <dgm:pt modelId="{6E98DB91-F39D-484B-B8AF-2EC629934DA2}" type="sibTrans" cxnId="{87C1A357-3F8B-41D2-8AA0-AAB164F46C5A}">
      <dgm:prSet/>
      <dgm:spPr/>
      <dgm:t>
        <a:bodyPr/>
        <a:lstStyle/>
        <a:p>
          <a:endParaRPr lang="en-US"/>
        </a:p>
      </dgm:t>
    </dgm:pt>
    <dgm:pt modelId="{EF8CDDA9-5216-4236-8546-3264ED43F67C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help</a:t>
          </a:r>
          <a:endParaRPr lang="en-US" sz="1400" dirty="0"/>
        </a:p>
      </dgm:t>
    </dgm:pt>
    <dgm:pt modelId="{89EE93C8-B854-4843-853B-EB89FB1C3E45}" type="parTrans" cxnId="{AB3BD7AF-49E0-404F-858B-670542D572AD}">
      <dgm:prSet/>
      <dgm:spPr/>
      <dgm:t>
        <a:bodyPr/>
        <a:lstStyle/>
        <a:p>
          <a:endParaRPr lang="en-US"/>
        </a:p>
      </dgm:t>
    </dgm:pt>
    <dgm:pt modelId="{BDD10A65-06F5-4593-8097-1B97B3B9F36B}" type="sibTrans" cxnId="{AB3BD7AF-49E0-404F-858B-670542D572AD}">
      <dgm:prSet/>
      <dgm:spPr/>
      <dgm:t>
        <a:bodyPr/>
        <a:lstStyle/>
        <a:p>
          <a:endParaRPr lang="en-US"/>
        </a:p>
      </dgm:t>
    </dgm:pt>
    <dgm:pt modelId="{E41F4485-8226-49FE-BB64-01F95B1F3A11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need</a:t>
          </a:r>
          <a:endParaRPr lang="en-US" sz="1400" dirty="0"/>
        </a:p>
      </dgm:t>
    </dgm:pt>
    <dgm:pt modelId="{43618844-F9D9-4564-B9B1-3B006A8ED32C}" type="parTrans" cxnId="{D4EA3A6E-1CFD-4D3F-9B0D-6504B237831E}">
      <dgm:prSet/>
      <dgm:spPr/>
      <dgm:t>
        <a:bodyPr/>
        <a:lstStyle/>
        <a:p>
          <a:endParaRPr lang="en-US"/>
        </a:p>
      </dgm:t>
    </dgm:pt>
    <dgm:pt modelId="{F2FB294C-02D4-4076-9C5B-8B80A73C1323}" type="sibTrans" cxnId="{D4EA3A6E-1CFD-4D3F-9B0D-6504B237831E}">
      <dgm:prSet/>
      <dgm:spPr/>
      <dgm:t>
        <a:bodyPr/>
        <a:lstStyle/>
        <a:p>
          <a:endParaRPr lang="en-US"/>
        </a:p>
      </dgm:t>
    </dgm:pt>
    <dgm:pt modelId="{DACCD8FA-2920-4FF4-B60A-5C1C80807A9C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</a:t>
          </a:r>
          <a:r>
            <a:rPr lang="en-US" sz="1400" b="1" dirty="0" smtClean="0"/>
            <a:t>proud</a:t>
          </a:r>
          <a:endParaRPr lang="en-US" sz="1400" b="1" dirty="0"/>
        </a:p>
      </dgm:t>
    </dgm:pt>
    <dgm:pt modelId="{EC0E9A96-1E2E-406B-9950-0078A910BD88}" type="parTrans" cxnId="{FE0A6DB7-E404-490A-A101-13587C92A8FD}">
      <dgm:prSet/>
      <dgm:spPr/>
      <dgm:t>
        <a:bodyPr/>
        <a:lstStyle/>
        <a:p>
          <a:endParaRPr lang="en-US"/>
        </a:p>
      </dgm:t>
    </dgm:pt>
    <dgm:pt modelId="{1F3952EF-3EFC-424D-9981-2C29AF6E6921}" type="sibTrans" cxnId="{FE0A6DB7-E404-490A-A101-13587C92A8FD}">
      <dgm:prSet/>
      <dgm:spPr/>
      <dgm:t>
        <a:bodyPr/>
        <a:lstStyle/>
        <a:p>
          <a:endParaRPr lang="en-US"/>
        </a:p>
      </dgm:t>
    </dgm:pt>
    <dgm:pt modelId="{F7A4043E-2A7E-422C-9DAD-43E6C8D6854A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b="1" dirty="0" smtClean="0"/>
            <a:t>support</a:t>
          </a:r>
          <a:endParaRPr lang="en-US" sz="1400" b="1" dirty="0"/>
        </a:p>
      </dgm:t>
    </dgm:pt>
    <dgm:pt modelId="{3BC75A11-4308-43EC-9DA7-98F044AEC864}" type="parTrans" cxnId="{4A537A7D-D55E-4ECD-A8C1-2DEFA47ED9BE}">
      <dgm:prSet/>
      <dgm:spPr/>
      <dgm:t>
        <a:bodyPr/>
        <a:lstStyle/>
        <a:p>
          <a:endParaRPr lang="en-US"/>
        </a:p>
      </dgm:t>
    </dgm:pt>
    <dgm:pt modelId="{C610C39F-64DA-41DA-B79B-0E560E44B9B4}" type="sibTrans" cxnId="{4A537A7D-D55E-4ECD-A8C1-2DEFA47ED9BE}">
      <dgm:prSet/>
      <dgm:spPr/>
      <dgm:t>
        <a:bodyPr/>
        <a:lstStyle/>
        <a:p>
          <a:endParaRPr lang="en-US"/>
        </a:p>
      </dgm:t>
    </dgm:pt>
    <dgm:pt modelId="{BD4D3A15-B42E-4446-B442-D26FF45D7121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</a:t>
          </a:r>
          <a:r>
            <a:rPr lang="en-US" sz="1400" b="1" dirty="0" smtClean="0"/>
            <a:t>women</a:t>
          </a:r>
          <a:endParaRPr lang="en-US" sz="1400" b="1" dirty="0"/>
        </a:p>
      </dgm:t>
    </dgm:pt>
    <dgm:pt modelId="{0247541F-36D5-4E97-AB6B-F8D75A3354A7}" type="parTrans" cxnId="{2D3386C5-DC5B-4FBA-84EF-C90BCA4FF5EB}">
      <dgm:prSet/>
      <dgm:spPr/>
      <dgm:t>
        <a:bodyPr/>
        <a:lstStyle/>
        <a:p>
          <a:endParaRPr lang="en-US"/>
        </a:p>
      </dgm:t>
    </dgm:pt>
    <dgm:pt modelId="{9D803132-7C06-4BEC-9FF0-178F70719838}" type="sibTrans" cxnId="{2D3386C5-DC5B-4FBA-84EF-C90BCA4FF5EB}">
      <dgm:prSet/>
      <dgm:spPr/>
      <dgm:t>
        <a:bodyPr/>
        <a:lstStyle/>
        <a:p>
          <a:endParaRPr lang="en-US"/>
        </a:p>
      </dgm:t>
    </dgm:pt>
    <dgm:pt modelId="{AE87CE49-1701-4C79-AA12-0BA29683B164}" type="pres">
      <dgm:prSet presAssocID="{DEBF1EF7-7AEA-4AE3-8FFF-56A4E0445024}" presName="compositeShape" presStyleCnt="0">
        <dgm:presLayoutVars>
          <dgm:chMax val="7"/>
          <dgm:dir/>
          <dgm:resizeHandles val="exact"/>
        </dgm:presLayoutVars>
      </dgm:prSet>
      <dgm:spPr/>
    </dgm:pt>
    <dgm:pt modelId="{BBCF49CC-F806-40C3-8EAD-18A3109CC27E}" type="pres">
      <dgm:prSet presAssocID="{638491E9-CC42-4CBE-8C6C-3DEA9CFE793F}" presName="circ1" presStyleLbl="vennNode1" presStyleIdx="0" presStyleCnt="2" custScaleX="98593" custScaleY="100674" custLinFactNeighborX="2259" custLinFactNeighborY="-1530"/>
      <dgm:spPr/>
      <dgm:t>
        <a:bodyPr/>
        <a:lstStyle/>
        <a:p>
          <a:endParaRPr lang="en-US"/>
        </a:p>
      </dgm:t>
    </dgm:pt>
    <dgm:pt modelId="{8BCC5499-ABE8-4226-8113-E51F285CBF80}" type="pres">
      <dgm:prSet presAssocID="{638491E9-CC42-4CBE-8C6C-3DEA9CFE793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EE4B0-9C04-427D-9627-233191E18F79}" type="pres">
      <dgm:prSet presAssocID="{0D53244F-61BA-463A-961C-2AEEF3680A45}" presName="circ2" presStyleLbl="vennNode1" presStyleIdx="1" presStyleCnt="2" custScaleX="101873" custScaleY="102330" custLinFactNeighborX="-10336" custLinFactNeighborY="-3299"/>
      <dgm:spPr/>
      <dgm:t>
        <a:bodyPr/>
        <a:lstStyle/>
        <a:p>
          <a:endParaRPr lang="en-US"/>
        </a:p>
      </dgm:t>
    </dgm:pt>
    <dgm:pt modelId="{8E13D382-42A9-43FC-B174-E1FFC05627D9}" type="pres">
      <dgm:prSet presAssocID="{0D53244F-61BA-463A-961C-2AEEF3680A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BD7AF-49E0-404F-858B-670542D572AD}" srcId="{0D53244F-61BA-463A-961C-2AEEF3680A45}" destId="{EF8CDDA9-5216-4236-8546-3264ED43F67C}" srcOrd="4" destOrd="0" parTransId="{89EE93C8-B854-4843-853B-EB89FB1C3E45}" sibTransId="{BDD10A65-06F5-4593-8097-1B97B3B9F36B}"/>
    <dgm:cxn modelId="{623B6A9D-C5B6-483E-8362-6E0AEE0E96F4}" type="presOf" srcId="{111C2271-AEBB-43F7-AEB2-25FB37F09AFC}" destId="{8BCC5499-ABE8-4226-8113-E51F285CBF80}" srcOrd="1" destOrd="8" presId="urn:microsoft.com/office/officeart/2005/8/layout/venn1"/>
    <dgm:cxn modelId="{90413A35-E6B3-4494-B16C-A6E06A41CBBC}" type="presOf" srcId="{A1C1FE14-D470-46D9-AA0D-48D8C40989E3}" destId="{BBCF49CC-F806-40C3-8EAD-18A3109CC27E}" srcOrd="0" destOrd="5" presId="urn:microsoft.com/office/officeart/2005/8/layout/venn1"/>
    <dgm:cxn modelId="{50F968FA-8563-4772-8801-C09AE5EFAD1E}" type="presOf" srcId="{AFA0A24D-C8D0-43EA-861A-F4FD8711A24A}" destId="{BBCF49CC-F806-40C3-8EAD-18A3109CC27E}" srcOrd="0" destOrd="9" presId="urn:microsoft.com/office/officeart/2005/8/layout/venn1"/>
    <dgm:cxn modelId="{28B5501C-CE5D-4F75-8321-AA703253A7AB}" type="presOf" srcId="{5C23A7D7-4CC1-4BBF-8AC7-EE1FDD260697}" destId="{8BCC5499-ABE8-4226-8113-E51F285CBF80}" srcOrd="1" destOrd="6" presId="urn:microsoft.com/office/officeart/2005/8/layout/venn1"/>
    <dgm:cxn modelId="{9E66CD07-07BA-4D30-BB25-8D9F413F6D2C}" type="presOf" srcId="{111C2271-AEBB-43F7-AEB2-25FB37F09AFC}" destId="{BBCF49CC-F806-40C3-8EAD-18A3109CC27E}" srcOrd="0" destOrd="8" presId="urn:microsoft.com/office/officeart/2005/8/layout/venn1"/>
    <dgm:cxn modelId="{3769389B-AAFF-45A9-A13D-B60FB1DAEA9D}" srcId="{638491E9-CC42-4CBE-8C6C-3DEA9CFE793F}" destId="{2339C536-0327-4506-9216-32589DEAAC19}" srcOrd="2" destOrd="0" parTransId="{28F9C0B8-2970-4D6B-B70D-95EEEDEE86CF}" sibTransId="{6981883F-C4EE-4F78-94B9-D1AB3A013979}"/>
    <dgm:cxn modelId="{4577679B-FFFD-4AD1-9433-A28EA5254E4C}" type="presOf" srcId="{4AF3655D-6F00-4884-B9A9-513D3028C1C1}" destId="{8BCC5499-ABE8-4226-8113-E51F285CBF80}" srcOrd="1" destOrd="2" presId="urn:microsoft.com/office/officeart/2005/8/layout/venn1"/>
    <dgm:cxn modelId="{7ACC294B-B38D-4A22-981C-1A85484F159A}" type="presOf" srcId="{0869494B-F720-49EA-9062-295F5A5F19F4}" destId="{8E13D382-42A9-43FC-B174-E1FFC05627D9}" srcOrd="1" destOrd="4" presId="urn:microsoft.com/office/officeart/2005/8/layout/venn1"/>
    <dgm:cxn modelId="{87C1A357-3F8B-41D2-8AA0-AAB164F46C5A}" srcId="{0D53244F-61BA-463A-961C-2AEEF3680A45}" destId="{0869494B-F720-49EA-9062-295F5A5F19F4}" srcOrd="3" destOrd="0" parTransId="{3BCC13C9-178D-493D-BA8D-23894CCC6FA5}" sibTransId="{6E98DB91-F39D-484B-B8AF-2EC629934DA2}"/>
    <dgm:cxn modelId="{59E0747A-7B24-429E-BE4A-25C53CF4904A}" type="presOf" srcId="{E41F4485-8226-49FE-BB64-01F95B1F3A11}" destId="{8E13D382-42A9-43FC-B174-E1FFC05627D9}" srcOrd="1" destOrd="6" presId="urn:microsoft.com/office/officeart/2005/8/layout/venn1"/>
    <dgm:cxn modelId="{17BDE77D-2B54-4A56-96BC-719AC6543608}" type="presOf" srcId="{C97F3B8E-0E35-4BD7-ABCB-CC5A41A39082}" destId="{BBCF49CC-F806-40C3-8EAD-18A3109CC27E}" srcOrd="0" destOrd="10" presId="urn:microsoft.com/office/officeart/2005/8/layout/venn1"/>
    <dgm:cxn modelId="{748FCFBB-2751-4951-828D-17FA72EFE7A7}" type="presOf" srcId="{2339C536-0327-4506-9216-32589DEAAC19}" destId="{BBCF49CC-F806-40C3-8EAD-18A3109CC27E}" srcOrd="0" destOrd="3" presId="urn:microsoft.com/office/officeart/2005/8/layout/venn1"/>
    <dgm:cxn modelId="{3E15B7B3-94D2-4F5F-9B56-7846705DED9C}" srcId="{DEBF1EF7-7AEA-4AE3-8FFF-56A4E0445024}" destId="{0D53244F-61BA-463A-961C-2AEEF3680A45}" srcOrd="1" destOrd="0" parTransId="{DD95BA2F-D858-4B39-A34C-844A742C9927}" sibTransId="{9F25316B-DAEE-4211-B1B7-33F0BA6C80C1}"/>
    <dgm:cxn modelId="{D413069B-EBB7-4DDE-9413-8EA494C5DE2C}" srcId="{0D53244F-61BA-463A-961C-2AEEF3680A45}" destId="{DDD3F178-F9F4-49F3-BDE1-D603BC5C64F8}" srcOrd="0" destOrd="0" parTransId="{E55649A2-1BCA-465F-B31D-CDFA1A6573D3}" sibTransId="{7E20DB6F-DA1E-401D-BB16-6F5F8E510231}"/>
    <dgm:cxn modelId="{8C1AC1F2-9C94-493D-A3DB-001C6720BED8}" type="presOf" srcId="{DDD3F178-F9F4-49F3-BDE1-D603BC5C64F8}" destId="{8E13D382-42A9-43FC-B174-E1FFC05627D9}" srcOrd="1" destOrd="1" presId="urn:microsoft.com/office/officeart/2005/8/layout/venn1"/>
    <dgm:cxn modelId="{381A4676-58A5-4E6A-9BCB-0C2DECAB7D74}" type="presOf" srcId="{A814B977-7D4B-468F-94D1-5B066FB14A95}" destId="{BBCF49CC-F806-40C3-8EAD-18A3109CC27E}" srcOrd="0" destOrd="1" presId="urn:microsoft.com/office/officeart/2005/8/layout/venn1"/>
    <dgm:cxn modelId="{A2E381B5-8C89-4E8A-9325-838820D8EEF2}" type="presOf" srcId="{21290D09-5F3D-4267-9777-133C4AEE8045}" destId="{0BCEE4B0-9C04-427D-9627-233191E18F79}" srcOrd="0" destOrd="3" presId="urn:microsoft.com/office/officeart/2005/8/layout/venn1"/>
    <dgm:cxn modelId="{C3E63A3A-F4CB-49D2-851F-021B7CA60292}" srcId="{0D53244F-61BA-463A-961C-2AEEF3680A45}" destId="{21290D09-5F3D-4267-9777-133C4AEE8045}" srcOrd="2" destOrd="0" parTransId="{085C3104-016B-4969-AF70-5C819867CBF0}" sibTransId="{DA9BADA9-CB0A-43C3-92E7-15C0C4BE5E94}"/>
    <dgm:cxn modelId="{FC65EABC-B4B2-4E63-B577-F1EA308CDD20}" type="presOf" srcId="{DDD3F178-F9F4-49F3-BDE1-D603BC5C64F8}" destId="{0BCEE4B0-9C04-427D-9627-233191E18F79}" srcOrd="0" destOrd="1" presId="urn:microsoft.com/office/officeart/2005/8/layout/venn1"/>
    <dgm:cxn modelId="{D71A8DD0-CD53-4BFA-8927-A555C9E8B583}" srcId="{638491E9-CC42-4CBE-8C6C-3DEA9CFE793F}" destId="{C97F3B8E-0E35-4BD7-ABCB-CC5A41A39082}" srcOrd="9" destOrd="0" parTransId="{A39CC1DB-A113-4999-8A9F-12A932B31DB3}" sibTransId="{571D2D3D-2CE4-4CED-9ED4-AA195876379A}"/>
    <dgm:cxn modelId="{81CCE6CB-D266-4084-B724-1DDD1AA242A9}" srcId="{638491E9-CC42-4CBE-8C6C-3DEA9CFE793F}" destId="{AFA0A24D-C8D0-43EA-861A-F4FD8711A24A}" srcOrd="8" destOrd="0" parTransId="{D3B5A115-E709-417A-9861-9C605B77E4B0}" sibTransId="{4C61E759-D33A-4278-87AE-F174E6000085}"/>
    <dgm:cxn modelId="{3F1EE92D-4CCE-4B77-B7CD-B3F2603665C8}" type="presOf" srcId="{C97F3B8E-0E35-4BD7-ABCB-CC5A41A39082}" destId="{8BCC5499-ABE8-4226-8113-E51F285CBF80}" srcOrd="1" destOrd="10" presId="urn:microsoft.com/office/officeart/2005/8/layout/venn1"/>
    <dgm:cxn modelId="{B1943709-F336-43BB-93C3-8082C5D44DD0}" type="presOf" srcId="{0869494B-F720-49EA-9062-295F5A5F19F4}" destId="{0BCEE4B0-9C04-427D-9627-233191E18F79}" srcOrd="0" destOrd="4" presId="urn:microsoft.com/office/officeart/2005/8/layout/venn1"/>
    <dgm:cxn modelId="{E1892C01-AE10-4B7D-A312-F5A53D204397}" type="presOf" srcId="{A814B977-7D4B-468F-94D1-5B066FB14A95}" destId="{8BCC5499-ABE8-4226-8113-E51F285CBF80}" srcOrd="1" destOrd="1" presId="urn:microsoft.com/office/officeart/2005/8/layout/venn1"/>
    <dgm:cxn modelId="{4F03A473-C59A-4736-B0E2-ED86B21D6F9F}" type="presOf" srcId="{6BBEA416-A6D1-4B1F-8577-3BCDBDA192D9}" destId="{BBCF49CC-F806-40C3-8EAD-18A3109CC27E}" srcOrd="0" destOrd="7" presId="urn:microsoft.com/office/officeart/2005/8/layout/venn1"/>
    <dgm:cxn modelId="{431FF1EB-DE7C-4EB5-AD18-E7014388E27C}" srcId="{638491E9-CC42-4CBE-8C6C-3DEA9CFE793F}" destId="{A1C1FE14-D470-46D9-AA0D-48D8C40989E3}" srcOrd="4" destOrd="0" parTransId="{36B49411-6154-4308-AA2A-9C2273D7D1D4}" sibTransId="{6136007A-52DE-4FCE-8606-AECE0D03FE8C}"/>
    <dgm:cxn modelId="{7153A5C5-029C-4A1D-9C19-DB1D480384A7}" type="presOf" srcId="{EF8CDDA9-5216-4236-8546-3264ED43F67C}" destId="{8E13D382-42A9-43FC-B174-E1FFC05627D9}" srcOrd="1" destOrd="5" presId="urn:microsoft.com/office/officeart/2005/8/layout/venn1"/>
    <dgm:cxn modelId="{C128852B-A10D-49A3-BCCC-79E95D6050C8}" type="presOf" srcId="{F7A4043E-2A7E-422C-9DAD-43E6C8D6854A}" destId="{0BCEE4B0-9C04-427D-9627-233191E18F79}" srcOrd="0" destOrd="8" presId="urn:microsoft.com/office/officeart/2005/8/layout/venn1"/>
    <dgm:cxn modelId="{FC4BD33C-E672-4BE9-BA20-85B7FD302893}" type="presOf" srcId="{BACD2C4E-EFAA-4959-8CAC-C0ADA04F8651}" destId="{0BCEE4B0-9C04-427D-9627-233191E18F79}" srcOrd="0" destOrd="2" presId="urn:microsoft.com/office/officeart/2005/8/layout/venn1"/>
    <dgm:cxn modelId="{A54880FE-2ECC-4555-BE15-CB778A905C97}" type="presOf" srcId="{AFA0A24D-C8D0-43EA-861A-F4FD8711A24A}" destId="{8BCC5499-ABE8-4226-8113-E51F285CBF80}" srcOrd="1" destOrd="9" presId="urn:microsoft.com/office/officeart/2005/8/layout/venn1"/>
    <dgm:cxn modelId="{16933A19-3808-4DD4-90DB-42B1272F6F89}" type="presOf" srcId="{6BBEA416-A6D1-4B1F-8577-3BCDBDA192D9}" destId="{8BCC5499-ABE8-4226-8113-E51F285CBF80}" srcOrd="1" destOrd="7" presId="urn:microsoft.com/office/officeart/2005/8/layout/venn1"/>
    <dgm:cxn modelId="{30849437-A6BD-4F9E-BCD8-7D2C34F81D60}" type="presOf" srcId="{638491E9-CC42-4CBE-8C6C-3DEA9CFE793F}" destId="{8BCC5499-ABE8-4226-8113-E51F285CBF80}" srcOrd="1" destOrd="0" presId="urn:microsoft.com/office/officeart/2005/8/layout/venn1"/>
    <dgm:cxn modelId="{7E58D87A-11A4-4613-AB41-E1F7BCC7D5C9}" srcId="{638491E9-CC42-4CBE-8C6C-3DEA9CFE793F}" destId="{5C23A7D7-4CC1-4BBF-8AC7-EE1FDD260697}" srcOrd="5" destOrd="0" parTransId="{FDFF0044-A1BE-4A17-8E8C-369FA19E37E3}" sibTransId="{A9565634-96A1-45AD-8CFE-E2CBE831A37C}"/>
    <dgm:cxn modelId="{3640DF47-4981-402D-81D7-EEC3EC439B37}" type="presOf" srcId="{DACCD8FA-2920-4FF4-B60A-5C1C80807A9C}" destId="{0BCEE4B0-9C04-427D-9627-233191E18F79}" srcOrd="0" destOrd="7" presId="urn:microsoft.com/office/officeart/2005/8/layout/venn1"/>
    <dgm:cxn modelId="{0FEEABA7-D19F-4928-A848-5E525C18A1CA}" type="presOf" srcId="{BD4D3A15-B42E-4446-B442-D26FF45D7121}" destId="{8E13D382-42A9-43FC-B174-E1FFC05627D9}" srcOrd="1" destOrd="9" presId="urn:microsoft.com/office/officeart/2005/8/layout/venn1"/>
    <dgm:cxn modelId="{57EE25A8-B1D6-4ACD-852C-56F0E27EAB55}" type="presOf" srcId="{638491E9-CC42-4CBE-8C6C-3DEA9CFE793F}" destId="{BBCF49CC-F806-40C3-8EAD-18A3109CC27E}" srcOrd="0" destOrd="0" presId="urn:microsoft.com/office/officeart/2005/8/layout/venn1"/>
    <dgm:cxn modelId="{BE028947-26EC-469A-B7FE-9AADF03E88B5}" type="presOf" srcId="{DEBF1EF7-7AEA-4AE3-8FFF-56A4E0445024}" destId="{AE87CE49-1701-4C79-AA12-0BA29683B164}" srcOrd="0" destOrd="0" presId="urn:microsoft.com/office/officeart/2005/8/layout/venn1"/>
    <dgm:cxn modelId="{5E4FCF88-0A0E-4BEE-B939-D8828EF7CA9F}" srcId="{638491E9-CC42-4CBE-8C6C-3DEA9CFE793F}" destId="{6BBEA416-A6D1-4B1F-8577-3BCDBDA192D9}" srcOrd="6" destOrd="0" parTransId="{69D33D67-8762-4E73-8401-4F6F55C4F41B}" sibTransId="{ADAE3422-C5D6-4B11-8AB5-18342FAC28F6}"/>
    <dgm:cxn modelId="{498765F9-2F52-4A7F-A4C5-768D9E908F74}" type="presOf" srcId="{EF8CDDA9-5216-4236-8546-3264ED43F67C}" destId="{0BCEE4B0-9C04-427D-9627-233191E18F79}" srcOrd="0" destOrd="5" presId="urn:microsoft.com/office/officeart/2005/8/layout/venn1"/>
    <dgm:cxn modelId="{44605E09-514A-4E28-A7D0-978D3C93E591}" type="presOf" srcId="{0D53244F-61BA-463A-961C-2AEEF3680A45}" destId="{0BCEE4B0-9C04-427D-9627-233191E18F79}" srcOrd="0" destOrd="0" presId="urn:microsoft.com/office/officeart/2005/8/layout/venn1"/>
    <dgm:cxn modelId="{0DB8510A-AA51-43A0-8D0A-6ABEC1A642F3}" srcId="{0D53244F-61BA-463A-961C-2AEEF3680A45}" destId="{BACD2C4E-EFAA-4959-8CAC-C0ADA04F8651}" srcOrd="1" destOrd="0" parTransId="{9BD3AF90-8829-4031-82EE-C15B9F38BE0D}" sibTransId="{67047FE9-06DF-49DD-842C-92E6D3C24185}"/>
    <dgm:cxn modelId="{20D5C975-B9F1-484A-91DD-5B08C122BD28}" type="presOf" srcId="{09421BBE-1F2A-469A-ABD9-B3DBB372866D}" destId="{8BCC5499-ABE8-4226-8113-E51F285CBF80}" srcOrd="1" destOrd="4" presId="urn:microsoft.com/office/officeart/2005/8/layout/venn1"/>
    <dgm:cxn modelId="{C8BF3416-5A1E-4325-A9E8-8336AB7ECCA0}" srcId="{638491E9-CC42-4CBE-8C6C-3DEA9CFE793F}" destId="{111C2271-AEBB-43F7-AEB2-25FB37F09AFC}" srcOrd="7" destOrd="0" parTransId="{56F2BA60-90FA-44CA-BDEE-E5B2824C26C7}" sibTransId="{05E0E36E-BC2D-4DF7-9326-C1103494CF53}"/>
    <dgm:cxn modelId="{5C6D0AD1-2E3F-4F66-90E5-831C53F18607}" srcId="{638491E9-CC42-4CBE-8C6C-3DEA9CFE793F}" destId="{09421BBE-1F2A-469A-ABD9-B3DBB372866D}" srcOrd="3" destOrd="0" parTransId="{A4541F54-23CE-4A9D-8B48-CCE36EA54E52}" sibTransId="{E6EE05F9-29D0-4476-B627-D90323AA894A}"/>
    <dgm:cxn modelId="{D4EA3A6E-1CFD-4D3F-9B0D-6504B237831E}" srcId="{0D53244F-61BA-463A-961C-2AEEF3680A45}" destId="{E41F4485-8226-49FE-BB64-01F95B1F3A11}" srcOrd="5" destOrd="0" parTransId="{43618844-F9D9-4564-B9B1-3B006A8ED32C}" sibTransId="{F2FB294C-02D4-4076-9C5B-8B80A73C1323}"/>
    <dgm:cxn modelId="{3BA2DA0F-B0B1-4107-B715-0C8A95F91262}" type="presOf" srcId="{5C23A7D7-4CC1-4BBF-8AC7-EE1FDD260697}" destId="{BBCF49CC-F806-40C3-8EAD-18A3109CC27E}" srcOrd="0" destOrd="6" presId="urn:microsoft.com/office/officeart/2005/8/layout/venn1"/>
    <dgm:cxn modelId="{07743D36-44CC-447D-BBF9-6867A342735F}" srcId="{638491E9-CC42-4CBE-8C6C-3DEA9CFE793F}" destId="{4AF3655D-6F00-4884-B9A9-513D3028C1C1}" srcOrd="1" destOrd="0" parTransId="{225CCDD4-5AA5-49E9-B342-EAE9D0B2BF5D}" sibTransId="{28BDE958-C6F6-4B21-A92A-8E51B9F28650}"/>
    <dgm:cxn modelId="{01BF1443-D182-4FF9-83CF-9D7F218C4995}" type="presOf" srcId="{BACD2C4E-EFAA-4959-8CAC-C0ADA04F8651}" destId="{8E13D382-42A9-43FC-B174-E1FFC05627D9}" srcOrd="1" destOrd="2" presId="urn:microsoft.com/office/officeart/2005/8/layout/venn1"/>
    <dgm:cxn modelId="{43517DBB-D274-42DA-AD0D-46F98557AED2}" type="presOf" srcId="{0D53244F-61BA-463A-961C-2AEEF3680A45}" destId="{8E13D382-42A9-43FC-B174-E1FFC05627D9}" srcOrd="1" destOrd="0" presId="urn:microsoft.com/office/officeart/2005/8/layout/venn1"/>
    <dgm:cxn modelId="{2D3386C5-DC5B-4FBA-84EF-C90BCA4FF5EB}" srcId="{0D53244F-61BA-463A-961C-2AEEF3680A45}" destId="{BD4D3A15-B42E-4446-B442-D26FF45D7121}" srcOrd="8" destOrd="0" parTransId="{0247541F-36D5-4E97-AB6B-F8D75A3354A7}" sibTransId="{9D803132-7C06-4BEC-9FF0-178F70719838}"/>
    <dgm:cxn modelId="{9940C6D7-29E1-49A4-A707-DFD6487ED927}" type="presOf" srcId="{4AF3655D-6F00-4884-B9A9-513D3028C1C1}" destId="{BBCF49CC-F806-40C3-8EAD-18A3109CC27E}" srcOrd="0" destOrd="2" presId="urn:microsoft.com/office/officeart/2005/8/layout/venn1"/>
    <dgm:cxn modelId="{9A674377-70B9-498F-8D18-0435DF9FACB2}" type="presOf" srcId="{A1C1FE14-D470-46D9-AA0D-48D8C40989E3}" destId="{8BCC5499-ABE8-4226-8113-E51F285CBF80}" srcOrd="1" destOrd="5" presId="urn:microsoft.com/office/officeart/2005/8/layout/venn1"/>
    <dgm:cxn modelId="{FE0A6DB7-E404-490A-A101-13587C92A8FD}" srcId="{0D53244F-61BA-463A-961C-2AEEF3680A45}" destId="{DACCD8FA-2920-4FF4-B60A-5C1C80807A9C}" srcOrd="6" destOrd="0" parTransId="{EC0E9A96-1E2E-406B-9950-0078A910BD88}" sibTransId="{1F3952EF-3EFC-424D-9981-2C29AF6E6921}"/>
    <dgm:cxn modelId="{4A537A7D-D55E-4ECD-A8C1-2DEFA47ED9BE}" srcId="{0D53244F-61BA-463A-961C-2AEEF3680A45}" destId="{F7A4043E-2A7E-422C-9DAD-43E6C8D6854A}" srcOrd="7" destOrd="0" parTransId="{3BC75A11-4308-43EC-9DA7-98F044AEC864}" sibTransId="{C610C39F-64DA-41DA-B79B-0E560E44B9B4}"/>
    <dgm:cxn modelId="{15EFAC3C-92AC-4B3A-9448-B851DC36BFFF}" srcId="{DEBF1EF7-7AEA-4AE3-8FFF-56A4E0445024}" destId="{638491E9-CC42-4CBE-8C6C-3DEA9CFE793F}" srcOrd="0" destOrd="0" parTransId="{110021B0-CC48-4DB9-8B1B-C119A299AAAE}" sibTransId="{80627405-3833-40F7-933E-F350CFBC0562}"/>
    <dgm:cxn modelId="{8DCB3605-98C2-43D9-87DF-5380B6F9EEEC}" type="presOf" srcId="{DACCD8FA-2920-4FF4-B60A-5C1C80807A9C}" destId="{8E13D382-42A9-43FC-B174-E1FFC05627D9}" srcOrd="1" destOrd="7" presId="urn:microsoft.com/office/officeart/2005/8/layout/venn1"/>
    <dgm:cxn modelId="{7EE356D5-779D-4A5E-A353-7C9A3CF80307}" type="presOf" srcId="{21290D09-5F3D-4267-9777-133C4AEE8045}" destId="{8E13D382-42A9-43FC-B174-E1FFC05627D9}" srcOrd="1" destOrd="3" presId="urn:microsoft.com/office/officeart/2005/8/layout/venn1"/>
    <dgm:cxn modelId="{CE732E1C-E032-4F3E-9D2F-72620EAD279C}" type="presOf" srcId="{09421BBE-1F2A-469A-ABD9-B3DBB372866D}" destId="{BBCF49CC-F806-40C3-8EAD-18A3109CC27E}" srcOrd="0" destOrd="4" presId="urn:microsoft.com/office/officeart/2005/8/layout/venn1"/>
    <dgm:cxn modelId="{2E4D09DC-7443-4242-9DF9-BA7A763FBDA9}" srcId="{638491E9-CC42-4CBE-8C6C-3DEA9CFE793F}" destId="{A814B977-7D4B-468F-94D1-5B066FB14A95}" srcOrd="0" destOrd="0" parTransId="{86FE30CA-0709-4381-8503-EFBDF02F35B3}" sibTransId="{D45AC1D1-E24A-40D0-B7A5-5A6CC2DED159}"/>
    <dgm:cxn modelId="{473034D6-0D87-4B3F-9B06-78EFC74F4D43}" type="presOf" srcId="{2339C536-0327-4506-9216-32589DEAAC19}" destId="{8BCC5499-ABE8-4226-8113-E51F285CBF80}" srcOrd="1" destOrd="3" presId="urn:microsoft.com/office/officeart/2005/8/layout/venn1"/>
    <dgm:cxn modelId="{0EAF97CB-1ACE-4BC9-9B7E-13252E7A42C3}" type="presOf" srcId="{F7A4043E-2A7E-422C-9DAD-43E6C8D6854A}" destId="{8E13D382-42A9-43FC-B174-E1FFC05627D9}" srcOrd="1" destOrd="8" presId="urn:microsoft.com/office/officeart/2005/8/layout/venn1"/>
    <dgm:cxn modelId="{62EE104E-4F92-4DA6-8A6D-552D9C73ECC3}" type="presOf" srcId="{BD4D3A15-B42E-4446-B442-D26FF45D7121}" destId="{0BCEE4B0-9C04-427D-9627-233191E18F79}" srcOrd="0" destOrd="9" presId="urn:microsoft.com/office/officeart/2005/8/layout/venn1"/>
    <dgm:cxn modelId="{BBA56082-5255-4A2E-9CE8-3CE82DFDDAC1}" type="presOf" srcId="{E41F4485-8226-49FE-BB64-01F95B1F3A11}" destId="{0BCEE4B0-9C04-427D-9627-233191E18F79}" srcOrd="0" destOrd="6" presId="urn:microsoft.com/office/officeart/2005/8/layout/venn1"/>
    <dgm:cxn modelId="{065841A4-D4B3-49C2-A1E3-F51DD12DA874}" type="presParOf" srcId="{AE87CE49-1701-4C79-AA12-0BA29683B164}" destId="{BBCF49CC-F806-40C3-8EAD-18A3109CC27E}" srcOrd="0" destOrd="0" presId="urn:microsoft.com/office/officeart/2005/8/layout/venn1"/>
    <dgm:cxn modelId="{4E264D17-7E5E-4B52-8BD0-DDCB0B962058}" type="presParOf" srcId="{AE87CE49-1701-4C79-AA12-0BA29683B164}" destId="{8BCC5499-ABE8-4226-8113-E51F285CBF80}" srcOrd="1" destOrd="0" presId="urn:microsoft.com/office/officeart/2005/8/layout/venn1"/>
    <dgm:cxn modelId="{9E83EFAA-13FB-4F15-8112-99459C7E39DE}" type="presParOf" srcId="{AE87CE49-1701-4C79-AA12-0BA29683B164}" destId="{0BCEE4B0-9C04-427D-9627-233191E18F79}" srcOrd="2" destOrd="0" presId="urn:microsoft.com/office/officeart/2005/8/layout/venn1"/>
    <dgm:cxn modelId="{D094534B-4B5D-489B-AEB5-F9C428F24C96}" type="presParOf" srcId="{AE87CE49-1701-4C79-AA12-0BA29683B164}" destId="{8E13D382-42A9-43FC-B174-E1FFC05627D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F1EF7-7AEA-4AE3-8FFF-56A4E0445024}" type="doc">
      <dgm:prSet loTypeId="urn:microsoft.com/office/officeart/2005/8/layout/venn1" loCatId="relationship" qsTypeId="urn:microsoft.com/office/officeart/2005/8/quickstyle/simple1" qsCatId="simple" csTypeId="urn:microsoft.com/office/officeart/2005/8/colors/accent3_2" csCatId="accent3" phldr="1"/>
      <dgm:spPr/>
    </dgm:pt>
    <dgm:pt modelId="{638491E9-CC42-4CBE-8C6C-3DEA9CFE793F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b="1" u="sng" dirty="0" smtClean="0"/>
            <a:t>Republicans</a:t>
          </a:r>
          <a:endParaRPr lang="en-US" sz="1400" b="1" u="sng" dirty="0"/>
        </a:p>
      </dgm:t>
    </dgm:pt>
    <dgm:pt modelId="{110021B0-CC48-4DB9-8B1B-C119A299AAAE}" type="parTrans" cxnId="{15EFAC3C-92AC-4B3A-9448-B851DC36BFFF}">
      <dgm:prSet/>
      <dgm:spPr/>
      <dgm:t>
        <a:bodyPr/>
        <a:lstStyle/>
        <a:p>
          <a:endParaRPr lang="en-US"/>
        </a:p>
      </dgm:t>
    </dgm:pt>
    <dgm:pt modelId="{80627405-3833-40F7-933E-F350CFBC0562}" type="sibTrans" cxnId="{15EFAC3C-92AC-4B3A-9448-B851DC36BFFF}">
      <dgm:prSet/>
      <dgm:spPr/>
      <dgm:t>
        <a:bodyPr/>
        <a:lstStyle/>
        <a:p>
          <a:endParaRPr lang="en-US"/>
        </a:p>
      </dgm:t>
    </dgm:pt>
    <dgm:pt modelId="{0D53244F-61BA-463A-961C-2AEEF3680A45}">
      <dgm:prSet phldrT="[Text]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b="1" u="sng" dirty="0" smtClean="0"/>
            <a:t>Democrats</a:t>
          </a:r>
        </a:p>
      </dgm:t>
    </dgm:pt>
    <dgm:pt modelId="{DD95BA2F-D858-4B39-A34C-844A742C9927}" type="parTrans" cxnId="{3E15B7B3-94D2-4F5F-9B56-7846705DED9C}">
      <dgm:prSet/>
      <dgm:spPr/>
      <dgm:t>
        <a:bodyPr/>
        <a:lstStyle/>
        <a:p>
          <a:endParaRPr lang="en-US"/>
        </a:p>
      </dgm:t>
    </dgm:pt>
    <dgm:pt modelId="{9F25316B-DAEE-4211-B1B7-33F0BA6C80C1}" type="sibTrans" cxnId="{3E15B7B3-94D2-4F5F-9B56-7846705DED9C}">
      <dgm:prSet/>
      <dgm:spPr/>
      <dgm:t>
        <a:bodyPr/>
        <a:lstStyle/>
        <a:p>
          <a:endParaRPr lang="en-US"/>
        </a:p>
      </dgm:t>
    </dgm:pt>
    <dgm:pt modelId="{A814B977-7D4B-468F-94D1-5B066FB14A95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code</a:t>
          </a:r>
          <a:endParaRPr lang="en-US" sz="1400" dirty="0"/>
        </a:p>
      </dgm:t>
    </dgm:pt>
    <dgm:pt modelId="{86FE30CA-0709-4381-8503-EFBDF02F35B3}" type="parTrans" cxnId="{2E4D09DC-7443-4242-9DF9-BA7A763FBDA9}">
      <dgm:prSet/>
      <dgm:spPr/>
      <dgm:t>
        <a:bodyPr/>
        <a:lstStyle/>
        <a:p>
          <a:endParaRPr lang="en-US"/>
        </a:p>
      </dgm:t>
    </dgm:pt>
    <dgm:pt modelId="{D45AC1D1-E24A-40D0-B7A5-5A6CC2DED159}" type="sibTrans" cxnId="{2E4D09DC-7443-4242-9DF9-BA7A763FBDA9}">
      <dgm:prSet/>
      <dgm:spPr/>
      <dgm:t>
        <a:bodyPr/>
        <a:lstStyle/>
        <a:p>
          <a:endParaRPr lang="en-US"/>
        </a:p>
      </dgm:t>
    </dgm:pt>
    <dgm:pt modelId="{DDD3F178-F9F4-49F3-BDE1-D603BC5C64F8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background</a:t>
          </a:r>
          <a:endParaRPr lang="en-US" sz="1400" dirty="0"/>
        </a:p>
      </dgm:t>
    </dgm:pt>
    <dgm:pt modelId="{E55649A2-1BCA-465F-B31D-CDFA1A6573D3}" type="parTrans" cxnId="{D413069B-EBB7-4DDE-9413-8EA494C5DE2C}">
      <dgm:prSet/>
      <dgm:spPr/>
      <dgm:t>
        <a:bodyPr/>
        <a:lstStyle/>
        <a:p>
          <a:endParaRPr lang="en-US"/>
        </a:p>
      </dgm:t>
    </dgm:pt>
    <dgm:pt modelId="{7E20DB6F-DA1E-401D-BB16-6F5F8E510231}" type="sibTrans" cxnId="{D413069B-EBB7-4DDE-9413-8EA494C5DE2C}">
      <dgm:prSet/>
      <dgm:spPr/>
      <dgm:t>
        <a:bodyPr/>
        <a:lstStyle/>
        <a:p>
          <a:endParaRPr lang="en-US"/>
        </a:p>
      </dgm:t>
    </dgm:pt>
    <dgm:pt modelId="{4AF3655D-6F00-4884-B9A9-513D3028C1C1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hearing</a:t>
          </a:r>
          <a:endParaRPr lang="en-US" sz="1400" dirty="0"/>
        </a:p>
      </dgm:t>
    </dgm:pt>
    <dgm:pt modelId="{225CCDD4-5AA5-49E9-B342-EAE9D0B2BF5D}" type="parTrans" cxnId="{07743D36-44CC-447D-BBF9-6867A342735F}">
      <dgm:prSet/>
      <dgm:spPr/>
      <dgm:t>
        <a:bodyPr/>
        <a:lstStyle/>
        <a:p>
          <a:endParaRPr lang="en-US"/>
        </a:p>
      </dgm:t>
    </dgm:pt>
    <dgm:pt modelId="{28BDE958-C6F6-4B21-A92A-8E51B9F28650}" type="sibTrans" cxnId="{07743D36-44CC-447D-BBF9-6867A342735F}">
      <dgm:prSet/>
      <dgm:spPr/>
      <dgm:t>
        <a:bodyPr/>
        <a:lstStyle/>
        <a:p>
          <a:endParaRPr lang="en-US"/>
        </a:p>
      </dgm:t>
    </dgm:pt>
    <dgm:pt modelId="{2339C536-0327-4506-9216-32589DEAAC19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here</a:t>
          </a:r>
          <a:endParaRPr lang="en-US" sz="1400" dirty="0"/>
        </a:p>
      </dgm:t>
    </dgm:pt>
    <dgm:pt modelId="{28F9C0B8-2970-4D6B-B70D-95EEEDEE86CF}" type="parTrans" cxnId="{3769389B-AAFF-45A9-A13D-B60FB1DAEA9D}">
      <dgm:prSet/>
      <dgm:spPr/>
      <dgm:t>
        <a:bodyPr/>
        <a:lstStyle/>
        <a:p>
          <a:endParaRPr lang="en-US"/>
        </a:p>
      </dgm:t>
    </dgm:pt>
    <dgm:pt modelId="{6981883F-C4EE-4F78-94B9-D1AB3A013979}" type="sibTrans" cxnId="{3769389B-AAFF-45A9-A13D-B60FB1DAEA9D}">
      <dgm:prSet/>
      <dgm:spPr/>
      <dgm:t>
        <a:bodyPr/>
        <a:lstStyle/>
        <a:p>
          <a:endParaRPr lang="en-US"/>
        </a:p>
      </dgm:t>
    </dgm:pt>
    <dgm:pt modelId="{09421BBE-1F2A-469A-ABD9-B3DBB372866D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read</a:t>
          </a:r>
          <a:endParaRPr lang="en-US" sz="1400" dirty="0"/>
        </a:p>
      </dgm:t>
    </dgm:pt>
    <dgm:pt modelId="{A4541F54-23CE-4A9D-8B48-CCE36EA54E52}" type="parTrans" cxnId="{5C6D0AD1-2E3F-4F66-90E5-831C53F18607}">
      <dgm:prSet/>
      <dgm:spPr/>
      <dgm:t>
        <a:bodyPr/>
        <a:lstStyle/>
        <a:p>
          <a:endParaRPr lang="en-US"/>
        </a:p>
      </dgm:t>
    </dgm:pt>
    <dgm:pt modelId="{E6EE05F9-29D0-4476-B627-D90323AA894A}" type="sibTrans" cxnId="{5C6D0AD1-2E3F-4F66-90E5-831C53F18607}">
      <dgm:prSet/>
      <dgm:spPr/>
      <dgm:t>
        <a:bodyPr/>
        <a:lstStyle/>
        <a:p>
          <a:endParaRPr lang="en-US"/>
        </a:p>
      </dgm:t>
    </dgm:pt>
    <dgm:pt modelId="{A1C1FE14-D470-46D9-AA0D-48D8C40989E3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b="1" dirty="0" smtClean="0"/>
            <a:t>RT</a:t>
          </a:r>
          <a:endParaRPr lang="en-US" sz="1400" b="1" dirty="0"/>
        </a:p>
      </dgm:t>
    </dgm:pt>
    <dgm:pt modelId="{36B49411-6154-4308-AA2A-9C2273D7D1D4}" type="parTrans" cxnId="{431FF1EB-DE7C-4EB5-AD18-E7014388E27C}">
      <dgm:prSet/>
      <dgm:spPr/>
      <dgm:t>
        <a:bodyPr/>
        <a:lstStyle/>
        <a:p>
          <a:endParaRPr lang="en-US"/>
        </a:p>
      </dgm:t>
    </dgm:pt>
    <dgm:pt modelId="{6136007A-52DE-4FCE-8606-AECE0D03FE8C}" type="sibTrans" cxnId="{431FF1EB-DE7C-4EB5-AD18-E7014388E27C}">
      <dgm:prSet/>
      <dgm:spPr/>
      <dgm:t>
        <a:bodyPr/>
        <a:lstStyle/>
        <a:p>
          <a:endParaRPr lang="en-US"/>
        </a:p>
      </dgm:t>
    </dgm:pt>
    <dgm:pt modelId="{5C23A7D7-4CC1-4BBF-8AC7-EE1FDD260697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tax</a:t>
          </a:r>
          <a:endParaRPr lang="en-US" sz="1400" dirty="0"/>
        </a:p>
      </dgm:t>
    </dgm:pt>
    <dgm:pt modelId="{FDFF0044-A1BE-4A17-8E8C-369FA19E37E3}" type="parTrans" cxnId="{7E58D87A-11A4-4613-AB41-E1F7BCC7D5C9}">
      <dgm:prSet/>
      <dgm:spPr/>
      <dgm:t>
        <a:bodyPr/>
        <a:lstStyle/>
        <a:p>
          <a:endParaRPr lang="en-US"/>
        </a:p>
      </dgm:t>
    </dgm:pt>
    <dgm:pt modelId="{A9565634-96A1-45AD-8CFE-E2CBE831A37C}" type="sibTrans" cxnId="{7E58D87A-11A4-4613-AB41-E1F7BCC7D5C9}">
      <dgm:prSet/>
      <dgm:spPr/>
      <dgm:t>
        <a:bodyPr/>
        <a:lstStyle/>
        <a:p>
          <a:endParaRPr lang="en-US"/>
        </a:p>
      </dgm:t>
    </dgm:pt>
    <dgm:pt modelId="{6BBEA416-A6D1-4B1F-8577-3BCDBDA192D9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taxday</a:t>
          </a:r>
          <a:endParaRPr lang="en-US" sz="1400" b="1" dirty="0"/>
        </a:p>
      </dgm:t>
    </dgm:pt>
    <dgm:pt modelId="{69D33D67-8762-4E73-8401-4F6F55C4F41B}" type="parTrans" cxnId="{5E4FCF88-0A0E-4BEE-B939-D8828EF7CA9F}">
      <dgm:prSet/>
      <dgm:spPr/>
      <dgm:t>
        <a:bodyPr/>
        <a:lstStyle/>
        <a:p>
          <a:endParaRPr lang="en-US"/>
        </a:p>
      </dgm:t>
    </dgm:pt>
    <dgm:pt modelId="{ADAE3422-C5D6-4B11-8AB5-18342FAC28F6}" type="sibTrans" cxnId="{5E4FCF88-0A0E-4BEE-B939-D8828EF7CA9F}">
      <dgm:prSet/>
      <dgm:spPr/>
      <dgm:t>
        <a:bodyPr/>
        <a:lstStyle/>
        <a:p>
          <a:endParaRPr lang="en-US"/>
        </a:p>
      </dgm:t>
    </dgm:pt>
    <dgm:pt modelId="{111C2271-AEBB-43F7-AEB2-25FB37F09AFC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taxreform</a:t>
          </a:r>
          <a:endParaRPr lang="en-US" sz="1400" b="1" dirty="0"/>
        </a:p>
      </dgm:t>
    </dgm:pt>
    <dgm:pt modelId="{56F2BA60-90FA-44CA-BDEE-E5B2824C26C7}" type="parTrans" cxnId="{C8BF3416-5A1E-4325-A9E8-8336AB7ECCA0}">
      <dgm:prSet/>
      <dgm:spPr/>
      <dgm:t>
        <a:bodyPr/>
        <a:lstStyle/>
        <a:p>
          <a:endParaRPr lang="en-US"/>
        </a:p>
      </dgm:t>
    </dgm:pt>
    <dgm:pt modelId="{05E0E36E-BC2D-4DF7-9326-C1103494CF53}" type="sibTrans" cxnId="{C8BF3416-5A1E-4325-A9E8-8336AB7ECCA0}">
      <dgm:prSet/>
      <dgm:spPr/>
      <dgm:t>
        <a:bodyPr/>
        <a:lstStyle/>
        <a:p>
          <a:endParaRPr lang="en-US"/>
        </a:p>
      </dgm:t>
    </dgm:pt>
    <dgm:pt modelId="{AFA0A24D-C8D0-43EA-861A-F4FD8711A24A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too</a:t>
          </a:r>
          <a:endParaRPr lang="en-US" sz="1400" dirty="0"/>
        </a:p>
      </dgm:t>
    </dgm:pt>
    <dgm:pt modelId="{D3B5A115-E709-417A-9861-9C605B77E4B0}" type="parTrans" cxnId="{81CCE6CB-D266-4084-B724-1DDD1AA242A9}">
      <dgm:prSet/>
      <dgm:spPr/>
      <dgm:t>
        <a:bodyPr/>
        <a:lstStyle/>
        <a:p>
          <a:endParaRPr lang="en-US"/>
        </a:p>
      </dgm:t>
    </dgm:pt>
    <dgm:pt modelId="{4C61E759-D33A-4278-87AE-F174E6000085}" type="sibTrans" cxnId="{81CCE6CB-D266-4084-B724-1DDD1AA242A9}">
      <dgm:prSet/>
      <dgm:spPr/>
      <dgm:t>
        <a:bodyPr/>
        <a:lstStyle/>
        <a:p>
          <a:endParaRPr lang="en-US"/>
        </a:p>
      </dgm:t>
    </dgm:pt>
    <dgm:pt modelId="{C97F3B8E-0E35-4BD7-ABCB-CC5A41A39082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watch</a:t>
          </a:r>
          <a:endParaRPr lang="en-US" sz="1400" dirty="0"/>
        </a:p>
      </dgm:t>
    </dgm:pt>
    <dgm:pt modelId="{A39CC1DB-A113-4999-8A9F-12A932B31DB3}" type="parTrans" cxnId="{D71A8DD0-CD53-4BFA-8927-A555C9E8B583}">
      <dgm:prSet/>
      <dgm:spPr/>
      <dgm:t>
        <a:bodyPr/>
        <a:lstStyle/>
        <a:p>
          <a:endParaRPr lang="en-US"/>
        </a:p>
      </dgm:t>
    </dgm:pt>
    <dgm:pt modelId="{571D2D3D-2CE4-4CED-9ED4-AA195876379A}" type="sibTrans" cxnId="{D71A8DD0-CD53-4BFA-8927-A555C9E8B583}">
      <dgm:prSet/>
      <dgm:spPr/>
      <dgm:t>
        <a:bodyPr/>
        <a:lstStyle/>
        <a:p>
          <a:endParaRPr lang="en-US"/>
        </a:p>
      </dgm:t>
    </dgm:pt>
    <dgm:pt modelId="{7778838A-26E4-4AD3-88B2-E434FE52A4A8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l"/>
          <a:r>
            <a:rPr lang="en-US" sz="1400" dirty="0" smtClean="0"/>
            <a:t>west</a:t>
          </a:r>
          <a:endParaRPr lang="en-US" sz="1400" dirty="0"/>
        </a:p>
      </dgm:t>
    </dgm:pt>
    <dgm:pt modelId="{29C31904-209C-49E6-8BD0-33C77DBE5BE9}" type="parTrans" cxnId="{04BC0B52-A8DD-484F-AD81-A30800E4EBE9}">
      <dgm:prSet/>
      <dgm:spPr/>
      <dgm:t>
        <a:bodyPr/>
        <a:lstStyle/>
        <a:p>
          <a:endParaRPr lang="en-US"/>
        </a:p>
      </dgm:t>
    </dgm:pt>
    <dgm:pt modelId="{EA373C59-4D44-4034-889D-273E1929A8F6}" type="sibTrans" cxnId="{04BC0B52-A8DD-484F-AD81-A30800E4EBE9}">
      <dgm:prSet/>
      <dgm:spPr/>
      <dgm:t>
        <a:bodyPr/>
        <a:lstStyle/>
        <a:p>
          <a:endParaRPr lang="en-US"/>
        </a:p>
      </dgm:t>
    </dgm:pt>
    <dgm:pt modelId="{BACD2C4E-EFAA-4959-8CAC-C0ADA04F8651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</a:t>
          </a:r>
          <a:r>
            <a:rPr lang="en-US" sz="1400" b="1" dirty="0" smtClean="0"/>
            <a:t>bill</a:t>
          </a:r>
          <a:endParaRPr lang="en-US" sz="1400" b="1" dirty="0"/>
        </a:p>
      </dgm:t>
    </dgm:pt>
    <dgm:pt modelId="{9BD3AF90-8829-4031-82EE-C15B9F38BE0D}" type="parTrans" cxnId="{0DB8510A-AA51-43A0-8D0A-6ABEC1A642F3}">
      <dgm:prSet/>
      <dgm:spPr/>
      <dgm:t>
        <a:bodyPr/>
        <a:lstStyle/>
        <a:p>
          <a:endParaRPr lang="en-US"/>
        </a:p>
      </dgm:t>
    </dgm:pt>
    <dgm:pt modelId="{67047FE9-06DF-49DD-842C-92E6D3C24185}" type="sibTrans" cxnId="{0DB8510A-AA51-43A0-8D0A-6ABEC1A642F3}">
      <dgm:prSet/>
      <dgm:spPr/>
      <dgm:t>
        <a:bodyPr/>
        <a:lstStyle/>
        <a:p>
          <a:endParaRPr lang="en-US"/>
        </a:p>
      </dgm:t>
    </dgm:pt>
    <dgm:pt modelId="{21290D09-5F3D-4267-9777-133C4AEE8045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b="1" dirty="0" smtClean="0"/>
            <a:t>CISPA</a:t>
          </a:r>
          <a:endParaRPr lang="en-US" sz="1400" b="1" dirty="0"/>
        </a:p>
      </dgm:t>
    </dgm:pt>
    <dgm:pt modelId="{085C3104-016B-4969-AF70-5C819867CBF0}" type="parTrans" cxnId="{C3E63A3A-F4CB-49D2-851F-021B7CA60292}">
      <dgm:prSet/>
      <dgm:spPr/>
      <dgm:t>
        <a:bodyPr/>
        <a:lstStyle/>
        <a:p>
          <a:endParaRPr lang="en-US"/>
        </a:p>
      </dgm:t>
    </dgm:pt>
    <dgm:pt modelId="{DA9BADA9-CB0A-43C3-92E7-15C0C4BE5E94}" type="sibTrans" cxnId="{C3E63A3A-F4CB-49D2-851F-021B7CA60292}">
      <dgm:prSet/>
      <dgm:spPr/>
      <dgm:t>
        <a:bodyPr/>
        <a:lstStyle/>
        <a:p>
          <a:endParaRPr lang="en-US"/>
        </a:p>
      </dgm:t>
    </dgm:pt>
    <dgm:pt modelId="{0869494B-F720-49EA-9062-295F5A5F19F4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</a:t>
          </a:r>
          <a:r>
            <a:rPr lang="en-US" sz="1400" b="1" dirty="0" smtClean="0"/>
            <a:t>gun</a:t>
          </a:r>
          <a:endParaRPr lang="en-US" sz="1400" b="1" dirty="0"/>
        </a:p>
      </dgm:t>
    </dgm:pt>
    <dgm:pt modelId="{3BCC13C9-178D-493D-BA8D-23894CCC6FA5}" type="parTrans" cxnId="{87C1A357-3F8B-41D2-8AA0-AAB164F46C5A}">
      <dgm:prSet/>
      <dgm:spPr/>
      <dgm:t>
        <a:bodyPr/>
        <a:lstStyle/>
        <a:p>
          <a:endParaRPr lang="en-US"/>
        </a:p>
      </dgm:t>
    </dgm:pt>
    <dgm:pt modelId="{6E98DB91-F39D-484B-B8AF-2EC629934DA2}" type="sibTrans" cxnId="{87C1A357-3F8B-41D2-8AA0-AAB164F46C5A}">
      <dgm:prSet/>
      <dgm:spPr/>
      <dgm:t>
        <a:bodyPr/>
        <a:lstStyle/>
        <a:p>
          <a:endParaRPr lang="en-US"/>
        </a:p>
      </dgm:t>
    </dgm:pt>
    <dgm:pt modelId="{EF8CDDA9-5216-4236-8546-3264ED43F67C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help</a:t>
          </a:r>
          <a:endParaRPr lang="en-US" sz="1400" dirty="0"/>
        </a:p>
      </dgm:t>
    </dgm:pt>
    <dgm:pt modelId="{89EE93C8-B854-4843-853B-EB89FB1C3E45}" type="parTrans" cxnId="{AB3BD7AF-49E0-404F-858B-670542D572AD}">
      <dgm:prSet/>
      <dgm:spPr/>
      <dgm:t>
        <a:bodyPr/>
        <a:lstStyle/>
        <a:p>
          <a:endParaRPr lang="en-US"/>
        </a:p>
      </dgm:t>
    </dgm:pt>
    <dgm:pt modelId="{BDD10A65-06F5-4593-8097-1B97B3B9F36B}" type="sibTrans" cxnId="{AB3BD7AF-49E0-404F-858B-670542D572AD}">
      <dgm:prSet/>
      <dgm:spPr/>
      <dgm:t>
        <a:bodyPr/>
        <a:lstStyle/>
        <a:p>
          <a:endParaRPr lang="en-US"/>
        </a:p>
      </dgm:t>
    </dgm:pt>
    <dgm:pt modelId="{E41F4485-8226-49FE-BB64-01F95B1F3A11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b="1" dirty="0" smtClean="0"/>
            <a:t>House</a:t>
          </a:r>
          <a:endParaRPr lang="en-US" sz="1400" b="1" dirty="0"/>
        </a:p>
      </dgm:t>
    </dgm:pt>
    <dgm:pt modelId="{43618844-F9D9-4564-B9B1-3B006A8ED32C}" type="parTrans" cxnId="{D4EA3A6E-1CFD-4D3F-9B0D-6504B237831E}">
      <dgm:prSet/>
      <dgm:spPr/>
      <dgm:t>
        <a:bodyPr/>
        <a:lstStyle/>
        <a:p>
          <a:endParaRPr lang="en-US"/>
        </a:p>
      </dgm:t>
    </dgm:pt>
    <dgm:pt modelId="{F2FB294C-02D4-4076-9C5B-8B80A73C1323}" type="sibTrans" cxnId="{D4EA3A6E-1CFD-4D3F-9B0D-6504B237831E}">
      <dgm:prSet/>
      <dgm:spPr/>
      <dgm:t>
        <a:bodyPr/>
        <a:lstStyle/>
        <a:p>
          <a:endParaRPr lang="en-US"/>
        </a:p>
      </dgm:t>
    </dgm:pt>
    <dgm:pt modelId="{DACCD8FA-2920-4FF4-B60A-5C1C80807A9C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marathon</a:t>
          </a:r>
          <a:endParaRPr lang="en-US" sz="1400" dirty="0"/>
        </a:p>
      </dgm:t>
    </dgm:pt>
    <dgm:pt modelId="{EC0E9A96-1E2E-406B-9950-0078A910BD88}" type="parTrans" cxnId="{FE0A6DB7-E404-490A-A101-13587C92A8FD}">
      <dgm:prSet/>
      <dgm:spPr/>
      <dgm:t>
        <a:bodyPr/>
        <a:lstStyle/>
        <a:p>
          <a:endParaRPr lang="en-US"/>
        </a:p>
      </dgm:t>
    </dgm:pt>
    <dgm:pt modelId="{1F3952EF-3EFC-424D-9981-2C29AF6E6921}" type="sibTrans" cxnId="{FE0A6DB7-E404-490A-A101-13587C92A8FD}">
      <dgm:prSet/>
      <dgm:spPr/>
      <dgm:t>
        <a:bodyPr/>
        <a:lstStyle/>
        <a:p>
          <a:endParaRPr lang="en-US"/>
        </a:p>
      </dgm:t>
    </dgm:pt>
    <dgm:pt modelId="{F7A4043E-2A7E-422C-9DAD-43E6C8D6854A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b="1" dirty="0" smtClean="0"/>
            <a:t>Senate</a:t>
          </a:r>
          <a:endParaRPr lang="en-US" sz="1400" b="1" dirty="0"/>
        </a:p>
      </dgm:t>
    </dgm:pt>
    <dgm:pt modelId="{3BC75A11-4308-43EC-9DA7-98F044AEC864}" type="parTrans" cxnId="{4A537A7D-D55E-4ECD-A8C1-2DEFA47ED9BE}">
      <dgm:prSet/>
      <dgm:spPr/>
      <dgm:t>
        <a:bodyPr/>
        <a:lstStyle/>
        <a:p>
          <a:endParaRPr lang="en-US"/>
        </a:p>
      </dgm:t>
    </dgm:pt>
    <dgm:pt modelId="{C610C39F-64DA-41DA-B79B-0E560E44B9B4}" type="sibTrans" cxnId="{4A537A7D-D55E-4ECD-A8C1-2DEFA47ED9BE}">
      <dgm:prSet/>
      <dgm:spPr/>
      <dgm:t>
        <a:bodyPr/>
        <a:lstStyle/>
        <a:p>
          <a:endParaRPr lang="en-US"/>
        </a:p>
      </dgm:t>
    </dgm:pt>
    <dgm:pt modelId="{BD4D3A15-B42E-4446-B442-D26FF45D7121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support</a:t>
          </a:r>
          <a:endParaRPr lang="en-US" sz="1400" dirty="0"/>
        </a:p>
      </dgm:t>
    </dgm:pt>
    <dgm:pt modelId="{0247541F-36D5-4E97-AB6B-F8D75A3354A7}" type="parTrans" cxnId="{2D3386C5-DC5B-4FBA-84EF-C90BCA4FF5EB}">
      <dgm:prSet/>
      <dgm:spPr/>
      <dgm:t>
        <a:bodyPr/>
        <a:lstStyle/>
        <a:p>
          <a:endParaRPr lang="en-US"/>
        </a:p>
      </dgm:t>
    </dgm:pt>
    <dgm:pt modelId="{9D803132-7C06-4BEC-9FF0-178F70719838}" type="sibTrans" cxnId="{2D3386C5-DC5B-4FBA-84EF-C90BCA4FF5EB}">
      <dgm:prSet/>
      <dgm:spPr/>
      <dgm:t>
        <a:bodyPr/>
        <a:lstStyle/>
        <a:p>
          <a:endParaRPr lang="en-US"/>
        </a:p>
      </dgm:t>
    </dgm:pt>
    <dgm:pt modelId="{CDA376BC-0621-4AB5-A3F4-0A3501E5AE98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sz="1400" dirty="0" smtClean="0"/>
            <a:t> vote</a:t>
          </a:r>
          <a:endParaRPr lang="en-US" sz="1400" dirty="0"/>
        </a:p>
      </dgm:t>
    </dgm:pt>
    <dgm:pt modelId="{474A9686-D3F8-498B-90E4-999DFA20BA85}" type="parTrans" cxnId="{9D897839-3BD3-4CCB-9065-0D4EC41838E4}">
      <dgm:prSet/>
      <dgm:spPr/>
      <dgm:t>
        <a:bodyPr/>
        <a:lstStyle/>
        <a:p>
          <a:endParaRPr lang="en-US"/>
        </a:p>
      </dgm:t>
    </dgm:pt>
    <dgm:pt modelId="{0829E923-0711-4A70-82E2-50BD463CD938}" type="sibTrans" cxnId="{9D897839-3BD3-4CCB-9065-0D4EC41838E4}">
      <dgm:prSet/>
      <dgm:spPr/>
      <dgm:t>
        <a:bodyPr/>
        <a:lstStyle/>
        <a:p>
          <a:endParaRPr lang="en-US"/>
        </a:p>
      </dgm:t>
    </dgm:pt>
    <dgm:pt modelId="{AE87CE49-1701-4C79-AA12-0BA29683B164}" type="pres">
      <dgm:prSet presAssocID="{DEBF1EF7-7AEA-4AE3-8FFF-56A4E0445024}" presName="compositeShape" presStyleCnt="0">
        <dgm:presLayoutVars>
          <dgm:chMax val="7"/>
          <dgm:dir/>
          <dgm:resizeHandles val="exact"/>
        </dgm:presLayoutVars>
      </dgm:prSet>
      <dgm:spPr/>
    </dgm:pt>
    <dgm:pt modelId="{BBCF49CC-F806-40C3-8EAD-18A3109CC27E}" type="pres">
      <dgm:prSet presAssocID="{638491E9-CC42-4CBE-8C6C-3DEA9CFE793F}" presName="circ1" presStyleLbl="vennNode1" presStyleIdx="0" presStyleCnt="2" custScaleX="106482" custScaleY="100674" custLinFactNeighborX="4401" custLinFactNeighborY="-1622"/>
      <dgm:spPr/>
      <dgm:t>
        <a:bodyPr/>
        <a:lstStyle/>
        <a:p>
          <a:endParaRPr lang="en-US"/>
        </a:p>
      </dgm:t>
    </dgm:pt>
    <dgm:pt modelId="{8BCC5499-ABE8-4226-8113-E51F285CBF80}" type="pres">
      <dgm:prSet presAssocID="{638491E9-CC42-4CBE-8C6C-3DEA9CFE793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EE4B0-9C04-427D-9627-233191E18F79}" type="pres">
      <dgm:prSet presAssocID="{0D53244F-61BA-463A-961C-2AEEF3680A45}" presName="circ2" presStyleLbl="vennNode1" presStyleIdx="1" presStyleCnt="2" custScaleX="108158" custScaleY="102168" custLinFactNeighborX="-7800" custLinFactNeighborY="-875"/>
      <dgm:spPr/>
      <dgm:t>
        <a:bodyPr/>
        <a:lstStyle/>
        <a:p>
          <a:endParaRPr lang="en-US"/>
        </a:p>
      </dgm:t>
    </dgm:pt>
    <dgm:pt modelId="{8E13D382-42A9-43FC-B174-E1FFC05627D9}" type="pres">
      <dgm:prSet presAssocID="{0D53244F-61BA-463A-961C-2AEEF3680A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BD7AF-49E0-404F-858B-670542D572AD}" srcId="{0D53244F-61BA-463A-961C-2AEEF3680A45}" destId="{EF8CDDA9-5216-4236-8546-3264ED43F67C}" srcOrd="4" destOrd="0" parTransId="{89EE93C8-B854-4843-853B-EB89FB1C3E45}" sibTransId="{BDD10A65-06F5-4593-8097-1B97B3B9F36B}"/>
    <dgm:cxn modelId="{36BD1CD6-7EAF-4B73-BA87-6009291D4380}" type="presOf" srcId="{EF8CDDA9-5216-4236-8546-3264ED43F67C}" destId="{8E13D382-42A9-43FC-B174-E1FFC05627D9}" srcOrd="1" destOrd="5" presId="urn:microsoft.com/office/officeart/2005/8/layout/venn1"/>
    <dgm:cxn modelId="{81ACD12A-1986-4AEA-8D7F-FC88A3CBE068}" type="presOf" srcId="{638491E9-CC42-4CBE-8C6C-3DEA9CFE793F}" destId="{BBCF49CC-F806-40C3-8EAD-18A3109CC27E}" srcOrd="0" destOrd="0" presId="urn:microsoft.com/office/officeart/2005/8/layout/venn1"/>
    <dgm:cxn modelId="{EFCFD17C-0C30-4C2B-95AA-EC6D247C7C6F}" type="presOf" srcId="{4AF3655D-6F00-4884-B9A9-513D3028C1C1}" destId="{BBCF49CC-F806-40C3-8EAD-18A3109CC27E}" srcOrd="0" destOrd="2" presId="urn:microsoft.com/office/officeart/2005/8/layout/venn1"/>
    <dgm:cxn modelId="{3769389B-AAFF-45A9-A13D-B60FB1DAEA9D}" srcId="{638491E9-CC42-4CBE-8C6C-3DEA9CFE793F}" destId="{2339C536-0327-4506-9216-32589DEAAC19}" srcOrd="2" destOrd="0" parTransId="{28F9C0B8-2970-4D6B-B70D-95EEEDEE86CF}" sibTransId="{6981883F-C4EE-4F78-94B9-D1AB3A013979}"/>
    <dgm:cxn modelId="{04BC0B52-A8DD-484F-AD81-A30800E4EBE9}" srcId="{638491E9-CC42-4CBE-8C6C-3DEA9CFE793F}" destId="{7778838A-26E4-4AD3-88B2-E434FE52A4A8}" srcOrd="10" destOrd="0" parTransId="{29C31904-209C-49E6-8BD0-33C77DBE5BE9}" sibTransId="{EA373C59-4D44-4034-889D-273E1929A8F6}"/>
    <dgm:cxn modelId="{87C1A357-3F8B-41D2-8AA0-AAB164F46C5A}" srcId="{0D53244F-61BA-463A-961C-2AEEF3680A45}" destId="{0869494B-F720-49EA-9062-295F5A5F19F4}" srcOrd="3" destOrd="0" parTransId="{3BCC13C9-178D-493D-BA8D-23894CCC6FA5}" sibTransId="{6E98DB91-F39D-484B-B8AF-2EC629934DA2}"/>
    <dgm:cxn modelId="{5074A5E2-CB25-40DC-804B-82E79FF22F92}" type="presOf" srcId="{BD4D3A15-B42E-4446-B442-D26FF45D7121}" destId="{0BCEE4B0-9C04-427D-9627-233191E18F79}" srcOrd="0" destOrd="9" presId="urn:microsoft.com/office/officeart/2005/8/layout/venn1"/>
    <dgm:cxn modelId="{09D6BCB1-2E59-4F0D-94C8-023E4044D6AC}" type="presOf" srcId="{C97F3B8E-0E35-4BD7-ABCB-CC5A41A39082}" destId="{BBCF49CC-F806-40C3-8EAD-18A3109CC27E}" srcOrd="0" destOrd="10" presId="urn:microsoft.com/office/officeart/2005/8/layout/venn1"/>
    <dgm:cxn modelId="{4649A28C-9CD5-4546-ADF5-5A5D19A7C821}" type="presOf" srcId="{BACD2C4E-EFAA-4959-8CAC-C0ADA04F8651}" destId="{8E13D382-42A9-43FC-B174-E1FFC05627D9}" srcOrd="1" destOrd="2" presId="urn:microsoft.com/office/officeart/2005/8/layout/venn1"/>
    <dgm:cxn modelId="{FE24D114-ADD8-4401-B562-0B609F8A0C79}" type="presOf" srcId="{09421BBE-1F2A-469A-ABD9-B3DBB372866D}" destId="{8BCC5499-ABE8-4226-8113-E51F285CBF80}" srcOrd="1" destOrd="4" presId="urn:microsoft.com/office/officeart/2005/8/layout/venn1"/>
    <dgm:cxn modelId="{5A30ABB9-D25C-47A5-9129-A1AF545B498F}" type="presOf" srcId="{21290D09-5F3D-4267-9777-133C4AEE8045}" destId="{0BCEE4B0-9C04-427D-9627-233191E18F79}" srcOrd="0" destOrd="3" presId="urn:microsoft.com/office/officeart/2005/8/layout/venn1"/>
    <dgm:cxn modelId="{34676BBC-B962-4390-85DB-0BF3F934D8FE}" type="presOf" srcId="{E41F4485-8226-49FE-BB64-01F95B1F3A11}" destId="{0BCEE4B0-9C04-427D-9627-233191E18F79}" srcOrd="0" destOrd="6" presId="urn:microsoft.com/office/officeart/2005/8/layout/venn1"/>
    <dgm:cxn modelId="{C305C1C4-C1A4-4B74-89E8-B4B794F25E1D}" type="presOf" srcId="{2339C536-0327-4506-9216-32589DEAAC19}" destId="{8BCC5499-ABE8-4226-8113-E51F285CBF80}" srcOrd="1" destOrd="3" presId="urn:microsoft.com/office/officeart/2005/8/layout/venn1"/>
    <dgm:cxn modelId="{3E15B7B3-94D2-4F5F-9B56-7846705DED9C}" srcId="{DEBF1EF7-7AEA-4AE3-8FFF-56A4E0445024}" destId="{0D53244F-61BA-463A-961C-2AEEF3680A45}" srcOrd="1" destOrd="0" parTransId="{DD95BA2F-D858-4B39-A34C-844A742C9927}" sibTransId="{9F25316B-DAEE-4211-B1B7-33F0BA6C80C1}"/>
    <dgm:cxn modelId="{D413069B-EBB7-4DDE-9413-8EA494C5DE2C}" srcId="{0D53244F-61BA-463A-961C-2AEEF3680A45}" destId="{DDD3F178-F9F4-49F3-BDE1-D603BC5C64F8}" srcOrd="0" destOrd="0" parTransId="{E55649A2-1BCA-465F-B31D-CDFA1A6573D3}" sibTransId="{7E20DB6F-DA1E-401D-BB16-6F5F8E510231}"/>
    <dgm:cxn modelId="{87FB047D-5026-4FE8-B110-62D5940C9988}" type="presOf" srcId="{7778838A-26E4-4AD3-88B2-E434FE52A4A8}" destId="{8BCC5499-ABE8-4226-8113-E51F285CBF80}" srcOrd="1" destOrd="11" presId="urn:microsoft.com/office/officeart/2005/8/layout/venn1"/>
    <dgm:cxn modelId="{2FC9B0E8-176F-43A0-A39D-170C1547A860}" type="presOf" srcId="{A1C1FE14-D470-46D9-AA0D-48D8C40989E3}" destId="{8BCC5499-ABE8-4226-8113-E51F285CBF80}" srcOrd="1" destOrd="5" presId="urn:microsoft.com/office/officeart/2005/8/layout/venn1"/>
    <dgm:cxn modelId="{C3E63A3A-F4CB-49D2-851F-021B7CA60292}" srcId="{0D53244F-61BA-463A-961C-2AEEF3680A45}" destId="{21290D09-5F3D-4267-9777-133C4AEE8045}" srcOrd="2" destOrd="0" parTransId="{085C3104-016B-4969-AF70-5C819867CBF0}" sibTransId="{DA9BADA9-CB0A-43C3-92E7-15C0C4BE5E94}"/>
    <dgm:cxn modelId="{C8A293AE-7F54-4F92-8476-879BBB08272B}" type="presOf" srcId="{AFA0A24D-C8D0-43EA-861A-F4FD8711A24A}" destId="{BBCF49CC-F806-40C3-8EAD-18A3109CC27E}" srcOrd="0" destOrd="9" presId="urn:microsoft.com/office/officeart/2005/8/layout/venn1"/>
    <dgm:cxn modelId="{B0C61AA3-7D12-45CA-86B4-648CFC4B4A56}" type="presOf" srcId="{BD4D3A15-B42E-4446-B442-D26FF45D7121}" destId="{8E13D382-42A9-43FC-B174-E1FFC05627D9}" srcOrd="1" destOrd="9" presId="urn:microsoft.com/office/officeart/2005/8/layout/venn1"/>
    <dgm:cxn modelId="{2C908F78-E6A2-47C5-B3C1-99CD87D7181A}" type="presOf" srcId="{DDD3F178-F9F4-49F3-BDE1-D603BC5C64F8}" destId="{0BCEE4B0-9C04-427D-9627-233191E18F79}" srcOrd="0" destOrd="1" presId="urn:microsoft.com/office/officeart/2005/8/layout/venn1"/>
    <dgm:cxn modelId="{D71A8DD0-CD53-4BFA-8927-A555C9E8B583}" srcId="{638491E9-CC42-4CBE-8C6C-3DEA9CFE793F}" destId="{C97F3B8E-0E35-4BD7-ABCB-CC5A41A39082}" srcOrd="9" destOrd="0" parTransId="{A39CC1DB-A113-4999-8A9F-12A932B31DB3}" sibTransId="{571D2D3D-2CE4-4CED-9ED4-AA195876379A}"/>
    <dgm:cxn modelId="{BD72B43E-BC23-45CC-989F-69EEDDD5920F}" type="presOf" srcId="{A814B977-7D4B-468F-94D1-5B066FB14A95}" destId="{8BCC5499-ABE8-4226-8113-E51F285CBF80}" srcOrd="1" destOrd="1" presId="urn:microsoft.com/office/officeart/2005/8/layout/venn1"/>
    <dgm:cxn modelId="{98AABC2F-DF0B-4614-8722-8104525577BD}" type="presOf" srcId="{111C2271-AEBB-43F7-AEB2-25FB37F09AFC}" destId="{8BCC5499-ABE8-4226-8113-E51F285CBF80}" srcOrd="1" destOrd="8" presId="urn:microsoft.com/office/officeart/2005/8/layout/venn1"/>
    <dgm:cxn modelId="{81CCE6CB-D266-4084-B724-1DDD1AA242A9}" srcId="{638491E9-CC42-4CBE-8C6C-3DEA9CFE793F}" destId="{AFA0A24D-C8D0-43EA-861A-F4FD8711A24A}" srcOrd="8" destOrd="0" parTransId="{D3B5A115-E709-417A-9861-9C605B77E4B0}" sibTransId="{4C61E759-D33A-4278-87AE-F174E6000085}"/>
    <dgm:cxn modelId="{81227206-023D-4C4E-BAE0-7433E4ABEDF4}" type="presOf" srcId="{0869494B-F720-49EA-9062-295F5A5F19F4}" destId="{8E13D382-42A9-43FC-B174-E1FFC05627D9}" srcOrd="1" destOrd="4" presId="urn:microsoft.com/office/officeart/2005/8/layout/venn1"/>
    <dgm:cxn modelId="{4E2E252E-AE07-4580-B283-E3BB1DCB3758}" type="presOf" srcId="{DDD3F178-F9F4-49F3-BDE1-D603BC5C64F8}" destId="{8E13D382-42A9-43FC-B174-E1FFC05627D9}" srcOrd="1" destOrd="1" presId="urn:microsoft.com/office/officeart/2005/8/layout/venn1"/>
    <dgm:cxn modelId="{80D9D761-F8D3-45D6-9637-950DB4D251A8}" type="presOf" srcId="{A1C1FE14-D470-46D9-AA0D-48D8C40989E3}" destId="{BBCF49CC-F806-40C3-8EAD-18A3109CC27E}" srcOrd="0" destOrd="5" presId="urn:microsoft.com/office/officeart/2005/8/layout/venn1"/>
    <dgm:cxn modelId="{431FF1EB-DE7C-4EB5-AD18-E7014388E27C}" srcId="{638491E9-CC42-4CBE-8C6C-3DEA9CFE793F}" destId="{A1C1FE14-D470-46D9-AA0D-48D8C40989E3}" srcOrd="4" destOrd="0" parTransId="{36B49411-6154-4308-AA2A-9C2273D7D1D4}" sibTransId="{6136007A-52DE-4FCE-8606-AECE0D03FE8C}"/>
    <dgm:cxn modelId="{DFE23C97-CBEB-4BD0-9F8E-B45E26824A53}" type="presOf" srcId="{CDA376BC-0621-4AB5-A3F4-0A3501E5AE98}" destId="{8E13D382-42A9-43FC-B174-E1FFC05627D9}" srcOrd="1" destOrd="10" presId="urn:microsoft.com/office/officeart/2005/8/layout/venn1"/>
    <dgm:cxn modelId="{7E58D87A-11A4-4613-AB41-E1F7BCC7D5C9}" srcId="{638491E9-CC42-4CBE-8C6C-3DEA9CFE793F}" destId="{5C23A7D7-4CC1-4BBF-8AC7-EE1FDD260697}" srcOrd="5" destOrd="0" parTransId="{FDFF0044-A1BE-4A17-8E8C-369FA19E37E3}" sibTransId="{A9565634-96A1-45AD-8CFE-E2CBE831A37C}"/>
    <dgm:cxn modelId="{AD97118E-AF7C-4F57-B427-3C51E8412E89}" type="presOf" srcId="{F7A4043E-2A7E-422C-9DAD-43E6C8D6854A}" destId="{8E13D382-42A9-43FC-B174-E1FFC05627D9}" srcOrd="1" destOrd="8" presId="urn:microsoft.com/office/officeart/2005/8/layout/venn1"/>
    <dgm:cxn modelId="{C74E0987-CED9-4C43-A2B0-B44D23360A0B}" type="presOf" srcId="{0869494B-F720-49EA-9062-295F5A5F19F4}" destId="{0BCEE4B0-9C04-427D-9627-233191E18F79}" srcOrd="0" destOrd="4" presId="urn:microsoft.com/office/officeart/2005/8/layout/venn1"/>
    <dgm:cxn modelId="{0658625B-6B27-4711-B20F-7AB576F299D7}" type="presOf" srcId="{DACCD8FA-2920-4FF4-B60A-5C1C80807A9C}" destId="{8E13D382-42A9-43FC-B174-E1FFC05627D9}" srcOrd="1" destOrd="7" presId="urn:microsoft.com/office/officeart/2005/8/layout/venn1"/>
    <dgm:cxn modelId="{5E4FCF88-0A0E-4BEE-B939-D8828EF7CA9F}" srcId="{638491E9-CC42-4CBE-8C6C-3DEA9CFE793F}" destId="{6BBEA416-A6D1-4B1F-8577-3BCDBDA192D9}" srcOrd="6" destOrd="0" parTransId="{69D33D67-8762-4E73-8401-4F6F55C4F41B}" sibTransId="{ADAE3422-C5D6-4B11-8AB5-18342FAC28F6}"/>
    <dgm:cxn modelId="{3FE8CCC7-9EF8-45D9-8A43-98EC5D3385AE}" type="presOf" srcId="{AFA0A24D-C8D0-43EA-861A-F4FD8711A24A}" destId="{8BCC5499-ABE8-4226-8113-E51F285CBF80}" srcOrd="1" destOrd="9" presId="urn:microsoft.com/office/officeart/2005/8/layout/venn1"/>
    <dgm:cxn modelId="{BDE0B139-BD86-41AC-AD32-2887E0504FEF}" type="presOf" srcId="{638491E9-CC42-4CBE-8C6C-3DEA9CFE793F}" destId="{8BCC5499-ABE8-4226-8113-E51F285CBF80}" srcOrd="1" destOrd="0" presId="urn:microsoft.com/office/officeart/2005/8/layout/venn1"/>
    <dgm:cxn modelId="{6F9900AE-6669-4B5C-A4DD-5EA61B1AB9A2}" type="presOf" srcId="{21290D09-5F3D-4267-9777-133C4AEE8045}" destId="{8E13D382-42A9-43FC-B174-E1FFC05627D9}" srcOrd="1" destOrd="3" presId="urn:microsoft.com/office/officeart/2005/8/layout/venn1"/>
    <dgm:cxn modelId="{0DB8510A-AA51-43A0-8D0A-6ABEC1A642F3}" srcId="{0D53244F-61BA-463A-961C-2AEEF3680A45}" destId="{BACD2C4E-EFAA-4959-8CAC-C0ADA04F8651}" srcOrd="1" destOrd="0" parTransId="{9BD3AF90-8829-4031-82EE-C15B9F38BE0D}" sibTransId="{67047FE9-06DF-49DD-842C-92E6D3C24185}"/>
    <dgm:cxn modelId="{257B3ACC-3605-4AB5-A55B-7C02E7BA360A}" type="presOf" srcId="{A814B977-7D4B-468F-94D1-5B066FB14A95}" destId="{BBCF49CC-F806-40C3-8EAD-18A3109CC27E}" srcOrd="0" destOrd="1" presId="urn:microsoft.com/office/officeart/2005/8/layout/venn1"/>
    <dgm:cxn modelId="{89638D5E-D4D0-454F-9DE1-76102045A91A}" type="presOf" srcId="{6BBEA416-A6D1-4B1F-8577-3BCDBDA192D9}" destId="{8BCC5499-ABE8-4226-8113-E51F285CBF80}" srcOrd="1" destOrd="7" presId="urn:microsoft.com/office/officeart/2005/8/layout/venn1"/>
    <dgm:cxn modelId="{C8BF3416-5A1E-4325-A9E8-8336AB7ECCA0}" srcId="{638491E9-CC42-4CBE-8C6C-3DEA9CFE793F}" destId="{111C2271-AEBB-43F7-AEB2-25FB37F09AFC}" srcOrd="7" destOrd="0" parTransId="{56F2BA60-90FA-44CA-BDEE-E5B2824C26C7}" sibTransId="{05E0E36E-BC2D-4DF7-9326-C1103494CF53}"/>
    <dgm:cxn modelId="{5C6D0AD1-2E3F-4F66-90E5-831C53F18607}" srcId="{638491E9-CC42-4CBE-8C6C-3DEA9CFE793F}" destId="{09421BBE-1F2A-469A-ABD9-B3DBB372866D}" srcOrd="3" destOrd="0" parTransId="{A4541F54-23CE-4A9D-8B48-CCE36EA54E52}" sibTransId="{E6EE05F9-29D0-4476-B627-D90323AA894A}"/>
    <dgm:cxn modelId="{677F7761-B15A-4C95-81D0-33DD5233DE75}" type="presOf" srcId="{E41F4485-8226-49FE-BB64-01F95B1F3A11}" destId="{8E13D382-42A9-43FC-B174-E1FFC05627D9}" srcOrd="1" destOrd="6" presId="urn:microsoft.com/office/officeart/2005/8/layout/venn1"/>
    <dgm:cxn modelId="{D4EA3A6E-1CFD-4D3F-9B0D-6504B237831E}" srcId="{0D53244F-61BA-463A-961C-2AEEF3680A45}" destId="{E41F4485-8226-49FE-BB64-01F95B1F3A11}" srcOrd="5" destOrd="0" parTransId="{43618844-F9D9-4564-B9B1-3B006A8ED32C}" sibTransId="{F2FB294C-02D4-4076-9C5B-8B80A73C1323}"/>
    <dgm:cxn modelId="{07743D36-44CC-447D-BBF9-6867A342735F}" srcId="{638491E9-CC42-4CBE-8C6C-3DEA9CFE793F}" destId="{4AF3655D-6F00-4884-B9A9-513D3028C1C1}" srcOrd="1" destOrd="0" parTransId="{225CCDD4-5AA5-49E9-B342-EAE9D0B2BF5D}" sibTransId="{28BDE958-C6F6-4B21-A92A-8E51B9F28650}"/>
    <dgm:cxn modelId="{B88B4A9B-642F-4B61-982E-A86D21B5E5AD}" type="presOf" srcId="{CDA376BC-0621-4AB5-A3F4-0A3501E5AE98}" destId="{0BCEE4B0-9C04-427D-9627-233191E18F79}" srcOrd="0" destOrd="10" presId="urn:microsoft.com/office/officeart/2005/8/layout/venn1"/>
    <dgm:cxn modelId="{C53C2CF4-E76A-47A7-9C1D-7D8EB249FCEB}" type="presOf" srcId="{BACD2C4E-EFAA-4959-8CAC-C0ADA04F8651}" destId="{0BCEE4B0-9C04-427D-9627-233191E18F79}" srcOrd="0" destOrd="2" presId="urn:microsoft.com/office/officeart/2005/8/layout/venn1"/>
    <dgm:cxn modelId="{D290E032-B43C-4843-83E6-20CE534AEAD1}" type="presOf" srcId="{DEBF1EF7-7AEA-4AE3-8FFF-56A4E0445024}" destId="{AE87CE49-1701-4C79-AA12-0BA29683B164}" srcOrd="0" destOrd="0" presId="urn:microsoft.com/office/officeart/2005/8/layout/venn1"/>
    <dgm:cxn modelId="{2D3386C5-DC5B-4FBA-84EF-C90BCA4FF5EB}" srcId="{0D53244F-61BA-463A-961C-2AEEF3680A45}" destId="{BD4D3A15-B42E-4446-B442-D26FF45D7121}" srcOrd="8" destOrd="0" parTransId="{0247541F-36D5-4E97-AB6B-F8D75A3354A7}" sibTransId="{9D803132-7C06-4BEC-9FF0-178F70719838}"/>
    <dgm:cxn modelId="{1B6956C8-24F3-406B-8371-4F9BF19424B1}" type="presOf" srcId="{5C23A7D7-4CC1-4BBF-8AC7-EE1FDD260697}" destId="{8BCC5499-ABE8-4226-8113-E51F285CBF80}" srcOrd="1" destOrd="6" presId="urn:microsoft.com/office/officeart/2005/8/layout/venn1"/>
    <dgm:cxn modelId="{2014DA8C-E523-4B58-B63F-C7847391147F}" type="presOf" srcId="{6BBEA416-A6D1-4B1F-8577-3BCDBDA192D9}" destId="{BBCF49CC-F806-40C3-8EAD-18A3109CC27E}" srcOrd="0" destOrd="7" presId="urn:microsoft.com/office/officeart/2005/8/layout/venn1"/>
    <dgm:cxn modelId="{E91BA285-96E2-4787-A37F-26BFBBA7DF27}" type="presOf" srcId="{111C2271-AEBB-43F7-AEB2-25FB37F09AFC}" destId="{BBCF49CC-F806-40C3-8EAD-18A3109CC27E}" srcOrd="0" destOrd="8" presId="urn:microsoft.com/office/officeart/2005/8/layout/venn1"/>
    <dgm:cxn modelId="{9D897839-3BD3-4CCB-9065-0D4EC41838E4}" srcId="{0D53244F-61BA-463A-961C-2AEEF3680A45}" destId="{CDA376BC-0621-4AB5-A3F4-0A3501E5AE98}" srcOrd="9" destOrd="0" parTransId="{474A9686-D3F8-498B-90E4-999DFA20BA85}" sibTransId="{0829E923-0711-4A70-82E2-50BD463CD938}"/>
    <dgm:cxn modelId="{D284DC62-7A4E-4222-A4AC-D97439640B88}" type="presOf" srcId="{EF8CDDA9-5216-4236-8546-3264ED43F67C}" destId="{0BCEE4B0-9C04-427D-9627-233191E18F79}" srcOrd="0" destOrd="5" presId="urn:microsoft.com/office/officeart/2005/8/layout/venn1"/>
    <dgm:cxn modelId="{894229F6-E3A8-4C12-9ECD-5BDA2B26CB4E}" type="presOf" srcId="{4AF3655D-6F00-4884-B9A9-513D3028C1C1}" destId="{8BCC5499-ABE8-4226-8113-E51F285CBF80}" srcOrd="1" destOrd="2" presId="urn:microsoft.com/office/officeart/2005/8/layout/venn1"/>
    <dgm:cxn modelId="{FE0A6DB7-E404-490A-A101-13587C92A8FD}" srcId="{0D53244F-61BA-463A-961C-2AEEF3680A45}" destId="{DACCD8FA-2920-4FF4-B60A-5C1C80807A9C}" srcOrd="6" destOrd="0" parTransId="{EC0E9A96-1E2E-406B-9950-0078A910BD88}" sibTransId="{1F3952EF-3EFC-424D-9981-2C29AF6E6921}"/>
    <dgm:cxn modelId="{4A537A7D-D55E-4ECD-A8C1-2DEFA47ED9BE}" srcId="{0D53244F-61BA-463A-961C-2AEEF3680A45}" destId="{F7A4043E-2A7E-422C-9DAD-43E6C8D6854A}" srcOrd="7" destOrd="0" parTransId="{3BC75A11-4308-43EC-9DA7-98F044AEC864}" sibTransId="{C610C39F-64DA-41DA-B79B-0E560E44B9B4}"/>
    <dgm:cxn modelId="{52F63550-E29C-4293-9802-990A7A6ECD11}" type="presOf" srcId="{F7A4043E-2A7E-422C-9DAD-43E6C8D6854A}" destId="{0BCEE4B0-9C04-427D-9627-233191E18F79}" srcOrd="0" destOrd="8" presId="urn:microsoft.com/office/officeart/2005/8/layout/venn1"/>
    <dgm:cxn modelId="{538851C2-9939-4EC2-B69E-F9D96C6EC21A}" type="presOf" srcId="{7778838A-26E4-4AD3-88B2-E434FE52A4A8}" destId="{BBCF49CC-F806-40C3-8EAD-18A3109CC27E}" srcOrd="0" destOrd="11" presId="urn:microsoft.com/office/officeart/2005/8/layout/venn1"/>
    <dgm:cxn modelId="{15EFAC3C-92AC-4B3A-9448-B851DC36BFFF}" srcId="{DEBF1EF7-7AEA-4AE3-8FFF-56A4E0445024}" destId="{638491E9-CC42-4CBE-8C6C-3DEA9CFE793F}" srcOrd="0" destOrd="0" parTransId="{110021B0-CC48-4DB9-8B1B-C119A299AAAE}" sibTransId="{80627405-3833-40F7-933E-F350CFBC0562}"/>
    <dgm:cxn modelId="{D6AD1A3F-BAE8-4EDC-AFB8-5B9B7B866725}" type="presOf" srcId="{DACCD8FA-2920-4FF4-B60A-5C1C80807A9C}" destId="{0BCEE4B0-9C04-427D-9627-233191E18F79}" srcOrd="0" destOrd="7" presId="urn:microsoft.com/office/officeart/2005/8/layout/venn1"/>
    <dgm:cxn modelId="{BCBE2691-057F-4B5A-806A-2A7634FED54D}" type="presOf" srcId="{09421BBE-1F2A-469A-ABD9-B3DBB372866D}" destId="{BBCF49CC-F806-40C3-8EAD-18A3109CC27E}" srcOrd="0" destOrd="4" presId="urn:microsoft.com/office/officeart/2005/8/layout/venn1"/>
    <dgm:cxn modelId="{77B7FE90-3E4A-44BB-81E7-4357702671B6}" type="presOf" srcId="{0D53244F-61BA-463A-961C-2AEEF3680A45}" destId="{0BCEE4B0-9C04-427D-9627-233191E18F79}" srcOrd="0" destOrd="0" presId="urn:microsoft.com/office/officeart/2005/8/layout/venn1"/>
    <dgm:cxn modelId="{4DCEEEB9-3463-4A90-AB11-08F449E43D12}" type="presOf" srcId="{2339C536-0327-4506-9216-32589DEAAC19}" destId="{BBCF49CC-F806-40C3-8EAD-18A3109CC27E}" srcOrd="0" destOrd="3" presId="urn:microsoft.com/office/officeart/2005/8/layout/venn1"/>
    <dgm:cxn modelId="{2E4D09DC-7443-4242-9DF9-BA7A763FBDA9}" srcId="{638491E9-CC42-4CBE-8C6C-3DEA9CFE793F}" destId="{A814B977-7D4B-468F-94D1-5B066FB14A95}" srcOrd="0" destOrd="0" parTransId="{86FE30CA-0709-4381-8503-EFBDF02F35B3}" sibTransId="{D45AC1D1-E24A-40D0-B7A5-5A6CC2DED159}"/>
    <dgm:cxn modelId="{E4616819-1BA8-4B09-B6B9-C1B542F2F00E}" type="presOf" srcId="{C97F3B8E-0E35-4BD7-ABCB-CC5A41A39082}" destId="{8BCC5499-ABE8-4226-8113-E51F285CBF80}" srcOrd="1" destOrd="10" presId="urn:microsoft.com/office/officeart/2005/8/layout/venn1"/>
    <dgm:cxn modelId="{817A72CA-0FF2-41C8-8A43-C6D21FE978F8}" type="presOf" srcId="{5C23A7D7-4CC1-4BBF-8AC7-EE1FDD260697}" destId="{BBCF49CC-F806-40C3-8EAD-18A3109CC27E}" srcOrd="0" destOrd="6" presId="urn:microsoft.com/office/officeart/2005/8/layout/venn1"/>
    <dgm:cxn modelId="{EC8CC7C0-C2E5-4456-A185-3B5C945DD36D}" type="presOf" srcId="{0D53244F-61BA-463A-961C-2AEEF3680A45}" destId="{8E13D382-42A9-43FC-B174-E1FFC05627D9}" srcOrd="1" destOrd="0" presId="urn:microsoft.com/office/officeart/2005/8/layout/venn1"/>
    <dgm:cxn modelId="{21CFC2CA-ED16-4D20-85E9-C7910D834088}" type="presParOf" srcId="{AE87CE49-1701-4C79-AA12-0BA29683B164}" destId="{BBCF49CC-F806-40C3-8EAD-18A3109CC27E}" srcOrd="0" destOrd="0" presId="urn:microsoft.com/office/officeart/2005/8/layout/venn1"/>
    <dgm:cxn modelId="{835B3107-F4D7-4FF3-A3DA-756A724F1BB8}" type="presParOf" srcId="{AE87CE49-1701-4C79-AA12-0BA29683B164}" destId="{8BCC5499-ABE8-4226-8113-E51F285CBF80}" srcOrd="1" destOrd="0" presId="urn:microsoft.com/office/officeart/2005/8/layout/venn1"/>
    <dgm:cxn modelId="{C422E583-189C-48E0-B894-DE80E23C034D}" type="presParOf" srcId="{AE87CE49-1701-4C79-AA12-0BA29683B164}" destId="{0BCEE4B0-9C04-427D-9627-233191E18F79}" srcOrd="2" destOrd="0" presId="urn:microsoft.com/office/officeart/2005/8/layout/venn1"/>
    <dgm:cxn modelId="{62AC3D0B-AA09-4BDB-9EF8-FDB2B3DC0930}" type="presParOf" srcId="{AE87CE49-1701-4C79-AA12-0BA29683B164}" destId="{8E13D382-42A9-43FC-B174-E1FFC05627D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F1EF7-7AEA-4AE3-8FFF-56A4E0445024}" type="doc">
      <dgm:prSet loTypeId="urn:microsoft.com/office/officeart/2005/8/layout/venn1" loCatId="relationship" qsTypeId="urn:microsoft.com/office/officeart/2005/8/quickstyle/simple1" qsCatId="simple" csTypeId="urn:microsoft.com/office/officeart/2005/8/colors/accent6_2" csCatId="accent6" phldr="1"/>
      <dgm:spPr/>
    </dgm:pt>
    <dgm:pt modelId="{638491E9-CC42-4CBE-8C6C-3DEA9CFE793F}">
      <dgm:prSet phldrT="[Text]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Republicans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110021B0-CC48-4DB9-8B1B-C119A299AAAE}" type="parTrans" cxnId="{15EFAC3C-92AC-4B3A-9448-B851DC36BFFF}">
      <dgm:prSet/>
      <dgm:spPr/>
      <dgm:t>
        <a:bodyPr/>
        <a:lstStyle/>
        <a:p>
          <a:endParaRPr lang="en-US"/>
        </a:p>
      </dgm:t>
    </dgm:pt>
    <dgm:pt modelId="{80627405-3833-40F7-933E-F350CFBC0562}" type="sibTrans" cxnId="{15EFAC3C-92AC-4B3A-9448-B851DC36BFFF}">
      <dgm:prSet/>
      <dgm:spPr/>
      <dgm:t>
        <a:bodyPr/>
        <a:lstStyle/>
        <a:p>
          <a:endParaRPr lang="en-US"/>
        </a:p>
      </dgm:t>
    </dgm:pt>
    <dgm:pt modelId="{0D53244F-61BA-463A-961C-2AEEF3680A45}">
      <dgm:prSet phldrT="[Text]"/>
      <dgm:spPr>
        <a:solidFill>
          <a:schemeClr val="accent5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Democrats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DD95BA2F-D858-4B39-A34C-844A742C9927}" type="parTrans" cxnId="{3E15B7B3-94D2-4F5F-9B56-7846705DED9C}">
      <dgm:prSet/>
      <dgm:spPr/>
      <dgm:t>
        <a:bodyPr/>
        <a:lstStyle/>
        <a:p>
          <a:endParaRPr lang="en-US"/>
        </a:p>
      </dgm:t>
    </dgm:pt>
    <dgm:pt modelId="{9F25316B-DAEE-4211-B1B7-33F0BA6C80C1}" type="sibTrans" cxnId="{3E15B7B3-94D2-4F5F-9B56-7846705DED9C}">
      <dgm:prSet/>
      <dgm:spPr/>
      <dgm:t>
        <a:bodyPr/>
        <a:lstStyle/>
        <a:p>
          <a:endParaRPr lang="en-US"/>
        </a:p>
      </dgm:t>
    </dgm:pt>
    <dgm:pt modelId="{A814B977-7D4B-468F-94D1-5B066FB14A95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Benghazi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86FE30CA-0709-4381-8503-EFBDF02F35B3}" type="parTrans" cxnId="{2E4D09DC-7443-4242-9DF9-BA7A763FBDA9}">
      <dgm:prSet/>
      <dgm:spPr/>
      <dgm:t>
        <a:bodyPr/>
        <a:lstStyle/>
        <a:p>
          <a:endParaRPr lang="en-US"/>
        </a:p>
      </dgm:t>
    </dgm:pt>
    <dgm:pt modelId="{D45AC1D1-E24A-40D0-B7A5-5A6CC2DED159}" type="sibTrans" cxnId="{2E4D09DC-7443-4242-9DF9-BA7A763FBDA9}">
      <dgm:prSet/>
      <dgm:spPr/>
      <dgm:t>
        <a:bodyPr/>
        <a:lstStyle/>
        <a:p>
          <a:endParaRPr lang="en-US"/>
        </a:p>
      </dgm:t>
    </dgm:pt>
    <dgm:pt modelId="{4AF3655D-6F00-4884-B9A9-513D3028C1C1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hearing</a:t>
          </a:r>
          <a:endParaRPr lang="en-US" sz="1400" dirty="0">
            <a:solidFill>
              <a:schemeClr val="bg1">
                <a:lumMod val="65000"/>
              </a:schemeClr>
            </a:solidFill>
          </a:endParaRPr>
        </a:p>
      </dgm:t>
    </dgm:pt>
    <dgm:pt modelId="{225CCDD4-5AA5-49E9-B342-EAE9D0B2BF5D}" type="parTrans" cxnId="{07743D36-44CC-447D-BBF9-6867A342735F}">
      <dgm:prSet/>
      <dgm:spPr/>
      <dgm:t>
        <a:bodyPr/>
        <a:lstStyle/>
        <a:p>
          <a:endParaRPr lang="en-US"/>
        </a:p>
      </dgm:t>
    </dgm:pt>
    <dgm:pt modelId="{28BDE958-C6F6-4B21-A92A-8E51B9F28650}" type="sibTrans" cxnId="{07743D36-44CC-447D-BBF9-6867A342735F}">
      <dgm:prSet/>
      <dgm:spPr/>
      <dgm:t>
        <a:bodyPr/>
        <a:lstStyle/>
        <a:p>
          <a:endParaRPr lang="en-US"/>
        </a:p>
      </dgm:t>
    </dgm:pt>
    <dgm:pt modelId="{2339C536-0327-4506-9216-32589DEAAC19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IRS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28F9C0B8-2970-4D6B-B70D-95EEEDEE86CF}" type="parTrans" cxnId="{3769389B-AAFF-45A9-A13D-B60FB1DAEA9D}">
      <dgm:prSet/>
      <dgm:spPr/>
      <dgm:t>
        <a:bodyPr/>
        <a:lstStyle/>
        <a:p>
          <a:endParaRPr lang="en-US"/>
        </a:p>
      </dgm:t>
    </dgm:pt>
    <dgm:pt modelId="{6981883F-C4EE-4F78-94B9-D1AB3A013979}" type="sibTrans" cxnId="{3769389B-AAFF-45A9-A13D-B60FB1DAEA9D}">
      <dgm:prSet/>
      <dgm:spPr/>
      <dgm:t>
        <a:bodyPr/>
        <a:lstStyle/>
        <a:p>
          <a:endParaRPr lang="en-US"/>
        </a:p>
      </dgm:t>
    </dgm:pt>
    <dgm:pt modelId="{09421BBE-1F2A-469A-ABD9-B3DBB372866D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live</a:t>
          </a:r>
          <a:endParaRPr lang="en-US" sz="1400" dirty="0">
            <a:solidFill>
              <a:schemeClr val="bg1">
                <a:lumMod val="65000"/>
              </a:schemeClr>
            </a:solidFill>
          </a:endParaRPr>
        </a:p>
      </dgm:t>
    </dgm:pt>
    <dgm:pt modelId="{A4541F54-23CE-4A9D-8B48-CCE36EA54E52}" type="parTrans" cxnId="{5C6D0AD1-2E3F-4F66-90E5-831C53F18607}">
      <dgm:prSet/>
      <dgm:spPr/>
      <dgm:t>
        <a:bodyPr/>
        <a:lstStyle/>
        <a:p>
          <a:endParaRPr lang="en-US"/>
        </a:p>
      </dgm:t>
    </dgm:pt>
    <dgm:pt modelId="{E6EE05F9-29D0-4476-B627-D90323AA894A}" type="sibTrans" cxnId="{5C6D0AD1-2E3F-4F66-90E5-831C53F18607}">
      <dgm:prSet/>
      <dgm:spPr/>
      <dgm:t>
        <a:bodyPr/>
        <a:lstStyle/>
        <a:p>
          <a:endParaRPr lang="en-US"/>
        </a:p>
      </dgm:t>
    </dgm:pt>
    <dgm:pt modelId="{A1C1FE14-D470-46D9-AA0D-48D8C40989E3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morning</a:t>
          </a:r>
          <a:endParaRPr lang="en-US" sz="1400" dirty="0">
            <a:solidFill>
              <a:schemeClr val="bg1">
                <a:lumMod val="65000"/>
              </a:schemeClr>
            </a:solidFill>
          </a:endParaRPr>
        </a:p>
      </dgm:t>
    </dgm:pt>
    <dgm:pt modelId="{36B49411-6154-4308-AA2A-9C2273D7D1D4}" type="parTrans" cxnId="{431FF1EB-DE7C-4EB5-AD18-E7014388E27C}">
      <dgm:prSet/>
      <dgm:spPr/>
      <dgm:t>
        <a:bodyPr/>
        <a:lstStyle/>
        <a:p>
          <a:endParaRPr lang="en-US"/>
        </a:p>
      </dgm:t>
    </dgm:pt>
    <dgm:pt modelId="{6136007A-52DE-4FCE-8606-AECE0D03FE8C}" type="sibTrans" cxnId="{431FF1EB-DE7C-4EB5-AD18-E7014388E27C}">
      <dgm:prSet/>
      <dgm:spPr/>
      <dgm:t>
        <a:bodyPr/>
        <a:lstStyle/>
        <a:p>
          <a:endParaRPr lang="en-US"/>
        </a:p>
      </dgm:t>
    </dgm:pt>
    <dgm:pt modelId="{5C23A7D7-4CC1-4BBF-8AC7-EE1FDD260697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dirty="0" err="1" smtClean="0">
              <a:solidFill>
                <a:schemeClr val="bg1">
                  <a:lumMod val="65000"/>
                </a:schemeClr>
              </a:solidFill>
            </a:rPr>
            <a:t>Obamacare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FDFF0044-A1BE-4A17-8E8C-369FA19E37E3}" type="parTrans" cxnId="{7E58D87A-11A4-4613-AB41-E1F7BCC7D5C9}">
      <dgm:prSet/>
      <dgm:spPr/>
      <dgm:t>
        <a:bodyPr/>
        <a:lstStyle/>
        <a:p>
          <a:endParaRPr lang="en-US"/>
        </a:p>
      </dgm:t>
    </dgm:pt>
    <dgm:pt modelId="{A9565634-96A1-45AD-8CFE-E2CBE831A37C}" type="sibTrans" cxnId="{7E58D87A-11A4-4613-AB41-E1F7BCC7D5C9}">
      <dgm:prSet/>
      <dgm:spPr/>
      <dgm:t>
        <a:bodyPr/>
        <a:lstStyle/>
        <a:p>
          <a:endParaRPr lang="en-US"/>
        </a:p>
      </dgm:t>
    </dgm:pt>
    <dgm:pt modelId="{6BBEA416-A6D1-4B1F-8577-3BCDBDA192D9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Obama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69D33D67-8762-4E73-8401-4F6F55C4F41B}" type="parTrans" cxnId="{5E4FCF88-0A0E-4BEE-B939-D8828EF7CA9F}">
      <dgm:prSet/>
      <dgm:spPr/>
      <dgm:t>
        <a:bodyPr/>
        <a:lstStyle/>
        <a:p>
          <a:endParaRPr lang="en-US"/>
        </a:p>
      </dgm:t>
    </dgm:pt>
    <dgm:pt modelId="{ADAE3422-C5D6-4B11-8AB5-18342FAC28F6}" type="sibTrans" cxnId="{5E4FCF88-0A0E-4BEE-B939-D8828EF7CA9F}">
      <dgm:prSet/>
      <dgm:spPr/>
      <dgm:t>
        <a:bodyPr/>
        <a:lstStyle/>
        <a:p>
          <a:endParaRPr lang="en-US"/>
        </a:p>
      </dgm:t>
    </dgm:pt>
    <dgm:pt modelId="{111C2271-AEBB-43F7-AEB2-25FB37F09AFC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president</a:t>
          </a:r>
          <a:endParaRPr lang="en-US" sz="1400" dirty="0">
            <a:solidFill>
              <a:schemeClr val="bg1">
                <a:lumMod val="65000"/>
              </a:schemeClr>
            </a:solidFill>
          </a:endParaRPr>
        </a:p>
      </dgm:t>
    </dgm:pt>
    <dgm:pt modelId="{56F2BA60-90FA-44CA-BDEE-E5B2824C26C7}" type="parTrans" cxnId="{C8BF3416-5A1E-4325-A9E8-8336AB7ECCA0}">
      <dgm:prSet/>
      <dgm:spPr/>
      <dgm:t>
        <a:bodyPr/>
        <a:lstStyle/>
        <a:p>
          <a:endParaRPr lang="en-US"/>
        </a:p>
      </dgm:t>
    </dgm:pt>
    <dgm:pt modelId="{05E0E36E-BC2D-4DF7-9326-C1103494CF53}" type="sibTrans" cxnId="{C8BF3416-5A1E-4325-A9E8-8336AB7ECCA0}">
      <dgm:prSet/>
      <dgm:spPr/>
      <dgm:t>
        <a:bodyPr/>
        <a:lstStyle/>
        <a:p>
          <a:endParaRPr lang="en-US"/>
        </a:p>
      </dgm:t>
    </dgm:pt>
    <dgm:pt modelId="{AFA0A24D-C8D0-43EA-861A-F4FD8711A24A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tax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D3B5A115-E709-417A-9861-9C605B77E4B0}" type="parTrans" cxnId="{81CCE6CB-D266-4084-B724-1DDD1AA242A9}">
      <dgm:prSet/>
      <dgm:spPr/>
      <dgm:t>
        <a:bodyPr/>
        <a:lstStyle/>
        <a:p>
          <a:endParaRPr lang="en-US"/>
        </a:p>
      </dgm:t>
    </dgm:pt>
    <dgm:pt modelId="{4C61E759-D33A-4278-87AE-F174E6000085}" type="sibTrans" cxnId="{81CCE6CB-D266-4084-B724-1DDD1AA242A9}">
      <dgm:prSet/>
      <dgm:spPr/>
      <dgm:t>
        <a:bodyPr/>
        <a:lstStyle/>
        <a:p>
          <a:endParaRPr lang="en-US"/>
        </a:p>
      </dgm:t>
    </dgm:pt>
    <dgm:pt modelId="{C97F3B8E-0E35-4BD7-ABCB-CC5A41A39082}">
      <dgm:prSet phldrT="[Text]" custT="1"/>
      <dgm:spPr>
        <a:solidFill>
          <a:schemeClr val="accent2">
            <a:lumMod val="20000"/>
            <a:lumOff val="80000"/>
            <a:alpha val="50000"/>
          </a:schemeClr>
        </a:solidFill>
      </dgm:spPr>
      <dgm:t>
        <a:bodyPr/>
        <a:lstStyle/>
        <a:p>
          <a:pPr algn="l"/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watch</a:t>
          </a:r>
          <a:endParaRPr lang="en-US" sz="1400" dirty="0">
            <a:solidFill>
              <a:schemeClr val="bg1">
                <a:lumMod val="65000"/>
              </a:schemeClr>
            </a:solidFill>
          </a:endParaRPr>
        </a:p>
      </dgm:t>
    </dgm:pt>
    <dgm:pt modelId="{A39CC1DB-A113-4999-8A9F-12A932B31DB3}" type="parTrans" cxnId="{D71A8DD0-CD53-4BFA-8927-A555C9E8B583}">
      <dgm:prSet/>
      <dgm:spPr/>
      <dgm:t>
        <a:bodyPr/>
        <a:lstStyle/>
        <a:p>
          <a:endParaRPr lang="en-US"/>
        </a:p>
      </dgm:t>
    </dgm:pt>
    <dgm:pt modelId="{571D2D3D-2CE4-4CED-9ED4-AA195876379A}" type="sibTrans" cxnId="{D71A8DD0-CD53-4BFA-8927-A555C9E8B583}">
      <dgm:prSet/>
      <dgm:spPr/>
      <dgm:t>
        <a:bodyPr/>
        <a:lstStyle/>
        <a:p>
          <a:endParaRPr lang="en-US"/>
        </a:p>
      </dgm:t>
    </dgm:pt>
    <dgm:pt modelId="{21290D09-5F3D-4267-9777-133C4AEE8045}">
      <dgm:prSet phldrT="[Text]" custT="1"/>
      <dgm:spPr>
        <a:solidFill>
          <a:schemeClr val="accent5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Congress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085C3104-016B-4969-AF70-5C819867CBF0}" type="parTrans" cxnId="{C3E63A3A-F4CB-49D2-851F-021B7CA60292}">
      <dgm:prSet/>
      <dgm:spPr/>
      <dgm:t>
        <a:bodyPr/>
        <a:lstStyle/>
        <a:p>
          <a:endParaRPr lang="en-US"/>
        </a:p>
      </dgm:t>
    </dgm:pt>
    <dgm:pt modelId="{DA9BADA9-CB0A-43C3-92E7-15C0C4BE5E94}" type="sibTrans" cxnId="{C3E63A3A-F4CB-49D2-851F-021B7CA60292}">
      <dgm:prSet/>
      <dgm:spPr/>
      <dgm:t>
        <a:bodyPr/>
        <a:lstStyle/>
        <a:p>
          <a:endParaRPr lang="en-US"/>
        </a:p>
      </dgm:t>
    </dgm:pt>
    <dgm:pt modelId="{0869494B-F720-49EA-9062-295F5A5F19F4}">
      <dgm:prSet phldrT="[Text]" custT="1"/>
      <dgm:spPr>
        <a:solidFill>
          <a:schemeClr val="accent5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families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3BCC13C9-178D-493D-BA8D-23894CCC6FA5}" type="parTrans" cxnId="{87C1A357-3F8B-41D2-8AA0-AAB164F46C5A}">
      <dgm:prSet/>
      <dgm:spPr/>
      <dgm:t>
        <a:bodyPr/>
        <a:lstStyle/>
        <a:p>
          <a:endParaRPr lang="en-US"/>
        </a:p>
      </dgm:t>
    </dgm:pt>
    <dgm:pt modelId="{6E98DB91-F39D-484B-B8AF-2EC629934DA2}" type="sibTrans" cxnId="{87C1A357-3F8B-41D2-8AA0-AAB164F46C5A}">
      <dgm:prSet/>
      <dgm:spPr/>
      <dgm:t>
        <a:bodyPr/>
        <a:lstStyle/>
        <a:p>
          <a:endParaRPr lang="en-US"/>
        </a:p>
      </dgm:t>
    </dgm:pt>
    <dgm:pt modelId="{EF8CDDA9-5216-4236-8546-3264ED43F67C}">
      <dgm:prSet phldrT="[Text]" custT="1"/>
      <dgm:spPr>
        <a:solidFill>
          <a:schemeClr val="accent5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help</a:t>
          </a:r>
          <a:endParaRPr lang="en-US" sz="1400" dirty="0">
            <a:solidFill>
              <a:schemeClr val="bg1">
                <a:lumMod val="65000"/>
              </a:schemeClr>
            </a:solidFill>
          </a:endParaRPr>
        </a:p>
      </dgm:t>
    </dgm:pt>
    <dgm:pt modelId="{89EE93C8-B854-4843-853B-EB89FB1C3E45}" type="parTrans" cxnId="{AB3BD7AF-49E0-404F-858B-670542D572AD}">
      <dgm:prSet/>
      <dgm:spPr/>
      <dgm:t>
        <a:bodyPr/>
        <a:lstStyle/>
        <a:p>
          <a:endParaRPr lang="en-US"/>
        </a:p>
      </dgm:t>
    </dgm:pt>
    <dgm:pt modelId="{BDD10A65-06F5-4593-8097-1B97B3B9F36B}" type="sibTrans" cxnId="{AB3BD7AF-49E0-404F-858B-670542D572AD}">
      <dgm:prSet/>
      <dgm:spPr/>
      <dgm:t>
        <a:bodyPr/>
        <a:lstStyle/>
        <a:p>
          <a:endParaRPr lang="en-US"/>
        </a:p>
      </dgm:t>
    </dgm:pt>
    <dgm:pt modelId="{E41F4485-8226-49FE-BB64-01F95B1F3A11}">
      <dgm:prSet phldrT="[Text]" custT="1"/>
      <dgm:spPr>
        <a:solidFill>
          <a:schemeClr val="accent5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need</a:t>
          </a:r>
          <a:endParaRPr lang="en-US" sz="1400" dirty="0">
            <a:solidFill>
              <a:schemeClr val="bg1">
                <a:lumMod val="65000"/>
              </a:schemeClr>
            </a:solidFill>
          </a:endParaRPr>
        </a:p>
      </dgm:t>
    </dgm:pt>
    <dgm:pt modelId="{43618844-F9D9-4564-B9B1-3B006A8ED32C}" type="parTrans" cxnId="{D4EA3A6E-1CFD-4D3F-9B0D-6504B237831E}">
      <dgm:prSet/>
      <dgm:spPr/>
      <dgm:t>
        <a:bodyPr/>
        <a:lstStyle/>
        <a:p>
          <a:endParaRPr lang="en-US"/>
        </a:p>
      </dgm:t>
    </dgm:pt>
    <dgm:pt modelId="{F2FB294C-02D4-4076-9C5B-8B80A73C1323}" type="sibTrans" cxnId="{D4EA3A6E-1CFD-4D3F-9B0D-6504B237831E}">
      <dgm:prSet/>
      <dgm:spPr/>
      <dgm:t>
        <a:bodyPr/>
        <a:lstStyle/>
        <a:p>
          <a:endParaRPr lang="en-US"/>
        </a:p>
      </dgm:t>
    </dgm:pt>
    <dgm:pt modelId="{DACCD8FA-2920-4FF4-B60A-5C1C80807A9C}">
      <dgm:prSet phldrT="[Text]" custT="1"/>
      <dgm:spPr>
        <a:solidFill>
          <a:schemeClr val="accent5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proud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EC0E9A96-1E2E-406B-9950-0078A910BD88}" type="parTrans" cxnId="{FE0A6DB7-E404-490A-A101-13587C92A8FD}">
      <dgm:prSet/>
      <dgm:spPr/>
      <dgm:t>
        <a:bodyPr/>
        <a:lstStyle/>
        <a:p>
          <a:endParaRPr lang="en-US"/>
        </a:p>
      </dgm:t>
    </dgm:pt>
    <dgm:pt modelId="{1F3952EF-3EFC-424D-9981-2C29AF6E6921}" type="sibTrans" cxnId="{FE0A6DB7-E404-490A-A101-13587C92A8FD}">
      <dgm:prSet/>
      <dgm:spPr/>
      <dgm:t>
        <a:bodyPr/>
        <a:lstStyle/>
        <a:p>
          <a:endParaRPr lang="en-US"/>
        </a:p>
      </dgm:t>
    </dgm:pt>
    <dgm:pt modelId="{F7A4043E-2A7E-422C-9DAD-43E6C8D6854A}">
      <dgm:prSet phldrT="[Text]" custT="1"/>
      <dgm:spPr>
        <a:solidFill>
          <a:schemeClr val="accent5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support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3BC75A11-4308-43EC-9DA7-98F044AEC864}" type="parTrans" cxnId="{4A537A7D-D55E-4ECD-A8C1-2DEFA47ED9BE}">
      <dgm:prSet/>
      <dgm:spPr/>
      <dgm:t>
        <a:bodyPr/>
        <a:lstStyle/>
        <a:p>
          <a:endParaRPr lang="en-US"/>
        </a:p>
      </dgm:t>
    </dgm:pt>
    <dgm:pt modelId="{C610C39F-64DA-41DA-B79B-0E560E44B9B4}" type="sibTrans" cxnId="{4A537A7D-D55E-4ECD-A8C1-2DEFA47ED9BE}">
      <dgm:prSet/>
      <dgm:spPr/>
      <dgm:t>
        <a:bodyPr/>
        <a:lstStyle/>
        <a:p>
          <a:endParaRPr lang="en-US"/>
        </a:p>
      </dgm:t>
    </dgm:pt>
    <dgm:pt modelId="{BD4D3A15-B42E-4446-B442-D26FF45D7121}">
      <dgm:prSet phldrT="[Text]" custT="1"/>
      <dgm:spPr>
        <a:solidFill>
          <a:schemeClr val="accent5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</a:rPr>
            <a:t>women</a:t>
          </a:r>
          <a:endParaRPr lang="en-US" sz="1400" b="1" dirty="0">
            <a:solidFill>
              <a:schemeClr val="bg1">
                <a:lumMod val="65000"/>
              </a:schemeClr>
            </a:solidFill>
          </a:endParaRPr>
        </a:p>
      </dgm:t>
    </dgm:pt>
    <dgm:pt modelId="{0247541F-36D5-4E97-AB6B-F8D75A3354A7}" type="parTrans" cxnId="{2D3386C5-DC5B-4FBA-84EF-C90BCA4FF5EB}">
      <dgm:prSet/>
      <dgm:spPr/>
      <dgm:t>
        <a:bodyPr/>
        <a:lstStyle/>
        <a:p>
          <a:endParaRPr lang="en-US"/>
        </a:p>
      </dgm:t>
    </dgm:pt>
    <dgm:pt modelId="{9D803132-7C06-4BEC-9FF0-178F70719838}" type="sibTrans" cxnId="{2D3386C5-DC5B-4FBA-84EF-C90BCA4FF5EB}">
      <dgm:prSet/>
      <dgm:spPr/>
      <dgm:t>
        <a:bodyPr/>
        <a:lstStyle/>
        <a:p>
          <a:endParaRPr lang="en-US"/>
        </a:p>
      </dgm:t>
    </dgm:pt>
    <dgm:pt modelId="{AE87CE49-1701-4C79-AA12-0BA29683B164}" type="pres">
      <dgm:prSet presAssocID="{DEBF1EF7-7AEA-4AE3-8FFF-56A4E0445024}" presName="compositeShape" presStyleCnt="0">
        <dgm:presLayoutVars>
          <dgm:chMax val="7"/>
          <dgm:dir/>
          <dgm:resizeHandles val="exact"/>
        </dgm:presLayoutVars>
      </dgm:prSet>
      <dgm:spPr/>
    </dgm:pt>
    <dgm:pt modelId="{BBCF49CC-F806-40C3-8EAD-18A3109CC27E}" type="pres">
      <dgm:prSet presAssocID="{638491E9-CC42-4CBE-8C6C-3DEA9CFE793F}" presName="circ1" presStyleLbl="vennNode1" presStyleIdx="0" presStyleCnt="2" custScaleX="98593" custScaleY="100674" custLinFactNeighborX="2259" custLinFactNeighborY="-1530"/>
      <dgm:spPr/>
      <dgm:t>
        <a:bodyPr/>
        <a:lstStyle/>
        <a:p>
          <a:endParaRPr lang="en-US"/>
        </a:p>
      </dgm:t>
    </dgm:pt>
    <dgm:pt modelId="{8BCC5499-ABE8-4226-8113-E51F285CBF80}" type="pres">
      <dgm:prSet presAssocID="{638491E9-CC42-4CBE-8C6C-3DEA9CFE793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EE4B0-9C04-427D-9627-233191E18F79}" type="pres">
      <dgm:prSet presAssocID="{0D53244F-61BA-463A-961C-2AEEF3680A45}" presName="circ2" presStyleLbl="vennNode1" presStyleIdx="1" presStyleCnt="2" custScaleX="101873" custScaleY="102330" custLinFactNeighborX="-10336" custLinFactNeighborY="-3299"/>
      <dgm:spPr/>
      <dgm:t>
        <a:bodyPr/>
        <a:lstStyle/>
        <a:p>
          <a:endParaRPr lang="en-US"/>
        </a:p>
      </dgm:t>
    </dgm:pt>
    <dgm:pt modelId="{8E13D382-42A9-43FC-B174-E1FFC05627D9}" type="pres">
      <dgm:prSet presAssocID="{0D53244F-61BA-463A-961C-2AEEF3680A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1DE79-F35C-4108-9A95-668A02AD9FC6}" type="presOf" srcId="{AFA0A24D-C8D0-43EA-861A-F4FD8711A24A}" destId="{BBCF49CC-F806-40C3-8EAD-18A3109CC27E}" srcOrd="0" destOrd="9" presId="urn:microsoft.com/office/officeart/2005/8/layout/venn1"/>
    <dgm:cxn modelId="{2FBE5C85-5E3F-48DE-8C9C-CE1CBCBC3C57}" type="presOf" srcId="{638491E9-CC42-4CBE-8C6C-3DEA9CFE793F}" destId="{8BCC5499-ABE8-4226-8113-E51F285CBF80}" srcOrd="1" destOrd="0" presId="urn:microsoft.com/office/officeart/2005/8/layout/venn1"/>
    <dgm:cxn modelId="{623E00F0-D28B-4C25-B3F2-115CBFC7F130}" type="presOf" srcId="{A1C1FE14-D470-46D9-AA0D-48D8C40989E3}" destId="{BBCF49CC-F806-40C3-8EAD-18A3109CC27E}" srcOrd="0" destOrd="5" presId="urn:microsoft.com/office/officeart/2005/8/layout/venn1"/>
    <dgm:cxn modelId="{BFFBD0F5-36FF-0D45-B314-2D2686CB7FD6}" type="presOf" srcId="{DACCD8FA-2920-4FF4-B60A-5C1C80807A9C}" destId="{8E13D382-42A9-43FC-B174-E1FFC05627D9}" srcOrd="1" destOrd="5" presId="urn:microsoft.com/office/officeart/2005/8/layout/venn1"/>
    <dgm:cxn modelId="{D71A8DD0-CD53-4BFA-8927-A555C9E8B583}" srcId="{638491E9-CC42-4CBE-8C6C-3DEA9CFE793F}" destId="{C97F3B8E-0E35-4BD7-ABCB-CC5A41A39082}" srcOrd="9" destOrd="0" parTransId="{A39CC1DB-A113-4999-8A9F-12A932B31DB3}" sibTransId="{571D2D3D-2CE4-4CED-9ED4-AA195876379A}"/>
    <dgm:cxn modelId="{C83435AA-2046-4D3F-84C8-7140553EDB1C}" type="presOf" srcId="{4AF3655D-6F00-4884-B9A9-513D3028C1C1}" destId="{8BCC5499-ABE8-4226-8113-E51F285CBF80}" srcOrd="1" destOrd="2" presId="urn:microsoft.com/office/officeart/2005/8/layout/venn1"/>
    <dgm:cxn modelId="{75A102F8-9400-8F4F-B399-9874E6D69E3A}" type="presOf" srcId="{0869494B-F720-49EA-9062-295F5A5F19F4}" destId="{8E13D382-42A9-43FC-B174-E1FFC05627D9}" srcOrd="1" destOrd="2" presId="urn:microsoft.com/office/officeart/2005/8/layout/venn1"/>
    <dgm:cxn modelId="{4E11DC20-9E5E-4B4B-8163-BB512F33554F}" type="presOf" srcId="{09421BBE-1F2A-469A-ABD9-B3DBB372866D}" destId="{8BCC5499-ABE8-4226-8113-E51F285CBF80}" srcOrd="1" destOrd="4" presId="urn:microsoft.com/office/officeart/2005/8/layout/venn1"/>
    <dgm:cxn modelId="{81CCE6CB-D266-4084-B724-1DDD1AA242A9}" srcId="{638491E9-CC42-4CBE-8C6C-3DEA9CFE793F}" destId="{AFA0A24D-C8D0-43EA-861A-F4FD8711A24A}" srcOrd="8" destOrd="0" parTransId="{D3B5A115-E709-417A-9861-9C605B77E4B0}" sibTransId="{4C61E759-D33A-4278-87AE-F174E6000085}"/>
    <dgm:cxn modelId="{57A567C2-1D77-EE45-BEE8-8D5E4384BA3F}" type="presOf" srcId="{21290D09-5F3D-4267-9777-133C4AEE8045}" destId="{8E13D382-42A9-43FC-B174-E1FFC05627D9}" srcOrd="1" destOrd="1" presId="urn:microsoft.com/office/officeart/2005/8/layout/venn1"/>
    <dgm:cxn modelId="{6D04CF72-5C05-4B69-8BCE-89EC627B96B2}" type="presOf" srcId="{111C2271-AEBB-43F7-AEB2-25FB37F09AFC}" destId="{8BCC5499-ABE8-4226-8113-E51F285CBF80}" srcOrd="1" destOrd="8" presId="urn:microsoft.com/office/officeart/2005/8/layout/venn1"/>
    <dgm:cxn modelId="{36BE0E6F-C962-4A9A-B6C2-DD1E0FE6C8F7}" type="presOf" srcId="{5C23A7D7-4CC1-4BBF-8AC7-EE1FDD260697}" destId="{BBCF49CC-F806-40C3-8EAD-18A3109CC27E}" srcOrd="0" destOrd="6" presId="urn:microsoft.com/office/officeart/2005/8/layout/venn1"/>
    <dgm:cxn modelId="{7E58D87A-11A4-4613-AB41-E1F7BCC7D5C9}" srcId="{638491E9-CC42-4CBE-8C6C-3DEA9CFE793F}" destId="{5C23A7D7-4CC1-4BBF-8AC7-EE1FDD260697}" srcOrd="5" destOrd="0" parTransId="{FDFF0044-A1BE-4A17-8E8C-369FA19E37E3}" sibTransId="{A9565634-96A1-45AD-8CFE-E2CBE831A37C}"/>
    <dgm:cxn modelId="{4FB2D597-15D0-B44A-AE9D-5935888AC44A}" type="presOf" srcId="{F7A4043E-2A7E-422C-9DAD-43E6C8D6854A}" destId="{8E13D382-42A9-43FC-B174-E1FFC05627D9}" srcOrd="1" destOrd="6" presId="urn:microsoft.com/office/officeart/2005/8/layout/venn1"/>
    <dgm:cxn modelId="{6C983FAD-0B11-8548-8F0C-DDC8EBD7BDFE}" type="presOf" srcId="{21290D09-5F3D-4267-9777-133C4AEE8045}" destId="{0BCEE4B0-9C04-427D-9627-233191E18F79}" srcOrd="0" destOrd="1" presId="urn:microsoft.com/office/officeart/2005/8/layout/venn1"/>
    <dgm:cxn modelId="{C8BF3416-5A1E-4325-A9E8-8336AB7ECCA0}" srcId="{638491E9-CC42-4CBE-8C6C-3DEA9CFE793F}" destId="{111C2271-AEBB-43F7-AEB2-25FB37F09AFC}" srcOrd="7" destOrd="0" parTransId="{56F2BA60-90FA-44CA-BDEE-E5B2824C26C7}" sibTransId="{05E0E36E-BC2D-4DF7-9326-C1103494CF53}"/>
    <dgm:cxn modelId="{15EFAC3C-92AC-4B3A-9448-B851DC36BFFF}" srcId="{DEBF1EF7-7AEA-4AE3-8FFF-56A4E0445024}" destId="{638491E9-CC42-4CBE-8C6C-3DEA9CFE793F}" srcOrd="0" destOrd="0" parTransId="{110021B0-CC48-4DB9-8B1B-C119A299AAAE}" sibTransId="{80627405-3833-40F7-933E-F350CFBC0562}"/>
    <dgm:cxn modelId="{9AA07C73-C61F-1C47-AE68-4C2254BB2F35}" type="presOf" srcId="{EF8CDDA9-5216-4236-8546-3264ED43F67C}" destId="{0BCEE4B0-9C04-427D-9627-233191E18F79}" srcOrd="0" destOrd="3" presId="urn:microsoft.com/office/officeart/2005/8/layout/venn1"/>
    <dgm:cxn modelId="{D1E7990A-B342-413F-95BA-FA76DD5DCE9A}" type="presOf" srcId="{DEBF1EF7-7AEA-4AE3-8FFF-56A4E0445024}" destId="{AE87CE49-1701-4C79-AA12-0BA29683B164}" srcOrd="0" destOrd="0" presId="urn:microsoft.com/office/officeart/2005/8/layout/venn1"/>
    <dgm:cxn modelId="{BD2E7FD9-BD7C-47F2-B308-D1EEA617239F}" type="presOf" srcId="{6BBEA416-A6D1-4B1F-8577-3BCDBDA192D9}" destId="{8BCC5499-ABE8-4226-8113-E51F285CBF80}" srcOrd="1" destOrd="7" presId="urn:microsoft.com/office/officeart/2005/8/layout/venn1"/>
    <dgm:cxn modelId="{431FF1EB-DE7C-4EB5-AD18-E7014388E27C}" srcId="{638491E9-CC42-4CBE-8C6C-3DEA9CFE793F}" destId="{A1C1FE14-D470-46D9-AA0D-48D8C40989E3}" srcOrd="4" destOrd="0" parTransId="{36B49411-6154-4308-AA2A-9C2273D7D1D4}" sibTransId="{6136007A-52DE-4FCE-8606-AECE0D03FE8C}"/>
    <dgm:cxn modelId="{95346674-2759-4CB6-BDAF-77B77FC343FF}" type="presOf" srcId="{2339C536-0327-4506-9216-32589DEAAC19}" destId="{BBCF49CC-F806-40C3-8EAD-18A3109CC27E}" srcOrd="0" destOrd="3" presId="urn:microsoft.com/office/officeart/2005/8/layout/venn1"/>
    <dgm:cxn modelId="{07743D36-44CC-447D-BBF9-6867A342735F}" srcId="{638491E9-CC42-4CBE-8C6C-3DEA9CFE793F}" destId="{4AF3655D-6F00-4884-B9A9-513D3028C1C1}" srcOrd="1" destOrd="0" parTransId="{225CCDD4-5AA5-49E9-B342-EAE9D0B2BF5D}" sibTransId="{28BDE958-C6F6-4B21-A92A-8E51B9F28650}"/>
    <dgm:cxn modelId="{60F96A55-143E-4327-B202-B927E78E10F7}" type="presOf" srcId="{AFA0A24D-C8D0-43EA-861A-F4FD8711A24A}" destId="{8BCC5499-ABE8-4226-8113-E51F285CBF80}" srcOrd="1" destOrd="9" presId="urn:microsoft.com/office/officeart/2005/8/layout/venn1"/>
    <dgm:cxn modelId="{8FBE56F4-DE9D-AA4A-8C72-0A5A41B446EA}" type="presOf" srcId="{DACCD8FA-2920-4FF4-B60A-5C1C80807A9C}" destId="{0BCEE4B0-9C04-427D-9627-233191E18F79}" srcOrd="0" destOrd="5" presId="urn:microsoft.com/office/officeart/2005/8/layout/venn1"/>
    <dgm:cxn modelId="{1A0C25E4-9DA9-469F-8A1E-BB15A7CD6A09}" type="presOf" srcId="{C97F3B8E-0E35-4BD7-ABCB-CC5A41A39082}" destId="{8BCC5499-ABE8-4226-8113-E51F285CBF80}" srcOrd="1" destOrd="10" presId="urn:microsoft.com/office/officeart/2005/8/layout/venn1"/>
    <dgm:cxn modelId="{87C1A357-3F8B-41D2-8AA0-AAB164F46C5A}" srcId="{0D53244F-61BA-463A-961C-2AEEF3680A45}" destId="{0869494B-F720-49EA-9062-295F5A5F19F4}" srcOrd="1" destOrd="0" parTransId="{3BCC13C9-178D-493D-BA8D-23894CCC6FA5}" sibTransId="{6E98DB91-F39D-484B-B8AF-2EC629934DA2}"/>
    <dgm:cxn modelId="{2E4D09DC-7443-4242-9DF9-BA7A763FBDA9}" srcId="{638491E9-CC42-4CBE-8C6C-3DEA9CFE793F}" destId="{A814B977-7D4B-468F-94D1-5B066FB14A95}" srcOrd="0" destOrd="0" parTransId="{86FE30CA-0709-4381-8503-EFBDF02F35B3}" sibTransId="{D45AC1D1-E24A-40D0-B7A5-5A6CC2DED159}"/>
    <dgm:cxn modelId="{5E4FCF88-0A0E-4BEE-B939-D8828EF7CA9F}" srcId="{638491E9-CC42-4CBE-8C6C-3DEA9CFE793F}" destId="{6BBEA416-A6D1-4B1F-8577-3BCDBDA192D9}" srcOrd="6" destOrd="0" parTransId="{69D33D67-8762-4E73-8401-4F6F55C4F41B}" sibTransId="{ADAE3422-C5D6-4B11-8AB5-18342FAC28F6}"/>
    <dgm:cxn modelId="{92FB6329-6640-4337-9DA0-09F0E22F7CF6}" type="presOf" srcId="{6BBEA416-A6D1-4B1F-8577-3BCDBDA192D9}" destId="{BBCF49CC-F806-40C3-8EAD-18A3109CC27E}" srcOrd="0" destOrd="7" presId="urn:microsoft.com/office/officeart/2005/8/layout/venn1"/>
    <dgm:cxn modelId="{CB4510D6-53B7-4222-B87B-B3F579ED9F69}" type="presOf" srcId="{111C2271-AEBB-43F7-AEB2-25FB37F09AFC}" destId="{BBCF49CC-F806-40C3-8EAD-18A3109CC27E}" srcOrd="0" destOrd="8" presId="urn:microsoft.com/office/officeart/2005/8/layout/venn1"/>
    <dgm:cxn modelId="{3769389B-AAFF-45A9-A13D-B60FB1DAEA9D}" srcId="{638491E9-CC42-4CBE-8C6C-3DEA9CFE793F}" destId="{2339C536-0327-4506-9216-32589DEAAC19}" srcOrd="2" destOrd="0" parTransId="{28F9C0B8-2970-4D6B-B70D-95EEEDEE86CF}" sibTransId="{6981883F-C4EE-4F78-94B9-D1AB3A013979}"/>
    <dgm:cxn modelId="{75A48402-DEC5-C944-8229-A400A75F9050}" type="presOf" srcId="{0869494B-F720-49EA-9062-295F5A5F19F4}" destId="{0BCEE4B0-9C04-427D-9627-233191E18F79}" srcOrd="0" destOrd="2" presId="urn:microsoft.com/office/officeart/2005/8/layout/venn1"/>
    <dgm:cxn modelId="{596D8E0D-7B3B-1842-B9FA-2CA4D4F48EEC}" type="presOf" srcId="{BD4D3A15-B42E-4446-B442-D26FF45D7121}" destId="{0BCEE4B0-9C04-427D-9627-233191E18F79}" srcOrd="0" destOrd="7" presId="urn:microsoft.com/office/officeart/2005/8/layout/venn1"/>
    <dgm:cxn modelId="{BAD334DF-3E49-41E9-AABB-32A9B117C325}" type="presOf" srcId="{09421BBE-1F2A-469A-ABD9-B3DBB372866D}" destId="{BBCF49CC-F806-40C3-8EAD-18A3109CC27E}" srcOrd="0" destOrd="4" presId="urn:microsoft.com/office/officeart/2005/8/layout/venn1"/>
    <dgm:cxn modelId="{B0AF2923-50E0-447F-95F1-A10F64C20B0D}" type="presOf" srcId="{A814B977-7D4B-468F-94D1-5B066FB14A95}" destId="{8BCC5499-ABE8-4226-8113-E51F285CBF80}" srcOrd="1" destOrd="1" presId="urn:microsoft.com/office/officeart/2005/8/layout/venn1"/>
    <dgm:cxn modelId="{3D47B23E-C21D-424F-861F-BE24F83ABE6A}" type="presOf" srcId="{5C23A7D7-4CC1-4BBF-8AC7-EE1FDD260697}" destId="{8BCC5499-ABE8-4226-8113-E51F285CBF80}" srcOrd="1" destOrd="6" presId="urn:microsoft.com/office/officeart/2005/8/layout/venn1"/>
    <dgm:cxn modelId="{FE0A6DB7-E404-490A-A101-13587C92A8FD}" srcId="{0D53244F-61BA-463A-961C-2AEEF3680A45}" destId="{DACCD8FA-2920-4FF4-B60A-5C1C80807A9C}" srcOrd="4" destOrd="0" parTransId="{EC0E9A96-1E2E-406B-9950-0078A910BD88}" sibTransId="{1F3952EF-3EFC-424D-9981-2C29AF6E6921}"/>
    <dgm:cxn modelId="{31C16362-A059-4B84-B355-77F97CEC062C}" type="presOf" srcId="{A1C1FE14-D470-46D9-AA0D-48D8C40989E3}" destId="{8BCC5499-ABE8-4226-8113-E51F285CBF80}" srcOrd="1" destOrd="5" presId="urn:microsoft.com/office/officeart/2005/8/layout/venn1"/>
    <dgm:cxn modelId="{E0BABE2B-6D97-46D7-9BD0-A9DCCE430DD3}" type="presOf" srcId="{C97F3B8E-0E35-4BD7-ABCB-CC5A41A39082}" destId="{BBCF49CC-F806-40C3-8EAD-18A3109CC27E}" srcOrd="0" destOrd="10" presId="urn:microsoft.com/office/officeart/2005/8/layout/venn1"/>
    <dgm:cxn modelId="{4A537A7D-D55E-4ECD-A8C1-2DEFA47ED9BE}" srcId="{0D53244F-61BA-463A-961C-2AEEF3680A45}" destId="{F7A4043E-2A7E-422C-9DAD-43E6C8D6854A}" srcOrd="5" destOrd="0" parTransId="{3BC75A11-4308-43EC-9DA7-98F044AEC864}" sibTransId="{C610C39F-64DA-41DA-B79B-0E560E44B9B4}"/>
    <dgm:cxn modelId="{21F7AECB-5711-451D-B84E-0A83A9E3271F}" type="presOf" srcId="{A814B977-7D4B-468F-94D1-5B066FB14A95}" destId="{BBCF49CC-F806-40C3-8EAD-18A3109CC27E}" srcOrd="0" destOrd="1" presId="urn:microsoft.com/office/officeart/2005/8/layout/venn1"/>
    <dgm:cxn modelId="{0BE76F77-E8B8-44FB-B42C-96EC772D3AFF}" type="presOf" srcId="{638491E9-CC42-4CBE-8C6C-3DEA9CFE793F}" destId="{BBCF49CC-F806-40C3-8EAD-18A3109CC27E}" srcOrd="0" destOrd="0" presId="urn:microsoft.com/office/officeart/2005/8/layout/venn1"/>
    <dgm:cxn modelId="{3BB5E289-54A9-B243-8F2F-C1DF2DD48031}" type="presOf" srcId="{F7A4043E-2A7E-422C-9DAD-43E6C8D6854A}" destId="{0BCEE4B0-9C04-427D-9627-233191E18F79}" srcOrd="0" destOrd="6" presId="urn:microsoft.com/office/officeart/2005/8/layout/venn1"/>
    <dgm:cxn modelId="{00DBCE30-B0DC-D147-87E3-009D731DF2ED}" type="presOf" srcId="{E41F4485-8226-49FE-BB64-01F95B1F3A11}" destId="{8E13D382-42A9-43FC-B174-E1FFC05627D9}" srcOrd="1" destOrd="4" presId="urn:microsoft.com/office/officeart/2005/8/layout/venn1"/>
    <dgm:cxn modelId="{D4EA3A6E-1CFD-4D3F-9B0D-6504B237831E}" srcId="{0D53244F-61BA-463A-961C-2AEEF3680A45}" destId="{E41F4485-8226-49FE-BB64-01F95B1F3A11}" srcOrd="3" destOrd="0" parTransId="{43618844-F9D9-4564-B9B1-3B006A8ED32C}" sibTransId="{F2FB294C-02D4-4076-9C5B-8B80A73C1323}"/>
    <dgm:cxn modelId="{90C4D773-3E6D-FB45-891F-9B6A76C3D587}" type="presOf" srcId="{E41F4485-8226-49FE-BB64-01F95B1F3A11}" destId="{0BCEE4B0-9C04-427D-9627-233191E18F79}" srcOrd="0" destOrd="4" presId="urn:microsoft.com/office/officeart/2005/8/layout/venn1"/>
    <dgm:cxn modelId="{5C6D0AD1-2E3F-4F66-90E5-831C53F18607}" srcId="{638491E9-CC42-4CBE-8C6C-3DEA9CFE793F}" destId="{09421BBE-1F2A-469A-ABD9-B3DBB372866D}" srcOrd="3" destOrd="0" parTransId="{A4541F54-23CE-4A9D-8B48-CCE36EA54E52}" sibTransId="{E6EE05F9-29D0-4476-B627-D90323AA894A}"/>
    <dgm:cxn modelId="{092F721E-737A-E642-A417-D9526A237B98}" type="presOf" srcId="{BD4D3A15-B42E-4446-B442-D26FF45D7121}" destId="{8E13D382-42A9-43FC-B174-E1FFC05627D9}" srcOrd="1" destOrd="7" presId="urn:microsoft.com/office/officeart/2005/8/layout/venn1"/>
    <dgm:cxn modelId="{0AF0539F-0422-F945-B6A8-42030E03D94C}" type="presOf" srcId="{EF8CDDA9-5216-4236-8546-3264ED43F67C}" destId="{8E13D382-42A9-43FC-B174-E1FFC05627D9}" srcOrd="1" destOrd="3" presId="urn:microsoft.com/office/officeart/2005/8/layout/venn1"/>
    <dgm:cxn modelId="{2D3386C5-DC5B-4FBA-84EF-C90BCA4FF5EB}" srcId="{0D53244F-61BA-463A-961C-2AEEF3680A45}" destId="{BD4D3A15-B42E-4446-B442-D26FF45D7121}" srcOrd="6" destOrd="0" parTransId="{0247541F-36D5-4E97-AB6B-F8D75A3354A7}" sibTransId="{9D803132-7C06-4BEC-9FF0-178F70719838}"/>
    <dgm:cxn modelId="{AB3BD7AF-49E0-404F-858B-670542D572AD}" srcId="{0D53244F-61BA-463A-961C-2AEEF3680A45}" destId="{EF8CDDA9-5216-4236-8546-3264ED43F67C}" srcOrd="2" destOrd="0" parTransId="{89EE93C8-B854-4843-853B-EB89FB1C3E45}" sibTransId="{BDD10A65-06F5-4593-8097-1B97B3B9F36B}"/>
    <dgm:cxn modelId="{7D168514-4057-47D0-B039-46E472924058}" type="presOf" srcId="{0D53244F-61BA-463A-961C-2AEEF3680A45}" destId="{0BCEE4B0-9C04-427D-9627-233191E18F79}" srcOrd="0" destOrd="0" presId="urn:microsoft.com/office/officeart/2005/8/layout/venn1"/>
    <dgm:cxn modelId="{89DCA07D-71ED-44B6-BE75-D821B8EAB942}" type="presOf" srcId="{2339C536-0327-4506-9216-32589DEAAC19}" destId="{8BCC5499-ABE8-4226-8113-E51F285CBF80}" srcOrd="1" destOrd="3" presId="urn:microsoft.com/office/officeart/2005/8/layout/venn1"/>
    <dgm:cxn modelId="{3E15B7B3-94D2-4F5F-9B56-7846705DED9C}" srcId="{DEBF1EF7-7AEA-4AE3-8FFF-56A4E0445024}" destId="{0D53244F-61BA-463A-961C-2AEEF3680A45}" srcOrd="1" destOrd="0" parTransId="{DD95BA2F-D858-4B39-A34C-844A742C9927}" sibTransId="{9F25316B-DAEE-4211-B1B7-33F0BA6C80C1}"/>
    <dgm:cxn modelId="{85E8B087-52C3-44E3-A490-AC66374BABAB}" type="presOf" srcId="{4AF3655D-6F00-4884-B9A9-513D3028C1C1}" destId="{BBCF49CC-F806-40C3-8EAD-18A3109CC27E}" srcOrd="0" destOrd="2" presId="urn:microsoft.com/office/officeart/2005/8/layout/venn1"/>
    <dgm:cxn modelId="{C3E63A3A-F4CB-49D2-851F-021B7CA60292}" srcId="{0D53244F-61BA-463A-961C-2AEEF3680A45}" destId="{21290D09-5F3D-4267-9777-133C4AEE8045}" srcOrd="0" destOrd="0" parTransId="{085C3104-016B-4969-AF70-5C819867CBF0}" sibTransId="{DA9BADA9-CB0A-43C3-92E7-15C0C4BE5E94}"/>
    <dgm:cxn modelId="{C7C49C75-CE2C-490C-9B7C-84BFD2358755}" type="presOf" srcId="{0D53244F-61BA-463A-961C-2AEEF3680A45}" destId="{8E13D382-42A9-43FC-B174-E1FFC05627D9}" srcOrd="1" destOrd="0" presId="urn:microsoft.com/office/officeart/2005/8/layout/venn1"/>
    <dgm:cxn modelId="{3C65E998-C4AC-4B85-9988-0BAFE59678A7}" type="presParOf" srcId="{AE87CE49-1701-4C79-AA12-0BA29683B164}" destId="{BBCF49CC-F806-40C3-8EAD-18A3109CC27E}" srcOrd="0" destOrd="0" presId="urn:microsoft.com/office/officeart/2005/8/layout/venn1"/>
    <dgm:cxn modelId="{6E0D74F7-4852-49FC-8D66-112BD2A61AFD}" type="presParOf" srcId="{AE87CE49-1701-4C79-AA12-0BA29683B164}" destId="{8BCC5499-ABE8-4226-8113-E51F285CBF80}" srcOrd="1" destOrd="0" presId="urn:microsoft.com/office/officeart/2005/8/layout/venn1"/>
    <dgm:cxn modelId="{0527D99C-11F4-420D-AC4F-B1B44E967F8C}" type="presParOf" srcId="{AE87CE49-1701-4C79-AA12-0BA29683B164}" destId="{0BCEE4B0-9C04-427D-9627-233191E18F79}" srcOrd="2" destOrd="0" presId="urn:microsoft.com/office/officeart/2005/8/layout/venn1"/>
    <dgm:cxn modelId="{050F108A-84E1-49C0-86F1-35DA17A6A0D8}" type="presParOf" srcId="{AE87CE49-1701-4C79-AA12-0BA29683B164}" destId="{8E13D382-42A9-43FC-B174-E1FFC05627D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F49CC-F806-40C3-8EAD-18A3109CC27E}">
      <dsp:nvSpPr>
        <dsp:cNvPr id="0" name=""/>
        <dsp:cNvSpPr/>
      </dsp:nvSpPr>
      <dsp:spPr>
        <a:xfrm>
          <a:off x="174428" y="262598"/>
          <a:ext cx="2775315" cy="2833893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Republicans</a:t>
          </a:r>
          <a:endParaRPr lang="en-US" sz="14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Benghazi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hearing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smtClean="0"/>
            <a:t>IRS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live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morning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err="1" smtClean="0"/>
            <a:t>Obamacare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smtClean="0"/>
            <a:t>Obama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president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tax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watch</a:t>
          </a:r>
          <a:endParaRPr lang="en-US" sz="1400" kern="1200" dirty="0"/>
        </a:p>
      </dsp:txBody>
      <dsp:txXfrm>
        <a:off x="561972" y="596775"/>
        <a:ext cx="1600181" cy="2165539"/>
      </dsp:txXfrm>
    </dsp:sp>
    <dsp:sp modelId="{0BCEE4B0-9C04-427D-9627-233191E18F79}">
      <dsp:nvSpPr>
        <dsp:cNvPr id="0" name=""/>
        <dsp:cNvSpPr/>
      </dsp:nvSpPr>
      <dsp:spPr>
        <a:xfrm>
          <a:off x="1802496" y="189494"/>
          <a:ext cx="2867644" cy="2880508"/>
        </a:xfrm>
        <a:prstGeom prst="ellipse">
          <a:avLst/>
        </a:prstGeom>
        <a:solidFill>
          <a:schemeClr val="accent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Democrats</a:t>
          </a:r>
          <a:endParaRPr lang="en-US" sz="14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2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smtClean="0"/>
            <a:t>Congress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smtClean="0"/>
            <a:t>families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help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need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smtClean="0"/>
            <a:t>proud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support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smtClean="0"/>
            <a:t>women</a:t>
          </a:r>
          <a:endParaRPr lang="en-US" sz="1400" b="1" kern="1200" dirty="0"/>
        </a:p>
      </dsp:txBody>
      <dsp:txXfrm>
        <a:off x="2616287" y="529168"/>
        <a:ext cx="1653416" cy="2201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F49CC-F806-40C3-8EAD-18A3109CC27E}">
      <dsp:nvSpPr>
        <dsp:cNvPr id="0" name=""/>
        <dsp:cNvSpPr/>
      </dsp:nvSpPr>
      <dsp:spPr>
        <a:xfrm>
          <a:off x="127008" y="244658"/>
          <a:ext cx="2820429" cy="2666590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Republicans</a:t>
          </a:r>
          <a:endParaRPr lang="en-US" sz="14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hearing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here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read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RT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tax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/>
            <a:t>taxday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/>
            <a:t>taxreform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watch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west</a:t>
          </a:r>
          <a:endParaRPr lang="en-US" sz="1400" kern="1200" dirty="0"/>
        </a:p>
      </dsp:txBody>
      <dsp:txXfrm>
        <a:off x="520852" y="559107"/>
        <a:ext cx="1626193" cy="2037693"/>
      </dsp:txXfrm>
    </dsp:sp>
    <dsp:sp modelId="{0BCEE4B0-9C04-427D-9627-233191E18F79}">
      <dsp:nvSpPr>
        <dsp:cNvPr id="0" name=""/>
        <dsp:cNvSpPr/>
      </dsp:nvSpPr>
      <dsp:spPr>
        <a:xfrm>
          <a:off x="1690639" y="244658"/>
          <a:ext cx="2864822" cy="2706162"/>
        </a:xfrm>
        <a:prstGeom prst="ellipse">
          <a:avLst/>
        </a:prstGeom>
        <a:solidFill>
          <a:schemeClr val="accent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Democrats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background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smtClean="0"/>
            <a:t>bill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CISPA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b="1" kern="1200" dirty="0" smtClean="0"/>
            <a:t>gun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help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House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marathon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Senate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support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vote</a:t>
          </a:r>
          <a:endParaRPr lang="en-US" sz="1400" kern="1200" dirty="0"/>
        </a:p>
      </dsp:txBody>
      <dsp:txXfrm>
        <a:off x="2503629" y="563773"/>
        <a:ext cx="1651789" cy="2067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F49CC-F806-40C3-8EAD-18A3109CC27E}">
      <dsp:nvSpPr>
        <dsp:cNvPr id="0" name=""/>
        <dsp:cNvSpPr/>
      </dsp:nvSpPr>
      <dsp:spPr>
        <a:xfrm>
          <a:off x="174428" y="262598"/>
          <a:ext cx="2775315" cy="2833893"/>
        </a:xfrm>
        <a:prstGeom prst="ellipse">
          <a:avLst/>
        </a:prstGeom>
        <a:solidFill>
          <a:schemeClr val="accent2">
            <a:lumMod val="20000"/>
            <a:lumOff val="8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Republicans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Benghazi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hearing</a:t>
          </a:r>
          <a:endParaRPr lang="en-US" sz="1400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IRS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live</a:t>
          </a:r>
          <a:endParaRPr lang="en-US" sz="1400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morning</a:t>
          </a:r>
          <a:endParaRPr lang="en-US" sz="1400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kern="1200" dirty="0" err="1" smtClean="0">
              <a:solidFill>
                <a:schemeClr val="bg1">
                  <a:lumMod val="65000"/>
                </a:schemeClr>
              </a:solidFill>
            </a:rPr>
            <a:t>Obamacare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Obama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president</a:t>
          </a:r>
          <a:endParaRPr lang="en-US" sz="1400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tax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watch</a:t>
          </a:r>
          <a:endParaRPr lang="en-US" sz="1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61972" y="596775"/>
        <a:ext cx="1600181" cy="2165539"/>
      </dsp:txXfrm>
    </dsp:sp>
    <dsp:sp modelId="{0BCEE4B0-9C04-427D-9627-233191E18F79}">
      <dsp:nvSpPr>
        <dsp:cNvPr id="0" name=""/>
        <dsp:cNvSpPr/>
      </dsp:nvSpPr>
      <dsp:spPr>
        <a:xfrm>
          <a:off x="1802496" y="189494"/>
          <a:ext cx="2867644" cy="2880508"/>
        </a:xfrm>
        <a:prstGeom prst="ellipse">
          <a:avLst/>
        </a:prstGeom>
        <a:solidFill>
          <a:schemeClr val="accent5">
            <a:lumMod val="20000"/>
            <a:lumOff val="8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Democrats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Congress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families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help</a:t>
          </a:r>
          <a:endParaRPr lang="en-US" sz="1400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need</a:t>
          </a:r>
          <a:endParaRPr lang="en-US" sz="1400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proud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support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400" b="1" kern="1200" dirty="0" smtClean="0">
              <a:solidFill>
                <a:schemeClr val="bg1">
                  <a:lumMod val="65000"/>
                </a:schemeClr>
              </a:solidFill>
            </a:rPr>
            <a:t>women</a:t>
          </a:r>
          <a:endParaRPr lang="en-US" sz="14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616287" y="529168"/>
        <a:ext cx="1653416" cy="2201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27EE-4966-0B46-976D-0F00865359A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Congressional Use of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Sohini</a:t>
            </a:r>
            <a:r>
              <a:rPr lang="en-US" dirty="0" smtClean="0"/>
              <a:t> Khan and Jessica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Arial"/>
                <a:cs typeface="Arial"/>
              </a:rPr>
              <a:t>Research question and hypotheses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does Twitter usage depend on</a:t>
            </a:r>
          </a:p>
          <a:p>
            <a:pPr lvl="1"/>
            <a:r>
              <a:rPr lang="en-US" dirty="0" smtClean="0"/>
              <a:t>Congressional demographics (age, gender, party affiliation, House/Senate status)?</a:t>
            </a:r>
          </a:p>
          <a:p>
            <a:pPr lvl="1"/>
            <a:r>
              <a:rPr lang="en-US" dirty="0" smtClean="0"/>
              <a:t>Voter demographics (age, race, state population)?</a:t>
            </a:r>
          </a:p>
          <a:p>
            <a:pPr lvl="1"/>
            <a:r>
              <a:rPr lang="en-US" dirty="0" smtClean="0"/>
              <a:t>Leadership roles</a:t>
            </a:r>
          </a:p>
          <a:p>
            <a:r>
              <a:rPr lang="en-US" dirty="0" smtClean="0"/>
              <a:t>How are non-Twitter users different?</a:t>
            </a:r>
          </a:p>
          <a:p>
            <a:r>
              <a:rPr lang="en-US" dirty="0" smtClean="0"/>
              <a:t>What can we say about tweet content?</a:t>
            </a:r>
          </a:p>
          <a:p>
            <a:r>
              <a:rPr lang="en-US" dirty="0" smtClean="0"/>
              <a:t>Important for understanding political processes in the modern age.</a:t>
            </a:r>
          </a:p>
        </p:txBody>
      </p:sp>
    </p:spTree>
    <p:extLst>
      <p:ext uri="{BB962C8B-B14F-4D97-AF65-F5344CB8AC3E}">
        <p14:creationId xmlns:p14="http://schemas.microsoft.com/office/powerpoint/2010/main" val="200693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Methods and results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05201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Twitter data from Twitter API</a:t>
            </a:r>
          </a:p>
          <a:p>
            <a:r>
              <a:rPr lang="en-US" dirty="0" smtClean="0"/>
              <a:t>Used Python and MySQL to parse the data</a:t>
            </a:r>
          </a:p>
          <a:p>
            <a:r>
              <a:rPr lang="en-US" dirty="0" smtClean="0"/>
              <a:t>Most results not significant</a:t>
            </a:r>
          </a:p>
          <a:p>
            <a:r>
              <a:rPr lang="en-US" dirty="0" smtClean="0"/>
              <a:t>Insignificant differences: rural vs. urban states, Twitter vs. non-Twitter users, race demographics, many questions about congressional demographics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258574"/>
              </p:ext>
            </p:extLst>
          </p:nvPr>
        </p:nvGraphicFramePr>
        <p:xfrm>
          <a:off x="3962400" y="1993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0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Methods and results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05201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Twitter data from Twitter API</a:t>
            </a:r>
          </a:p>
          <a:p>
            <a:r>
              <a:rPr lang="en-US" dirty="0" smtClean="0"/>
              <a:t>Used Python and MySQL to parse the data</a:t>
            </a:r>
          </a:p>
          <a:p>
            <a:r>
              <a:rPr lang="en-US" dirty="0" smtClean="0"/>
              <a:t>Most results not significant</a:t>
            </a:r>
          </a:p>
          <a:p>
            <a:r>
              <a:rPr lang="en-US" dirty="0" smtClean="0"/>
              <a:t>Insignificant differences: rural vs. urban states, Twitter vs. non-Twitter users, race demographics, many questions about congressional demographics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409457"/>
              </p:ext>
            </p:extLst>
          </p:nvPr>
        </p:nvGraphicFramePr>
        <p:xfrm>
          <a:off x="3962400" y="20366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141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Significant results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361765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Senators post more tweets per month than representatives (p = 0.02)</a:t>
            </a:r>
          </a:p>
          <a:p>
            <a:r>
              <a:rPr lang="en-US" dirty="0" smtClean="0"/>
              <a:t>Republicans follow more users than Democrats (p = 0.04)</a:t>
            </a:r>
          </a:p>
          <a:p>
            <a:r>
              <a:rPr lang="en-US" dirty="0" smtClean="0"/>
              <a:t>Being in leadership positions matters</a:t>
            </a:r>
          </a:p>
          <a:p>
            <a:pPr lvl="1"/>
            <a:r>
              <a:rPr lang="en-US" dirty="0" smtClean="0"/>
              <a:t>Leaders have more followers (p = 0.01)</a:t>
            </a:r>
          </a:p>
          <a:p>
            <a:pPr lvl="1"/>
            <a:r>
              <a:rPr lang="en-US" dirty="0" smtClean="0"/>
              <a:t>Leaders follow more people (p = 8.53 x 10^-7)</a:t>
            </a:r>
          </a:p>
          <a:p>
            <a:pPr lvl="1"/>
            <a:r>
              <a:rPr lang="en-US" dirty="0" smtClean="0"/>
              <a:t>Leaders post more tweets (p = 7.42 x 10^-4)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878774"/>
              </p:ext>
            </p:extLst>
          </p:nvPr>
        </p:nvGraphicFramePr>
        <p:xfrm>
          <a:off x="3989293" y="1689847"/>
          <a:ext cx="4867275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16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-205"/>
            <a:ext cx="8229600" cy="1143000"/>
          </a:xfrm>
        </p:spPr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Tweet content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0900"/>
            <a:ext cx="8161699" cy="52752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Overall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080368"/>
              </p:ext>
            </p:extLst>
          </p:nvPr>
        </p:nvGraphicFramePr>
        <p:xfrm>
          <a:off x="215900" y="11323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14709617"/>
              </p:ext>
            </p:extLst>
          </p:nvPr>
        </p:nvGraphicFramePr>
        <p:xfrm>
          <a:off x="3995699" y="25195"/>
          <a:ext cx="5071930" cy="344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/>
          <p:cNvSpPr/>
          <p:nvPr/>
        </p:nvSpPr>
        <p:spPr>
          <a:xfrm>
            <a:off x="5657424" y="553547"/>
            <a:ext cx="1439624" cy="240089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>
                <a:solidFill>
                  <a:schemeClr val="bg1"/>
                </a:solidFill>
              </a:rPr>
              <a:t>a</a:t>
            </a:r>
            <a:r>
              <a:rPr lang="en-US" sz="1250" dirty="0" smtClean="0">
                <a:solidFill>
                  <a:schemeClr val="bg1"/>
                </a:solidFill>
              </a:rPr>
              <a:t>ct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</a:rPr>
              <a:t>a</a:t>
            </a:r>
            <a:r>
              <a:rPr lang="en-US" sz="1250" dirty="0" smtClean="0">
                <a:solidFill>
                  <a:schemeClr val="bg1"/>
                </a:solidFill>
              </a:rPr>
              <a:t>mp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</a:rPr>
              <a:t>a</a:t>
            </a:r>
            <a:r>
              <a:rPr lang="en-US" sz="1250" dirty="0" smtClean="0">
                <a:solidFill>
                  <a:schemeClr val="bg1"/>
                </a:solidFill>
              </a:rPr>
              <a:t>re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</a:rPr>
              <a:t>b</a:t>
            </a:r>
            <a:r>
              <a:rPr lang="en-US" sz="1250" dirty="0" smtClean="0">
                <a:solidFill>
                  <a:schemeClr val="bg1"/>
                </a:solidFill>
              </a:rPr>
              <a:t>ill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</a:rPr>
              <a:t>b</a:t>
            </a:r>
            <a:r>
              <a:rPr lang="en-US" sz="1250" dirty="0" smtClean="0">
                <a:solidFill>
                  <a:schemeClr val="bg1"/>
                </a:solidFill>
              </a:rPr>
              <a:t>udget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</a:rPr>
              <a:t>g</a:t>
            </a:r>
            <a:r>
              <a:rPr lang="en-US" sz="1250" dirty="0" smtClean="0">
                <a:solidFill>
                  <a:schemeClr val="bg1"/>
                </a:solidFill>
              </a:rPr>
              <a:t>reat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</a:rPr>
              <a:t>h</a:t>
            </a:r>
            <a:r>
              <a:rPr lang="en-US" sz="1250" dirty="0" smtClean="0">
                <a:solidFill>
                  <a:schemeClr val="bg1"/>
                </a:solidFill>
              </a:rPr>
              <a:t>ouse</a:t>
            </a:r>
          </a:p>
          <a:p>
            <a:pPr algn="ctr"/>
            <a:r>
              <a:rPr lang="en-US" sz="1250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</a:rPr>
              <a:t>j</a:t>
            </a:r>
            <a:r>
              <a:rPr lang="en-US" sz="1250" dirty="0" smtClean="0">
                <a:solidFill>
                  <a:schemeClr val="bg1"/>
                </a:solidFill>
              </a:rPr>
              <a:t>obs</a:t>
            </a:r>
          </a:p>
          <a:p>
            <a:pPr algn="ctr"/>
            <a:r>
              <a:rPr lang="en-US" sz="1250" dirty="0" smtClean="0">
                <a:solidFill>
                  <a:schemeClr val="bg1"/>
                </a:solidFill>
              </a:rPr>
              <a:t>thanks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</a:rPr>
              <a:t>t</a:t>
            </a:r>
            <a:r>
              <a:rPr lang="en-US" sz="1250" dirty="0" smtClean="0">
                <a:solidFill>
                  <a:schemeClr val="bg1"/>
                </a:solidFill>
              </a:rPr>
              <a:t>oday</a:t>
            </a:r>
          </a:p>
          <a:p>
            <a:pPr algn="ctr"/>
            <a:r>
              <a:rPr lang="en-US" sz="1250" dirty="0" smtClean="0">
                <a:solidFill>
                  <a:schemeClr val="bg1"/>
                </a:solidFill>
              </a:rPr>
              <a:t>was</a:t>
            </a:r>
          </a:p>
        </p:txBody>
      </p:sp>
    </p:spTree>
    <p:extLst>
      <p:ext uri="{BB962C8B-B14F-4D97-AF65-F5344CB8AC3E}">
        <p14:creationId xmlns:p14="http://schemas.microsoft.com/office/powerpoint/2010/main" val="26124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-205"/>
            <a:ext cx="8229600" cy="1143000"/>
          </a:xfrm>
        </p:spPr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Tweet content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0900"/>
            <a:ext cx="8161699" cy="52752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Overall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After the Boston bombing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18104" y="4052368"/>
          <a:ext cx="42291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087696" y="3228721"/>
            <a:ext cx="4772501" cy="3241833"/>
            <a:chOff x="1786189" y="1407321"/>
            <a:chExt cx="5185668" cy="3457112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210197481"/>
                </p:ext>
              </p:extLst>
            </p:nvPr>
          </p:nvGraphicFramePr>
          <p:xfrm>
            <a:off x="1786189" y="1407321"/>
            <a:ext cx="5185668" cy="34571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Oval 5"/>
            <p:cNvSpPr/>
            <p:nvPr/>
          </p:nvSpPr>
          <p:spPr>
            <a:xfrm>
              <a:off x="3408792" y="1712423"/>
              <a:ext cx="1730297" cy="283210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50" dirty="0">
                  <a:solidFill>
                    <a:srgbClr val="7030A0"/>
                  </a:solidFill>
                </a:rPr>
                <a:t> </a:t>
              </a:r>
              <a:r>
                <a:rPr lang="en-US" sz="1250" dirty="0" smtClean="0">
                  <a:solidFill>
                    <a:srgbClr val="7030A0"/>
                  </a:solidFill>
                </a:rPr>
                <a:t>act</a:t>
              </a:r>
              <a:r>
                <a:rPr lang="en-US" sz="1250" dirty="0">
                  <a:solidFill>
                    <a:srgbClr val="7030A0"/>
                  </a:solidFill>
                </a:rPr>
                <a:t>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amp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are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Boston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families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great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prayers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is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more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thanks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those 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thoughts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today</a:t>
              </a:r>
            </a:p>
            <a:p>
              <a:pPr algn="ctr"/>
              <a:r>
                <a:rPr lang="en-US" sz="1250" dirty="0" smtClean="0">
                  <a:solidFill>
                    <a:srgbClr val="7030A0"/>
                  </a:solidFill>
                </a:rPr>
                <a:t>victims</a:t>
              </a:r>
            </a:p>
          </p:txBody>
        </p:sp>
      </p:grp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980"/>
              </p:ext>
            </p:extLst>
          </p:nvPr>
        </p:nvGraphicFramePr>
        <p:xfrm>
          <a:off x="215900" y="11323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995699" y="25195"/>
            <a:ext cx="5071930" cy="3445227"/>
            <a:chOff x="1524000" y="1397000"/>
            <a:chExt cx="6096000" cy="4064000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963347183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1" name="Oval 10"/>
            <p:cNvSpPr/>
            <p:nvPr/>
          </p:nvSpPr>
          <p:spPr>
            <a:xfrm>
              <a:off x="3521243" y="2020245"/>
              <a:ext cx="1730297" cy="283210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a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ct</a:t>
              </a:r>
            </a:p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a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mp</a:t>
              </a:r>
            </a:p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a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re</a:t>
              </a:r>
            </a:p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b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ill</a:t>
              </a:r>
            </a:p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b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udget</a:t>
              </a:r>
            </a:p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g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reat</a:t>
              </a:r>
            </a:p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h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ouse</a:t>
              </a:r>
            </a:p>
            <a:p>
              <a:pPr algn="ctr"/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is</a:t>
              </a:r>
            </a:p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j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obs</a:t>
              </a:r>
            </a:p>
            <a:p>
              <a:pPr algn="ctr"/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thanks</a:t>
              </a:r>
            </a:p>
            <a:p>
              <a:pPr algn="ctr"/>
              <a:r>
                <a:rPr lang="en-US" sz="1250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oday</a:t>
              </a:r>
            </a:p>
            <a:p>
              <a:pPr algn="ctr"/>
              <a:r>
                <a:rPr lang="en-US" sz="1250" dirty="0" smtClean="0">
                  <a:solidFill>
                    <a:schemeClr val="accent4">
                      <a:lumMod val="75000"/>
                    </a:schemeClr>
                  </a:solidFill>
                </a:rPr>
                <a:t>was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90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415</Words>
  <Application>Microsoft Office PowerPoint</Application>
  <PresentationFormat>On-screen Show (4:3)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Congressional Use of Twitter</vt:lpstr>
      <vt:lpstr>Research question and hypotheses</vt:lpstr>
      <vt:lpstr>Methods and results</vt:lpstr>
      <vt:lpstr>Methods and results</vt:lpstr>
      <vt:lpstr>Significant results</vt:lpstr>
      <vt:lpstr>Tweet content</vt:lpstr>
      <vt:lpstr>Tweet 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Use of Twitter</dc:title>
  <dc:creator>Jessica Su</dc:creator>
  <cp:lastModifiedBy>Sohini Khan</cp:lastModifiedBy>
  <cp:revision>15</cp:revision>
  <dcterms:created xsi:type="dcterms:W3CDTF">2013-05-27T18:33:01Z</dcterms:created>
  <dcterms:modified xsi:type="dcterms:W3CDTF">2013-05-29T00:19:33Z</dcterms:modified>
</cp:coreProperties>
</file>