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0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7EE-4966-0B46-976D-0F00865359A4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3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7EE-4966-0B46-976D-0F00865359A4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5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7EE-4966-0B46-976D-0F00865359A4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6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7EE-4966-0B46-976D-0F00865359A4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5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7EE-4966-0B46-976D-0F00865359A4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7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7EE-4966-0B46-976D-0F00865359A4}" type="datetimeFigureOut">
              <a:rPr lang="en-US" smtClean="0"/>
              <a:t>5/27/13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2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7EE-4966-0B46-976D-0F00865359A4}" type="datetimeFigureOut">
              <a:rPr lang="en-US" smtClean="0"/>
              <a:t>5/27/13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4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7EE-4966-0B46-976D-0F00865359A4}" type="datetimeFigureOut">
              <a:rPr lang="en-US" smtClean="0"/>
              <a:t>5/27/13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7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7EE-4966-0B46-976D-0F00865359A4}" type="datetimeFigureOut">
              <a:rPr lang="en-US" smtClean="0"/>
              <a:t>5/27/13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7EE-4966-0B46-976D-0F00865359A4}" type="datetimeFigureOut">
              <a:rPr lang="en-US" smtClean="0"/>
              <a:t>5/27/13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7EE-4966-0B46-976D-0F00865359A4}" type="datetimeFigureOut">
              <a:rPr lang="en-US" smtClean="0"/>
              <a:t>5/27/13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7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C27EE-4966-0B46-976D-0F00865359A4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74FC-EE0A-294E-9BA8-AC8FD48A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Congressional Use of 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Sohini</a:t>
            </a:r>
            <a:r>
              <a:rPr lang="en-US" dirty="0" smtClean="0"/>
              <a:t> Khan and Jessica 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4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 smtClean="0">
                <a:latin typeface="Arial"/>
                <a:cs typeface="Arial"/>
              </a:rPr>
              <a:t>Research question and hypotheses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does Twitter usage depend on</a:t>
            </a:r>
          </a:p>
          <a:p>
            <a:pPr lvl="1"/>
            <a:r>
              <a:rPr lang="en-US" dirty="0" smtClean="0"/>
              <a:t>Congressional demographics (age, gender, party affiliation, House/Senate status)?</a:t>
            </a:r>
          </a:p>
          <a:p>
            <a:pPr lvl="1"/>
            <a:r>
              <a:rPr lang="en-US" dirty="0" smtClean="0"/>
              <a:t>Voter demographics (age, race, state population)?</a:t>
            </a:r>
          </a:p>
          <a:p>
            <a:pPr lvl="1"/>
            <a:r>
              <a:rPr lang="en-US" dirty="0" smtClean="0"/>
              <a:t>Leadership roles</a:t>
            </a:r>
            <a:endParaRPr lang="en-US" dirty="0" smtClean="0"/>
          </a:p>
          <a:p>
            <a:r>
              <a:rPr lang="en-US" dirty="0" smtClean="0"/>
              <a:t>How are non-Twitter users different?</a:t>
            </a:r>
          </a:p>
          <a:p>
            <a:r>
              <a:rPr lang="en-US" dirty="0" smtClean="0"/>
              <a:t>What can we say about tweet content?</a:t>
            </a:r>
          </a:p>
          <a:p>
            <a:r>
              <a:rPr lang="en-US" dirty="0" smtClean="0"/>
              <a:t>Important for understanding political processes in the modern age.</a:t>
            </a:r>
          </a:p>
        </p:txBody>
      </p:sp>
    </p:spTree>
    <p:extLst>
      <p:ext uri="{BB962C8B-B14F-4D97-AF65-F5344CB8AC3E}">
        <p14:creationId xmlns:p14="http://schemas.microsoft.com/office/powerpoint/2010/main" val="200693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/>
                <a:cs typeface="Arial"/>
              </a:rPr>
              <a:t>Methods and results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data from Twitter API</a:t>
            </a:r>
          </a:p>
          <a:p>
            <a:r>
              <a:rPr lang="en-US" dirty="0" smtClean="0"/>
              <a:t>Used Python and MySQL to parse the data</a:t>
            </a:r>
          </a:p>
          <a:p>
            <a:r>
              <a:rPr lang="en-US" dirty="0" smtClean="0"/>
              <a:t>Most results not significant</a:t>
            </a:r>
          </a:p>
          <a:p>
            <a:r>
              <a:rPr lang="en-US" dirty="0" smtClean="0"/>
              <a:t>Insignificant differences: rural vs. urban states, Twitter vs. non-Twitter users, race demographics, many questions about congressional demographics</a:t>
            </a:r>
          </a:p>
        </p:txBody>
      </p:sp>
    </p:spTree>
    <p:extLst>
      <p:ext uri="{BB962C8B-B14F-4D97-AF65-F5344CB8AC3E}">
        <p14:creationId xmlns:p14="http://schemas.microsoft.com/office/powerpoint/2010/main" val="202308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/>
                <a:cs typeface="Arial"/>
              </a:rPr>
              <a:t>Significant results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Senators post more tweets per month than representatives (p = 0.02)</a:t>
            </a:r>
          </a:p>
          <a:p>
            <a:r>
              <a:rPr lang="en-US" dirty="0" smtClean="0"/>
              <a:t>Republicans follow more users than Democrats (p = 0.04)</a:t>
            </a:r>
          </a:p>
          <a:p>
            <a:r>
              <a:rPr lang="en-US" dirty="0" smtClean="0"/>
              <a:t>Being in leadership positions matters</a:t>
            </a:r>
          </a:p>
          <a:p>
            <a:pPr lvl="1"/>
            <a:r>
              <a:rPr lang="en-US" dirty="0" smtClean="0"/>
              <a:t>Leaders have more followers (p = 0.01)</a:t>
            </a:r>
          </a:p>
          <a:p>
            <a:pPr lvl="1"/>
            <a:r>
              <a:rPr lang="en-US" dirty="0" smtClean="0"/>
              <a:t>Leaders follow more people (p = 8.53 x 10^-7)</a:t>
            </a:r>
          </a:p>
          <a:p>
            <a:pPr lvl="1"/>
            <a:r>
              <a:rPr lang="en-US" dirty="0" smtClean="0"/>
              <a:t>Leaders post more tweets (p = 7.42 x 10^-4)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5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/>
                <a:cs typeface="Arial"/>
              </a:rPr>
              <a:t>Tweet content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</a:p>
          <a:p>
            <a:pPr lvl="1"/>
            <a:r>
              <a:rPr lang="en-US" dirty="0" smtClean="0"/>
              <a:t>Democrats: women, proud, support, congress</a:t>
            </a:r>
          </a:p>
          <a:p>
            <a:pPr lvl="1"/>
            <a:r>
              <a:rPr lang="en-US" dirty="0" smtClean="0"/>
              <a:t>Republicans: </a:t>
            </a:r>
            <a:r>
              <a:rPr lang="en-US" dirty="0" err="1" smtClean="0"/>
              <a:t>Obamacare</a:t>
            </a:r>
            <a:r>
              <a:rPr lang="en-US" dirty="0" smtClean="0"/>
              <a:t>, Benghazi, IRS</a:t>
            </a:r>
            <a:endParaRPr lang="en-US" dirty="0" smtClean="0"/>
          </a:p>
          <a:p>
            <a:r>
              <a:rPr lang="en-US" dirty="0" smtClean="0"/>
              <a:t>After the Boston bombing</a:t>
            </a:r>
          </a:p>
          <a:p>
            <a:pPr lvl="1"/>
            <a:r>
              <a:rPr lang="en-US" dirty="0" smtClean="0"/>
              <a:t>Democrats: CISPA, Senate, gun</a:t>
            </a:r>
          </a:p>
          <a:p>
            <a:pPr lvl="1"/>
            <a:r>
              <a:rPr lang="en-US" dirty="0" smtClean="0"/>
              <a:t>Republicans: </a:t>
            </a:r>
            <a:r>
              <a:rPr lang="en-US" dirty="0" err="1" smtClean="0"/>
              <a:t>taxday</a:t>
            </a:r>
            <a:r>
              <a:rPr lang="en-US" dirty="0" smtClean="0"/>
              <a:t>, </a:t>
            </a:r>
            <a:r>
              <a:rPr lang="en-US" dirty="0" err="1" smtClean="0"/>
              <a:t>taxreform</a:t>
            </a:r>
            <a:endParaRPr lang="en-US" dirty="0" smtClean="0"/>
          </a:p>
          <a:p>
            <a:pPr lvl="1"/>
            <a:r>
              <a:rPr lang="en-US" dirty="0" smtClean="0"/>
              <a:t>Both: Boston, thoughts, prayers, families</a:t>
            </a:r>
          </a:p>
        </p:txBody>
      </p:sp>
    </p:spTree>
    <p:extLst>
      <p:ext uri="{BB962C8B-B14F-4D97-AF65-F5344CB8AC3E}">
        <p14:creationId xmlns:p14="http://schemas.microsoft.com/office/powerpoint/2010/main" val="172239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231</Words>
  <Application>Microsoft Macintosh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Congressional Use of Twitter</vt:lpstr>
      <vt:lpstr>Research question and hypotheses</vt:lpstr>
      <vt:lpstr>Methods and results</vt:lpstr>
      <vt:lpstr>Significant results</vt:lpstr>
      <vt:lpstr>Tweet content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Congressional Use of Twitter</dc:title>
  <dc:creator>Jessica Su</dc:creator>
  <cp:lastModifiedBy>Jessica Su</cp:lastModifiedBy>
  <cp:revision>6</cp:revision>
  <dcterms:created xsi:type="dcterms:W3CDTF">2013-05-27T18:33:01Z</dcterms:created>
  <dcterms:modified xsi:type="dcterms:W3CDTF">2013-05-27T18:56:51Z</dcterms:modified>
</cp:coreProperties>
</file>