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1E2B-C9CD-5A4E-B5DF-2FE4F49CBD43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AE9C-1885-684E-A85A-B47682E2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Congressional Use of Twitter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Sohini</a:t>
            </a:r>
            <a:r>
              <a:rPr lang="en-US" dirty="0" smtClean="0"/>
              <a:t> Khan and Jessica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"/>
                <a:cs typeface="Arial"/>
              </a:rPr>
              <a:t>Content of tweets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Screen Shot 2013-05-27 at 11.2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7" y="1640713"/>
            <a:ext cx="4421115" cy="4100744"/>
          </a:xfrm>
          <a:prstGeom prst="rect">
            <a:avLst/>
          </a:prstGeom>
        </p:spPr>
      </p:pic>
      <p:pic>
        <p:nvPicPr>
          <p:cNvPr id="5" name="Picture 4" descr="Screen Shot 2013-05-27 at 11.27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6" y="1640713"/>
            <a:ext cx="4362223" cy="4107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2859" y="6050942"/>
            <a:ext cx="1579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Democrats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182584" y="6050942"/>
            <a:ext cx="1579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Republicans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492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000" dirty="0" smtClean="0">
                <a:latin typeface="Arial"/>
                <a:cs typeface="Arial"/>
              </a:rPr>
              <a:t>Last time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Examined whether Twitter usage depended on gender, party affiliation, age of congressperson, voter age demographics</a:t>
            </a:r>
          </a:p>
          <a:p>
            <a:r>
              <a:rPr lang="en-US" dirty="0" smtClean="0"/>
              <a:t>Senators post more tweets per month than representatives (p = 0.02)</a:t>
            </a:r>
          </a:p>
          <a:p>
            <a:r>
              <a:rPr lang="en-US" dirty="0" smtClean="0"/>
              <a:t>Republicans follow more users than Democrats (p = 0.04)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2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This 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Looked at</a:t>
            </a:r>
          </a:p>
          <a:p>
            <a:pPr lvl="1"/>
            <a:r>
              <a:rPr lang="en-US" dirty="0" smtClean="0"/>
              <a:t>differences between leaders and non-leaders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as skewing our data</a:t>
            </a:r>
          </a:p>
          <a:p>
            <a:pPr lvl="1"/>
            <a:r>
              <a:rPr lang="en-US" dirty="0" smtClean="0"/>
              <a:t>differences between congresspeople in rural and urban states</a:t>
            </a:r>
            <a:endParaRPr lang="en-US" dirty="0" smtClean="0"/>
          </a:p>
          <a:p>
            <a:pPr lvl="1"/>
            <a:r>
              <a:rPr lang="en-US" dirty="0" smtClean="0"/>
              <a:t>congresspeople who didn’t use Twitter</a:t>
            </a:r>
          </a:p>
          <a:p>
            <a:pPr lvl="1"/>
            <a:r>
              <a:rPr lang="en-US" dirty="0" smtClean="0"/>
              <a:t>actual content of tweets</a:t>
            </a:r>
          </a:p>
          <a:p>
            <a:pPr lvl="1"/>
            <a:r>
              <a:rPr lang="en-US" dirty="0" smtClean="0"/>
              <a:t>race demographics of states</a:t>
            </a:r>
          </a:p>
        </p:txBody>
      </p:sp>
    </p:spTree>
    <p:extLst>
      <p:ext uri="{BB962C8B-B14F-4D97-AF65-F5344CB8AC3E}">
        <p14:creationId xmlns:p14="http://schemas.microsoft.com/office/powerpoint/2010/main" val="3275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Leaders vs. non-leaders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22 leaders total</a:t>
            </a:r>
          </a:p>
          <a:p>
            <a:pPr lvl="1"/>
            <a:r>
              <a:rPr lang="en-US" dirty="0" smtClean="0"/>
              <a:t>Speaker of the House, House Majority Leader, …</a:t>
            </a:r>
          </a:p>
          <a:p>
            <a:r>
              <a:rPr lang="en-US" dirty="0" smtClean="0"/>
              <a:t>Leaders have more followers (p = 0.0117)</a:t>
            </a:r>
          </a:p>
          <a:p>
            <a:r>
              <a:rPr lang="en-US" dirty="0" smtClean="0"/>
              <a:t>Leaders follow more people (p = 8.53 x 10^-7)</a:t>
            </a:r>
          </a:p>
          <a:p>
            <a:r>
              <a:rPr lang="en-US" dirty="0" smtClean="0"/>
              <a:t>Leaders post more tweets per month (p = 7.4299 x 10^-4)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Rural/urban states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Urban: state with population &gt; 5,000,000</a:t>
            </a:r>
          </a:p>
          <a:p>
            <a:r>
              <a:rPr lang="en-US" dirty="0" smtClean="0"/>
              <a:t>Rural: state with population &lt; 5,000,000</a:t>
            </a:r>
          </a:p>
          <a:p>
            <a:r>
              <a:rPr lang="en-US" dirty="0" smtClean="0"/>
              <a:t>Looked for differences in volume of tweets, number followers, number following</a:t>
            </a:r>
          </a:p>
          <a:p>
            <a:r>
              <a:rPr lang="en-US" dirty="0" smtClean="0"/>
              <a:t>No significant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9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Race demographics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Examined how voter race demographics affected tweets, followers, following</a:t>
            </a:r>
          </a:p>
          <a:p>
            <a:r>
              <a:rPr lang="en-US" dirty="0" smtClean="0"/>
              <a:t>No significant results</a:t>
            </a:r>
          </a:p>
          <a:p>
            <a:pPr lvl="1"/>
            <a:r>
              <a:rPr lang="en-US" dirty="0" smtClean="0"/>
              <a:t>Even when split into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0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Non-Twitter Users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total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was a little off</a:t>
            </a:r>
          </a:p>
          <a:p>
            <a:r>
              <a:rPr lang="en-US" dirty="0" smtClean="0"/>
              <a:t>Examined differences in party, average age, House/Senate</a:t>
            </a:r>
          </a:p>
          <a:p>
            <a:r>
              <a:rPr lang="en-US" dirty="0" smtClean="0"/>
              <a:t>No significant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Content of tweets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Counted 30 most common words used after the Boston bombing (excluding 100 most common words in English language)</a:t>
            </a:r>
          </a:p>
          <a:p>
            <a:r>
              <a:rPr lang="en-US" dirty="0" smtClean="0"/>
              <a:t>Counted 30 most common words overall</a:t>
            </a:r>
          </a:p>
          <a:p>
            <a:r>
              <a:rPr lang="en-US" dirty="0" smtClean="0"/>
              <a:t>Broke it down by 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Content of tweets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 descr="democrats-over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1" y="1613286"/>
            <a:ext cx="4405848" cy="4132759"/>
          </a:xfrm>
          <a:prstGeom prst="rect">
            <a:avLst/>
          </a:prstGeom>
        </p:spPr>
      </p:pic>
      <p:pic>
        <p:nvPicPr>
          <p:cNvPr id="6" name="Picture 5" descr="Screen Shot 2013-05-27 at 11.25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71" y="1613286"/>
            <a:ext cx="4465599" cy="4132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2859" y="6050942"/>
            <a:ext cx="1579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Democrats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6182584" y="6050942"/>
            <a:ext cx="1579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Republicans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13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271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Congressional Use of Twitter</vt:lpstr>
      <vt:lpstr>Last time</vt:lpstr>
      <vt:lpstr>This time</vt:lpstr>
      <vt:lpstr>Leaders vs. non-leaders</vt:lpstr>
      <vt:lpstr>Rural/urban states</vt:lpstr>
      <vt:lpstr>Race demographics</vt:lpstr>
      <vt:lpstr>Non-Twitter Users</vt:lpstr>
      <vt:lpstr>Content of tweets</vt:lpstr>
      <vt:lpstr>Content of tweets</vt:lpstr>
      <vt:lpstr>Content of tweets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Use of Twitter</dc:title>
  <dc:creator>Jessica Su</dc:creator>
  <cp:lastModifiedBy>Jessica Su</cp:lastModifiedBy>
  <cp:revision>7</cp:revision>
  <dcterms:created xsi:type="dcterms:W3CDTF">2013-05-27T17:59:14Z</dcterms:created>
  <dcterms:modified xsi:type="dcterms:W3CDTF">2013-05-27T18:32:58Z</dcterms:modified>
</cp:coreProperties>
</file>