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9" r:id="rId5"/>
    <p:sldId id="267" r:id="rId6"/>
    <p:sldId id="260" r:id="rId7"/>
    <p:sldId id="264" r:id="rId8"/>
    <p:sldId id="263" r:id="rId9"/>
    <p:sldId id="265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68" autoAdjust="0"/>
  </p:normalViewPr>
  <p:slideViewPr>
    <p:cSldViewPr snapToGrid="0" snapToObjects="1">
      <p:cViewPr varScale="1">
        <p:scale>
          <a:sx n="86" d="100"/>
          <a:sy n="86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67558-BC37-4275-85EF-1CB04218A32E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F15D1-4052-4BC7-BC5B-3929571F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F15D1-4052-4BC7-BC5B-3929571FE6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F15D1-4052-4BC7-BC5B-3929571FE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3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F15D1-4052-4BC7-BC5B-3929571FE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2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5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3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3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9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0E6A8-EF1F-E14E-82E4-7593510540E3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exas.edu/lbj/cpg/docs/research_congress_social_media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md.edu/~golbeck/pubs/Golbeck,%20Grimes,%20Rogers%20-%202010%20-%20Twitter%20Use%20by%20the%20U.S.%20Congres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exas.edu/lbj/cpg/docs/research_congress_social_media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Congressional Use of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Sohini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Jessica Su</a:t>
            </a:r>
          </a:p>
        </p:txBody>
      </p:sp>
    </p:spTree>
    <p:extLst>
      <p:ext uri="{BB962C8B-B14F-4D97-AF65-F5344CB8AC3E}">
        <p14:creationId xmlns:p14="http://schemas.microsoft.com/office/powerpoint/2010/main" val="11608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number of tweets per month</a:t>
            </a:r>
          </a:p>
          <a:p>
            <a:r>
              <a:rPr lang="en-US" dirty="0" smtClean="0"/>
              <a:t>Number of followers/following per capita</a:t>
            </a:r>
          </a:p>
          <a:p>
            <a:r>
              <a:rPr lang="en-US" dirty="0" smtClean="0"/>
              <a:t>State voter demographics (age, race)</a:t>
            </a:r>
          </a:p>
          <a:p>
            <a:r>
              <a:rPr lang="en-US" dirty="0" smtClean="0"/>
              <a:t>Data has already been collected</a:t>
            </a:r>
          </a:p>
        </p:txBody>
      </p:sp>
    </p:spTree>
    <p:extLst>
      <p:ext uri="{BB962C8B-B14F-4D97-AF65-F5344CB8AC3E}">
        <p14:creationId xmlns:p14="http://schemas.microsoft.com/office/powerpoint/2010/main" val="242438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have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congresspeople</a:t>
            </a:r>
            <a:r>
              <a:rPr lang="en-US" dirty="0" smtClean="0"/>
              <a:t> are followed by the most </a:t>
            </a:r>
            <a:r>
              <a:rPr lang="en-US" dirty="0" err="1" smtClean="0"/>
              <a:t>congresspeople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</a:t>
            </a:r>
            <a:r>
              <a:rPr lang="en-US" dirty="0" err="1" smtClean="0"/>
              <a:t>congresspeople</a:t>
            </a:r>
            <a:r>
              <a:rPr lang="en-US" dirty="0" smtClean="0"/>
              <a:t> disproportionately follow people from their own party?</a:t>
            </a:r>
          </a:p>
          <a:p>
            <a:r>
              <a:rPr lang="en-US" dirty="0" smtClean="0"/>
              <a:t>Sentiment analysis of tweets</a:t>
            </a:r>
          </a:p>
          <a:p>
            <a:r>
              <a:rPr lang="en-US" dirty="0"/>
              <a:t>Correlate Twitter data with percent of people who voted for the </a:t>
            </a:r>
            <a:r>
              <a:rPr lang="en-US" dirty="0" smtClean="0"/>
              <a:t>congressperson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175 million users </a:t>
            </a:r>
            <a:r>
              <a:rPr lang="en-US" sz="2000" dirty="0" smtClean="0"/>
              <a:t>[</a:t>
            </a:r>
            <a:r>
              <a:rPr lang="en-US" sz="2000" dirty="0" err="1" smtClean="0"/>
              <a:t>nbcnews.com</a:t>
            </a:r>
            <a:r>
              <a:rPr lang="en-US" sz="2000" dirty="0" smtClean="0"/>
              <a:t>]</a:t>
            </a:r>
          </a:p>
          <a:p>
            <a:r>
              <a:rPr lang="en-US" dirty="0" smtClean="0"/>
              <a:t>471 </a:t>
            </a:r>
            <a:r>
              <a:rPr lang="en-US" dirty="0" err="1" smtClean="0"/>
              <a:t>congresspeople</a:t>
            </a:r>
            <a:r>
              <a:rPr lang="en-US" dirty="0" smtClean="0"/>
              <a:t> on Twitter</a:t>
            </a:r>
          </a:p>
          <a:p>
            <a:r>
              <a:rPr lang="en-US" dirty="0" err="1" smtClean="0"/>
              <a:t>BarackObama</a:t>
            </a:r>
            <a:r>
              <a:rPr lang="en-US" dirty="0" smtClean="0"/>
              <a:t>: 29,721,118 followers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err="1" smtClean="0"/>
              <a:t>congresspeople</a:t>
            </a:r>
            <a:r>
              <a:rPr lang="en-US" dirty="0" smtClean="0"/>
              <a:t> use Twitter?</a:t>
            </a:r>
            <a:endParaRPr lang="en-US" dirty="0"/>
          </a:p>
        </p:txBody>
      </p:sp>
      <p:pic>
        <p:nvPicPr>
          <p:cNvPr id="4" name="Picture 3" descr="Screen Shot 2013-04-12 at 10.38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68" y="2334134"/>
            <a:ext cx="6502400" cy="1143000"/>
          </a:xfrm>
          <a:prstGeom prst="rect">
            <a:avLst/>
          </a:prstGeom>
        </p:spPr>
      </p:pic>
      <p:pic>
        <p:nvPicPr>
          <p:cNvPr id="5" name="Picture 4" descr="Screen Shot 2013-04-12 at 10.39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68" y="3879098"/>
            <a:ext cx="6515100" cy="1130300"/>
          </a:xfrm>
          <a:prstGeom prst="rect">
            <a:avLst/>
          </a:prstGeom>
        </p:spPr>
      </p:pic>
      <p:pic>
        <p:nvPicPr>
          <p:cNvPr id="6" name="Picture 5" descr="Screen Shot 2013-04-12 at 10.40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67" y="5009398"/>
            <a:ext cx="48641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2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basic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Twitter usage depend on age, sex, party affiliation?</a:t>
            </a:r>
          </a:p>
          <a:p>
            <a:r>
              <a:rPr lang="en-US" dirty="0" smtClean="0"/>
              <a:t>Does Twitter usage depend on voter demographics?</a:t>
            </a:r>
          </a:p>
        </p:txBody>
      </p:sp>
    </p:spTree>
    <p:extLst>
      <p:ext uri="{BB962C8B-B14F-4D97-AF65-F5344CB8AC3E}">
        <p14:creationId xmlns:p14="http://schemas.microsoft.com/office/powerpoint/2010/main" val="30204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Congressional Twitter usage may depend on the average age of voters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youth =&gt; more </a:t>
            </a:r>
            <a:r>
              <a:rPr lang="en-US" dirty="0" smtClean="0"/>
              <a:t>tweets</a:t>
            </a:r>
          </a:p>
          <a:p>
            <a:r>
              <a:rPr lang="en-US" dirty="0" smtClean="0"/>
              <a:t>May depend on voters’ race</a:t>
            </a:r>
          </a:p>
          <a:p>
            <a:pPr lvl="1"/>
            <a:r>
              <a:rPr lang="en-US" dirty="0" smtClean="0"/>
              <a:t>Black people are more likely to use Twitter</a:t>
            </a:r>
          </a:p>
          <a:p>
            <a:pPr lvl="2"/>
            <a:r>
              <a:rPr lang="en-US" dirty="0" smtClean="0"/>
              <a:t>[Pew Research Center, 2012]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8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advent of social media has brought on a new way of analyzing voting trends</a:t>
            </a:r>
          </a:p>
          <a:p>
            <a:pPr lvl="1"/>
            <a:r>
              <a:rPr lang="en-US" dirty="0" smtClean="0"/>
              <a:t>Facebook, Twitter, YouTube</a:t>
            </a:r>
          </a:p>
          <a:p>
            <a:pPr lvl="1"/>
            <a:r>
              <a:rPr lang="en-US" dirty="0" smtClean="0"/>
              <a:t>By October 2012, 98% of Congress use one social media platform to communicate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9316" y="6545766"/>
            <a:ext cx="4464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http://www.utexas.edu/lbj/cpg/docs/research_congress_social_media.pdf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51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studies on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431741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Golbeck</a:t>
            </a:r>
            <a:r>
              <a:rPr lang="en-US" dirty="0" smtClean="0"/>
              <a:t> et al. </a:t>
            </a:r>
            <a:r>
              <a:rPr lang="en-US" dirty="0" smtClean="0"/>
              <a:t>in 2009 analyzed Twitter </a:t>
            </a:r>
            <a:r>
              <a:rPr lang="en-US" dirty="0" smtClean="0"/>
              <a:t>use by ~70 </a:t>
            </a:r>
            <a:r>
              <a:rPr lang="en-US" dirty="0" err="1" smtClean="0"/>
              <a:t>Congresspeople</a:t>
            </a:r>
            <a:r>
              <a:rPr lang="en-US" dirty="0" smtClean="0"/>
              <a:t> (~4500 tweets studied in one month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Types of information contained in tweets</a:t>
            </a:r>
            <a:endParaRPr lang="en-US" dirty="0" smtClean="0"/>
          </a:p>
          <a:p>
            <a:pPr lvl="2"/>
            <a:r>
              <a:rPr lang="en-US" dirty="0" smtClean="0"/>
              <a:t>54.7% tweets were informational (like “mini press release”) with 72% containing links pointing to longer posts</a:t>
            </a:r>
          </a:p>
          <a:p>
            <a:pPr lvl="1"/>
            <a:r>
              <a:rPr lang="en-US" dirty="0" smtClean="0"/>
              <a:t>Congressional calendar impacts content of tweets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8691" y="6550451"/>
            <a:ext cx="885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http://www.cs.umd.edu/~golbeck/pubs/Golbeck,%20Grimes,%20Rogers%20-%202010%20-%20Twitter%20Use%20by%20the%20U.S.%20Congress.pdf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71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studies on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43174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Greenberg et al. in 2012 followed 408 members of Congress on Twitter and studied 30,765 tweets for 3 </a:t>
            </a:r>
            <a:r>
              <a:rPr lang="en-US" dirty="0" smtClean="0"/>
              <a:t>months</a:t>
            </a:r>
          </a:p>
          <a:p>
            <a:pPr lvl="1"/>
            <a:r>
              <a:rPr lang="en-US" dirty="0" smtClean="0"/>
              <a:t>Types </a:t>
            </a:r>
            <a:r>
              <a:rPr lang="en-US" dirty="0"/>
              <a:t>of information contained in </a:t>
            </a:r>
            <a:r>
              <a:rPr lang="en-US" dirty="0" smtClean="0"/>
              <a:t>tweets</a:t>
            </a:r>
            <a:endParaRPr lang="en-US" dirty="0" smtClean="0"/>
          </a:p>
          <a:p>
            <a:pPr lvl="2"/>
            <a:r>
              <a:rPr lang="en-US" dirty="0" smtClean="0"/>
              <a:t>40.5% were position-taking; 25.6% were district/state issues</a:t>
            </a:r>
          </a:p>
          <a:p>
            <a:pPr lvl="2"/>
            <a:r>
              <a:rPr lang="en-US" dirty="0" smtClean="0"/>
              <a:t>71% total tweets made while in-session</a:t>
            </a:r>
          </a:p>
          <a:p>
            <a:pPr lvl="1"/>
            <a:r>
              <a:rPr lang="en-US" dirty="0" smtClean="0"/>
              <a:t>Evenness of twitter usage</a:t>
            </a:r>
          </a:p>
          <a:p>
            <a:pPr lvl="2"/>
            <a:r>
              <a:rPr lang="en-US" dirty="0" smtClean="0"/>
              <a:t>Heavy users made fewer “official” posts than bottom 80%</a:t>
            </a:r>
          </a:p>
          <a:p>
            <a:pPr lvl="1"/>
            <a:r>
              <a:rPr lang="en-US" dirty="0" smtClean="0"/>
              <a:t>Usage of twitter over time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9316" y="6545766"/>
            <a:ext cx="4464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http://www.utexas.edu/lbj/cpg/docs/research_congress_social_media.pdf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883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 about our study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overall trends, not just during election years</a:t>
            </a:r>
          </a:p>
          <a:p>
            <a:r>
              <a:rPr lang="en-US" dirty="0" smtClean="0"/>
              <a:t>Incorporate voter demographics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366</Words>
  <Application>Microsoft Office PowerPoint</Application>
  <PresentationFormat>On-screen Show (4:3)</PresentationFormat>
  <Paragraphs>58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Congressional Use of Twitter</vt:lpstr>
      <vt:lpstr>Impact of Twitter</vt:lpstr>
      <vt:lpstr>Research question</vt:lpstr>
      <vt:lpstr>More basic questions</vt:lpstr>
      <vt:lpstr>Hypotheses</vt:lpstr>
      <vt:lpstr>Previous research</vt:lpstr>
      <vt:lpstr>Previous studies on Twitter</vt:lpstr>
      <vt:lpstr>Previous studies on Twitter</vt:lpstr>
      <vt:lpstr>What is new about our study</vt:lpstr>
      <vt:lpstr>Data we need</vt:lpstr>
      <vt:lpstr>If we have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Su</dc:creator>
  <cp:lastModifiedBy>Sohini Khan</cp:lastModifiedBy>
  <cp:revision>22</cp:revision>
  <dcterms:created xsi:type="dcterms:W3CDTF">2013-04-12T17:29:43Z</dcterms:created>
  <dcterms:modified xsi:type="dcterms:W3CDTF">2013-04-15T03:24:15Z</dcterms:modified>
</cp:coreProperties>
</file>