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E6A8-EF1F-E14E-82E4-7593510540E3}" type="datetimeFigureOut">
              <a:rPr lang="en-US" smtClean="0"/>
              <a:t>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36BB-EFF5-8845-BE84-2B0E86026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Congressional Use of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Sohini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Jessica Su</a:t>
            </a:r>
          </a:p>
        </p:txBody>
      </p:sp>
    </p:spTree>
    <p:extLst>
      <p:ext uri="{BB962C8B-B14F-4D97-AF65-F5344CB8AC3E}">
        <p14:creationId xmlns:p14="http://schemas.microsoft.com/office/powerpoint/2010/main" val="11608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175 million users </a:t>
            </a:r>
            <a:r>
              <a:rPr lang="en-US" sz="2000" dirty="0" smtClean="0"/>
              <a:t>[</a:t>
            </a:r>
            <a:r>
              <a:rPr lang="en-US" sz="2000" dirty="0" err="1" smtClean="0"/>
              <a:t>nbcnews.com</a:t>
            </a:r>
            <a:r>
              <a:rPr lang="en-US" sz="2000" dirty="0" smtClean="0"/>
              <a:t>]</a:t>
            </a:r>
          </a:p>
          <a:p>
            <a:r>
              <a:rPr lang="en-US" dirty="0" smtClean="0"/>
              <a:t>471 </a:t>
            </a:r>
            <a:r>
              <a:rPr lang="en-US" dirty="0" err="1" smtClean="0"/>
              <a:t>congresspeople</a:t>
            </a:r>
            <a:r>
              <a:rPr lang="en-US" dirty="0" smtClean="0"/>
              <a:t> on Twitter</a:t>
            </a:r>
          </a:p>
          <a:p>
            <a:r>
              <a:rPr lang="en-US" dirty="0" err="1" smtClean="0"/>
              <a:t>BarackObama</a:t>
            </a:r>
            <a:r>
              <a:rPr lang="en-US" dirty="0" smtClean="0"/>
              <a:t>: 29,721,118 followers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Twitter is used</a:t>
            </a:r>
            <a:endParaRPr lang="en-US" dirty="0"/>
          </a:p>
        </p:txBody>
      </p:sp>
      <p:pic>
        <p:nvPicPr>
          <p:cNvPr id="5" name="Picture 4" descr="Screen Shot 2013-04-12 at 10.38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4" y="1762634"/>
            <a:ext cx="6502400" cy="1143000"/>
          </a:xfrm>
          <a:prstGeom prst="rect">
            <a:avLst/>
          </a:prstGeom>
        </p:spPr>
      </p:pic>
      <p:pic>
        <p:nvPicPr>
          <p:cNvPr id="6" name="Picture 5" descr="Screen Shot 2013-04-12 at 10.39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34" y="3689602"/>
            <a:ext cx="6515100" cy="1130300"/>
          </a:xfrm>
          <a:prstGeom prst="rect">
            <a:avLst/>
          </a:prstGeom>
        </p:spPr>
      </p:pic>
      <p:pic>
        <p:nvPicPr>
          <p:cNvPr id="8" name="Picture 7" descr="Screen Shot 2013-04-12 at 10.40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33" y="4819902"/>
            <a:ext cx="4864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politicians use Twitter</a:t>
            </a:r>
          </a:p>
          <a:p>
            <a:r>
              <a:rPr lang="en-US" dirty="0" smtClean="0"/>
              <a:t>Does Twitter usage depend on age, sex, party affiliation?</a:t>
            </a:r>
          </a:p>
          <a:p>
            <a:r>
              <a:rPr lang="en-US" dirty="0" smtClean="0"/>
              <a:t>Does Twitter usage depend on voter demographics?</a:t>
            </a:r>
          </a:p>
          <a:p>
            <a:r>
              <a:rPr lang="en-US" dirty="0" smtClean="0"/>
              <a:t>Focus on </a:t>
            </a:r>
            <a:r>
              <a:rPr lang="en-US" dirty="0" err="1" smtClean="0"/>
              <a:t>congresspeople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3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number of tweets per month</a:t>
            </a:r>
          </a:p>
          <a:p>
            <a:r>
              <a:rPr lang="en-US" dirty="0" smtClean="0"/>
              <a:t>Number of followers/following per capita</a:t>
            </a:r>
          </a:p>
          <a:p>
            <a:r>
              <a:rPr lang="en-US" dirty="0" smtClean="0"/>
              <a:t>State voter demographics (age, race)</a:t>
            </a:r>
          </a:p>
          <a:p>
            <a:r>
              <a:rPr lang="en-US" dirty="0" smtClean="0"/>
              <a:t>Congressional information (age, gender, party, job title)</a:t>
            </a:r>
          </a:p>
          <a:p>
            <a:r>
              <a:rPr lang="en-US" dirty="0" smtClean="0"/>
              <a:t>I already collected this data</a:t>
            </a:r>
          </a:p>
          <a:p>
            <a:r>
              <a:rPr lang="en-US" dirty="0" smtClean="0"/>
              <a:t>Now I just need to run a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42438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have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 Twitter data with percent of people who voted for the congressperson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congresspeople</a:t>
            </a:r>
            <a:r>
              <a:rPr lang="en-US" dirty="0" smtClean="0"/>
              <a:t> are followed by the most </a:t>
            </a:r>
            <a:r>
              <a:rPr lang="en-US" dirty="0" err="1" smtClean="0"/>
              <a:t>congresspeople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congresspeople</a:t>
            </a:r>
            <a:r>
              <a:rPr lang="en-US" dirty="0" smtClean="0"/>
              <a:t> disproportionately follow people from their own party?</a:t>
            </a:r>
          </a:p>
          <a:p>
            <a:r>
              <a:rPr lang="en-US" dirty="0" smtClean="0"/>
              <a:t>Sentiment analysis of tweets</a:t>
            </a:r>
          </a:p>
        </p:txBody>
      </p:sp>
    </p:spTree>
    <p:extLst>
      <p:ext uri="{BB962C8B-B14F-4D97-AF65-F5344CB8AC3E}">
        <p14:creationId xmlns:p14="http://schemas.microsoft.com/office/powerpoint/2010/main" val="95622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152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Congressional Use of Twitter</vt:lpstr>
      <vt:lpstr>Impact of Twitter</vt:lpstr>
      <vt:lpstr>How Twitter is used</vt:lpstr>
      <vt:lpstr>What we want to know</vt:lpstr>
      <vt:lpstr>Previous research</vt:lpstr>
      <vt:lpstr>Data we need</vt:lpstr>
      <vt:lpstr>If we have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Su</dc:creator>
  <cp:lastModifiedBy>Jessica Su</cp:lastModifiedBy>
  <cp:revision>4</cp:revision>
  <dcterms:created xsi:type="dcterms:W3CDTF">2013-04-12T17:29:43Z</dcterms:created>
  <dcterms:modified xsi:type="dcterms:W3CDTF">2013-04-12T17:54:04Z</dcterms:modified>
</cp:coreProperties>
</file>