
<file path=[Content_Types].xml><?xml version="1.0" encoding="utf-8"?>
<Types xmlns="http://schemas.openxmlformats.org/package/2006/content-types">
  <Override PartName="/ppt/charts/colors1.xml" ContentType="application/vnd.ms-office.chartcolorstyle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8015" autoAdjust="0"/>
    <p:restoredTop sz="88913" autoAdjust="0"/>
  </p:normalViewPr>
  <p:slideViewPr>
    <p:cSldViewPr snapToGrid="0">
      <p:cViewPr varScale="1">
        <p:scale>
          <a:sx n="89" d="100"/>
          <a:sy n="89" d="100"/>
        </p:scale>
        <p:origin x="-8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ohini\Dropbox\twitter\regression-congressinfo-done\all%20univariate%20regression%20graphs%20and%20t-test%20p-value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vs. tweets per month (without outliers)</a:t>
            </a:r>
          </a:p>
        </c:rich>
      </c:tx>
      <c:layout>
        <c:manualLayout>
          <c:xMode val="edge"/>
          <c:yMode val="edge"/>
          <c:x val="0.292062335958005"/>
          <c:y val="0.0277777777777778"/>
        </c:manualLayout>
      </c:layout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strRef>
              <c:f>[ageVStweets_outliers.xlsx]ageVStweets!$B$1</c:f>
              <c:strCache>
                <c:ptCount val="1"/>
                <c:pt idx="0">
                  <c:v>tweets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343897306954278"/>
                  <c:y val="0.11437658527978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[ageVStweets_outliers.xlsx]ageVStweets!$B$2:$B$472</c:f>
              <c:numCache>
                <c:formatCode>General</c:formatCode>
                <c:ptCount val="471"/>
                <c:pt idx="0">
                  <c:v>0.0</c:v>
                </c:pt>
                <c:pt idx="2">
                  <c:v>1.0</c:v>
                </c:pt>
                <c:pt idx="3">
                  <c:v>1.0204</c:v>
                </c:pt>
                <c:pt idx="4">
                  <c:v>1.0781</c:v>
                </c:pt>
                <c:pt idx="5">
                  <c:v>2.0667</c:v>
                </c:pt>
                <c:pt idx="6">
                  <c:v>2.08</c:v>
                </c:pt>
                <c:pt idx="7">
                  <c:v>2.2619</c:v>
                </c:pt>
                <c:pt idx="8">
                  <c:v>2.3704</c:v>
                </c:pt>
                <c:pt idx="9">
                  <c:v>2.4242</c:v>
                </c:pt>
                <c:pt idx="10">
                  <c:v>2.5135</c:v>
                </c:pt>
                <c:pt idx="11">
                  <c:v>2.6667</c:v>
                </c:pt>
                <c:pt idx="12">
                  <c:v>2.8605</c:v>
                </c:pt>
                <c:pt idx="14">
                  <c:v>3.2222</c:v>
                </c:pt>
                <c:pt idx="15">
                  <c:v>3.3043</c:v>
                </c:pt>
                <c:pt idx="16">
                  <c:v>3.692299999999999</c:v>
                </c:pt>
                <c:pt idx="17">
                  <c:v>3.8519</c:v>
                </c:pt>
                <c:pt idx="18">
                  <c:v>4.0741</c:v>
                </c:pt>
                <c:pt idx="19">
                  <c:v>4.1053</c:v>
                </c:pt>
                <c:pt idx="20">
                  <c:v>4.147099999999999</c:v>
                </c:pt>
                <c:pt idx="21">
                  <c:v>4.3333</c:v>
                </c:pt>
                <c:pt idx="22">
                  <c:v>4.6765</c:v>
                </c:pt>
                <c:pt idx="23">
                  <c:v>4.862699999999999</c:v>
                </c:pt>
                <c:pt idx="24">
                  <c:v>5.115399999999999</c:v>
                </c:pt>
                <c:pt idx="25">
                  <c:v>5.2308</c:v>
                </c:pt>
                <c:pt idx="26">
                  <c:v>5.4706</c:v>
                </c:pt>
                <c:pt idx="27">
                  <c:v>6.2414</c:v>
                </c:pt>
                <c:pt idx="28">
                  <c:v>6.2414</c:v>
                </c:pt>
                <c:pt idx="29">
                  <c:v>6.342099999999999</c:v>
                </c:pt>
                <c:pt idx="30">
                  <c:v>6.4615</c:v>
                </c:pt>
                <c:pt idx="31">
                  <c:v>6.6757</c:v>
                </c:pt>
                <c:pt idx="33">
                  <c:v>6.814799999999999</c:v>
                </c:pt>
                <c:pt idx="34">
                  <c:v>7.0</c:v>
                </c:pt>
                <c:pt idx="35">
                  <c:v>7.0</c:v>
                </c:pt>
                <c:pt idx="36">
                  <c:v>7.0385</c:v>
                </c:pt>
                <c:pt idx="37">
                  <c:v>7.156899999999999</c:v>
                </c:pt>
                <c:pt idx="38">
                  <c:v>7.2128</c:v>
                </c:pt>
                <c:pt idx="39">
                  <c:v>7.354199999999999</c:v>
                </c:pt>
                <c:pt idx="40">
                  <c:v>7.3889</c:v>
                </c:pt>
                <c:pt idx="41">
                  <c:v>7.7143</c:v>
                </c:pt>
                <c:pt idx="42">
                  <c:v>7.8</c:v>
                </c:pt>
                <c:pt idx="43">
                  <c:v>7.84</c:v>
                </c:pt>
                <c:pt idx="44">
                  <c:v>7.863599999999999</c:v>
                </c:pt>
                <c:pt idx="45">
                  <c:v>8.16</c:v>
                </c:pt>
                <c:pt idx="46">
                  <c:v>8.1964</c:v>
                </c:pt>
                <c:pt idx="47">
                  <c:v>8.325</c:v>
                </c:pt>
                <c:pt idx="48">
                  <c:v>8.425500000000003</c:v>
                </c:pt>
                <c:pt idx="49">
                  <c:v>8.620000000000001</c:v>
                </c:pt>
                <c:pt idx="50">
                  <c:v>8.6667</c:v>
                </c:pt>
                <c:pt idx="51">
                  <c:v>8.803</c:v>
                </c:pt>
                <c:pt idx="52">
                  <c:v>8.809500000000005</c:v>
                </c:pt>
                <c:pt idx="53">
                  <c:v>8.898000000000001</c:v>
                </c:pt>
                <c:pt idx="54">
                  <c:v>8.907</c:v>
                </c:pt>
                <c:pt idx="55">
                  <c:v>9.038500000000001</c:v>
                </c:pt>
                <c:pt idx="56">
                  <c:v>9.074100000000001</c:v>
                </c:pt>
                <c:pt idx="57">
                  <c:v>9.538500000000001</c:v>
                </c:pt>
                <c:pt idx="58">
                  <c:v>9.578900000000001</c:v>
                </c:pt>
                <c:pt idx="59">
                  <c:v>10.0294</c:v>
                </c:pt>
                <c:pt idx="60">
                  <c:v>10.3889</c:v>
                </c:pt>
                <c:pt idx="61">
                  <c:v>10.6923</c:v>
                </c:pt>
                <c:pt idx="62">
                  <c:v>10.697</c:v>
                </c:pt>
                <c:pt idx="63">
                  <c:v>10.7143</c:v>
                </c:pt>
                <c:pt idx="64">
                  <c:v>11.0571</c:v>
                </c:pt>
                <c:pt idx="65">
                  <c:v>11.0625</c:v>
                </c:pt>
                <c:pt idx="66">
                  <c:v>11.2308</c:v>
                </c:pt>
                <c:pt idx="67">
                  <c:v>11.4082</c:v>
                </c:pt>
                <c:pt idx="68">
                  <c:v>11.72</c:v>
                </c:pt>
                <c:pt idx="69">
                  <c:v>11.7692</c:v>
                </c:pt>
                <c:pt idx="70">
                  <c:v>11.8571</c:v>
                </c:pt>
                <c:pt idx="71">
                  <c:v>11.875</c:v>
                </c:pt>
                <c:pt idx="72">
                  <c:v>12.0303</c:v>
                </c:pt>
                <c:pt idx="73">
                  <c:v>12.2364</c:v>
                </c:pt>
                <c:pt idx="74">
                  <c:v>12.3404</c:v>
                </c:pt>
                <c:pt idx="75">
                  <c:v>12.3636</c:v>
                </c:pt>
                <c:pt idx="76">
                  <c:v>12.3714</c:v>
                </c:pt>
                <c:pt idx="77">
                  <c:v>12.3721</c:v>
                </c:pt>
                <c:pt idx="78">
                  <c:v>12.3721</c:v>
                </c:pt>
                <c:pt idx="79">
                  <c:v>12.4082</c:v>
                </c:pt>
                <c:pt idx="80">
                  <c:v>12.7917</c:v>
                </c:pt>
                <c:pt idx="81">
                  <c:v>12.8235</c:v>
                </c:pt>
                <c:pt idx="82">
                  <c:v>13.0</c:v>
                </c:pt>
                <c:pt idx="83">
                  <c:v>13.1765</c:v>
                </c:pt>
                <c:pt idx="84">
                  <c:v>13.3261</c:v>
                </c:pt>
                <c:pt idx="85">
                  <c:v>13.4694</c:v>
                </c:pt>
                <c:pt idx="86">
                  <c:v>13.52</c:v>
                </c:pt>
                <c:pt idx="87">
                  <c:v>13.7059</c:v>
                </c:pt>
                <c:pt idx="88">
                  <c:v>14.0233</c:v>
                </c:pt>
                <c:pt idx="90">
                  <c:v>14.125</c:v>
                </c:pt>
                <c:pt idx="91">
                  <c:v>14.2</c:v>
                </c:pt>
                <c:pt idx="92">
                  <c:v>14.2105</c:v>
                </c:pt>
                <c:pt idx="93">
                  <c:v>14.303</c:v>
                </c:pt>
                <c:pt idx="94">
                  <c:v>14.3725</c:v>
                </c:pt>
                <c:pt idx="96">
                  <c:v>14.5192</c:v>
                </c:pt>
                <c:pt idx="97">
                  <c:v>14.678</c:v>
                </c:pt>
                <c:pt idx="98">
                  <c:v>14.8125</c:v>
                </c:pt>
                <c:pt idx="99">
                  <c:v>14.8148</c:v>
                </c:pt>
                <c:pt idx="100">
                  <c:v>14.9231</c:v>
                </c:pt>
                <c:pt idx="101">
                  <c:v>14.9545</c:v>
                </c:pt>
                <c:pt idx="102">
                  <c:v>15.0</c:v>
                </c:pt>
                <c:pt idx="103">
                  <c:v>15.0</c:v>
                </c:pt>
                <c:pt idx="104">
                  <c:v>15.0667</c:v>
                </c:pt>
                <c:pt idx="105">
                  <c:v>15.1111</c:v>
                </c:pt>
                <c:pt idx="106">
                  <c:v>15.12</c:v>
                </c:pt>
                <c:pt idx="107">
                  <c:v>15.1765</c:v>
                </c:pt>
                <c:pt idx="108">
                  <c:v>15.2381</c:v>
                </c:pt>
                <c:pt idx="109">
                  <c:v>15.25</c:v>
                </c:pt>
                <c:pt idx="110">
                  <c:v>15.2619</c:v>
                </c:pt>
                <c:pt idx="111">
                  <c:v>15.2963</c:v>
                </c:pt>
                <c:pt idx="112">
                  <c:v>15.3333</c:v>
                </c:pt>
                <c:pt idx="113">
                  <c:v>15.3654</c:v>
                </c:pt>
                <c:pt idx="114">
                  <c:v>15.4348</c:v>
                </c:pt>
                <c:pt idx="115">
                  <c:v>15.5</c:v>
                </c:pt>
                <c:pt idx="116">
                  <c:v>15.6129</c:v>
                </c:pt>
                <c:pt idx="117">
                  <c:v>15.625</c:v>
                </c:pt>
                <c:pt idx="118">
                  <c:v>15.6458</c:v>
                </c:pt>
                <c:pt idx="119">
                  <c:v>15.7037</c:v>
                </c:pt>
                <c:pt idx="120">
                  <c:v>15.8148</c:v>
                </c:pt>
                <c:pt idx="121">
                  <c:v>15.8148</c:v>
                </c:pt>
                <c:pt idx="122">
                  <c:v>15.8333</c:v>
                </c:pt>
                <c:pt idx="123">
                  <c:v>15.8889</c:v>
                </c:pt>
                <c:pt idx="124">
                  <c:v>15.9286</c:v>
                </c:pt>
                <c:pt idx="125">
                  <c:v>16.2667</c:v>
                </c:pt>
                <c:pt idx="126">
                  <c:v>16.2941</c:v>
                </c:pt>
                <c:pt idx="127">
                  <c:v>16.4186</c:v>
                </c:pt>
                <c:pt idx="128">
                  <c:v>16.5833</c:v>
                </c:pt>
                <c:pt idx="129">
                  <c:v>16.6538</c:v>
                </c:pt>
                <c:pt idx="130">
                  <c:v>16.6774</c:v>
                </c:pt>
                <c:pt idx="131">
                  <c:v>16.7143</c:v>
                </c:pt>
                <c:pt idx="132">
                  <c:v>16.7222</c:v>
                </c:pt>
                <c:pt idx="133">
                  <c:v>16.75</c:v>
                </c:pt>
                <c:pt idx="134">
                  <c:v>17.0</c:v>
                </c:pt>
                <c:pt idx="135">
                  <c:v>17.0</c:v>
                </c:pt>
                <c:pt idx="136">
                  <c:v>17.0476</c:v>
                </c:pt>
                <c:pt idx="137">
                  <c:v>17.07999999999999</c:v>
                </c:pt>
                <c:pt idx="138">
                  <c:v>17.1277</c:v>
                </c:pt>
                <c:pt idx="139">
                  <c:v>17.1754</c:v>
                </c:pt>
                <c:pt idx="140">
                  <c:v>17.3947</c:v>
                </c:pt>
                <c:pt idx="141">
                  <c:v>17.4074</c:v>
                </c:pt>
                <c:pt idx="142">
                  <c:v>17.4694</c:v>
                </c:pt>
                <c:pt idx="143">
                  <c:v>17.5</c:v>
                </c:pt>
                <c:pt idx="146">
                  <c:v>17.9231</c:v>
                </c:pt>
                <c:pt idx="147">
                  <c:v>18.0435</c:v>
                </c:pt>
                <c:pt idx="148">
                  <c:v>18.087</c:v>
                </c:pt>
                <c:pt idx="149">
                  <c:v>18.1071</c:v>
                </c:pt>
                <c:pt idx="150">
                  <c:v>18.3333</c:v>
                </c:pt>
                <c:pt idx="151">
                  <c:v>18.36959999999999</c:v>
                </c:pt>
                <c:pt idx="152">
                  <c:v>18.3846</c:v>
                </c:pt>
                <c:pt idx="153">
                  <c:v>18.5</c:v>
                </c:pt>
                <c:pt idx="155">
                  <c:v>18.65309999999999</c:v>
                </c:pt>
                <c:pt idx="156">
                  <c:v>18.86959999999999</c:v>
                </c:pt>
                <c:pt idx="157">
                  <c:v>19.2424</c:v>
                </c:pt>
                <c:pt idx="158">
                  <c:v>19.2963</c:v>
                </c:pt>
                <c:pt idx="159">
                  <c:v>19.3478</c:v>
                </c:pt>
                <c:pt idx="160">
                  <c:v>19.42</c:v>
                </c:pt>
                <c:pt idx="161">
                  <c:v>19.5385</c:v>
                </c:pt>
                <c:pt idx="163">
                  <c:v>19.9091</c:v>
                </c:pt>
                <c:pt idx="164">
                  <c:v>19.9388</c:v>
                </c:pt>
                <c:pt idx="165">
                  <c:v>19.9583</c:v>
                </c:pt>
                <c:pt idx="166">
                  <c:v>20.1961</c:v>
                </c:pt>
                <c:pt idx="167">
                  <c:v>20.3333</c:v>
                </c:pt>
                <c:pt idx="168">
                  <c:v>20.4082</c:v>
                </c:pt>
                <c:pt idx="169">
                  <c:v>20.48209999999999</c:v>
                </c:pt>
                <c:pt idx="170">
                  <c:v>20.6122</c:v>
                </c:pt>
                <c:pt idx="171">
                  <c:v>20.63639999999999</c:v>
                </c:pt>
                <c:pt idx="172">
                  <c:v>20.8182</c:v>
                </c:pt>
                <c:pt idx="173">
                  <c:v>21.0</c:v>
                </c:pt>
                <c:pt idx="174">
                  <c:v>21.0233</c:v>
                </c:pt>
                <c:pt idx="175">
                  <c:v>21.0833</c:v>
                </c:pt>
                <c:pt idx="176">
                  <c:v>21.1042</c:v>
                </c:pt>
                <c:pt idx="177">
                  <c:v>21.3429</c:v>
                </c:pt>
                <c:pt idx="178">
                  <c:v>21.42</c:v>
                </c:pt>
                <c:pt idx="179">
                  <c:v>21.51610000000001</c:v>
                </c:pt>
                <c:pt idx="180">
                  <c:v>21.5185</c:v>
                </c:pt>
                <c:pt idx="181">
                  <c:v>21.5714</c:v>
                </c:pt>
                <c:pt idx="182">
                  <c:v>22.0</c:v>
                </c:pt>
                <c:pt idx="183">
                  <c:v>22.0652</c:v>
                </c:pt>
                <c:pt idx="184">
                  <c:v>22.1739</c:v>
                </c:pt>
                <c:pt idx="185">
                  <c:v>22.2</c:v>
                </c:pt>
                <c:pt idx="186">
                  <c:v>22.4615</c:v>
                </c:pt>
                <c:pt idx="187">
                  <c:v>22.4792</c:v>
                </c:pt>
                <c:pt idx="188">
                  <c:v>22.78569999999999</c:v>
                </c:pt>
                <c:pt idx="189">
                  <c:v>22.9545</c:v>
                </c:pt>
                <c:pt idx="190">
                  <c:v>23.0</c:v>
                </c:pt>
                <c:pt idx="191">
                  <c:v>23.0</c:v>
                </c:pt>
                <c:pt idx="192">
                  <c:v>23.0909</c:v>
                </c:pt>
                <c:pt idx="193">
                  <c:v>23.3</c:v>
                </c:pt>
                <c:pt idx="194">
                  <c:v>23.4828</c:v>
                </c:pt>
                <c:pt idx="195">
                  <c:v>23.4902</c:v>
                </c:pt>
                <c:pt idx="196">
                  <c:v>23.5652</c:v>
                </c:pt>
                <c:pt idx="197">
                  <c:v>23.75</c:v>
                </c:pt>
                <c:pt idx="198">
                  <c:v>24.3333</c:v>
                </c:pt>
                <c:pt idx="199">
                  <c:v>24.4444</c:v>
                </c:pt>
                <c:pt idx="200">
                  <c:v>24.4706</c:v>
                </c:pt>
                <c:pt idx="201">
                  <c:v>24.57689999999999</c:v>
                </c:pt>
                <c:pt idx="202">
                  <c:v>24.6667</c:v>
                </c:pt>
                <c:pt idx="203">
                  <c:v>24.7778</c:v>
                </c:pt>
                <c:pt idx="204">
                  <c:v>24.8776</c:v>
                </c:pt>
                <c:pt idx="205">
                  <c:v>24.9259</c:v>
                </c:pt>
                <c:pt idx="206">
                  <c:v>25.2647</c:v>
                </c:pt>
                <c:pt idx="207">
                  <c:v>25.2963</c:v>
                </c:pt>
                <c:pt idx="208">
                  <c:v>25.31030000000001</c:v>
                </c:pt>
                <c:pt idx="209">
                  <c:v>25.3333</c:v>
                </c:pt>
                <c:pt idx="210">
                  <c:v>25.3333</c:v>
                </c:pt>
                <c:pt idx="211">
                  <c:v>25.4194</c:v>
                </c:pt>
                <c:pt idx="212">
                  <c:v>25.44119999999999</c:v>
                </c:pt>
                <c:pt idx="213">
                  <c:v>25.4722</c:v>
                </c:pt>
                <c:pt idx="214">
                  <c:v>25.6207</c:v>
                </c:pt>
                <c:pt idx="215">
                  <c:v>26.07689999999999</c:v>
                </c:pt>
                <c:pt idx="216">
                  <c:v>26.15</c:v>
                </c:pt>
                <c:pt idx="217">
                  <c:v>26.2424</c:v>
                </c:pt>
                <c:pt idx="218">
                  <c:v>26.3846</c:v>
                </c:pt>
                <c:pt idx="219">
                  <c:v>26.4583</c:v>
                </c:pt>
                <c:pt idx="220">
                  <c:v>26.5</c:v>
                </c:pt>
                <c:pt idx="221">
                  <c:v>26.5185</c:v>
                </c:pt>
                <c:pt idx="222">
                  <c:v>26.6667</c:v>
                </c:pt>
                <c:pt idx="223">
                  <c:v>26.6735</c:v>
                </c:pt>
                <c:pt idx="224">
                  <c:v>26.7407</c:v>
                </c:pt>
                <c:pt idx="225">
                  <c:v>26.8</c:v>
                </c:pt>
                <c:pt idx="226">
                  <c:v>26.8966</c:v>
                </c:pt>
                <c:pt idx="227">
                  <c:v>26.9189</c:v>
                </c:pt>
                <c:pt idx="228">
                  <c:v>27.0</c:v>
                </c:pt>
                <c:pt idx="229">
                  <c:v>27.6</c:v>
                </c:pt>
                <c:pt idx="230">
                  <c:v>27.95649999999999</c:v>
                </c:pt>
                <c:pt idx="231">
                  <c:v>27.963</c:v>
                </c:pt>
                <c:pt idx="232">
                  <c:v>28.0196</c:v>
                </c:pt>
                <c:pt idx="233">
                  <c:v>28.32</c:v>
                </c:pt>
                <c:pt idx="234">
                  <c:v>28.6327</c:v>
                </c:pt>
                <c:pt idx="235">
                  <c:v>28.6774</c:v>
                </c:pt>
                <c:pt idx="236">
                  <c:v>29.25</c:v>
                </c:pt>
                <c:pt idx="237">
                  <c:v>29.2759</c:v>
                </c:pt>
                <c:pt idx="239">
                  <c:v>29.3478</c:v>
                </c:pt>
                <c:pt idx="240">
                  <c:v>29.6</c:v>
                </c:pt>
                <c:pt idx="241">
                  <c:v>30.0213</c:v>
                </c:pt>
                <c:pt idx="242">
                  <c:v>30.3333</c:v>
                </c:pt>
                <c:pt idx="243">
                  <c:v>30.3611</c:v>
                </c:pt>
                <c:pt idx="244">
                  <c:v>30.5714</c:v>
                </c:pt>
                <c:pt idx="245">
                  <c:v>30.69569999999999</c:v>
                </c:pt>
                <c:pt idx="246">
                  <c:v>31.25</c:v>
                </c:pt>
                <c:pt idx="247">
                  <c:v>31.4583</c:v>
                </c:pt>
                <c:pt idx="248">
                  <c:v>31.5</c:v>
                </c:pt>
                <c:pt idx="249">
                  <c:v>31.5333</c:v>
                </c:pt>
                <c:pt idx="250">
                  <c:v>31.7455</c:v>
                </c:pt>
                <c:pt idx="251">
                  <c:v>32.4694</c:v>
                </c:pt>
                <c:pt idx="252">
                  <c:v>32.814</c:v>
                </c:pt>
                <c:pt idx="253">
                  <c:v>32.8333</c:v>
                </c:pt>
                <c:pt idx="254">
                  <c:v>32.8889</c:v>
                </c:pt>
                <c:pt idx="255">
                  <c:v>32.9143</c:v>
                </c:pt>
                <c:pt idx="256">
                  <c:v>33.08</c:v>
                </c:pt>
                <c:pt idx="257">
                  <c:v>33.16</c:v>
                </c:pt>
                <c:pt idx="258">
                  <c:v>33.2885</c:v>
                </c:pt>
                <c:pt idx="259">
                  <c:v>33.3396</c:v>
                </c:pt>
                <c:pt idx="260">
                  <c:v>33.3684</c:v>
                </c:pt>
                <c:pt idx="261">
                  <c:v>33.6667</c:v>
                </c:pt>
                <c:pt idx="262">
                  <c:v>33.80000000000001</c:v>
                </c:pt>
                <c:pt idx="263">
                  <c:v>33.8205</c:v>
                </c:pt>
                <c:pt idx="264">
                  <c:v>33.8889</c:v>
                </c:pt>
                <c:pt idx="265">
                  <c:v>34.1364</c:v>
                </c:pt>
                <c:pt idx="266">
                  <c:v>34.1538</c:v>
                </c:pt>
                <c:pt idx="267">
                  <c:v>34.16</c:v>
                </c:pt>
                <c:pt idx="268">
                  <c:v>34.2</c:v>
                </c:pt>
                <c:pt idx="269">
                  <c:v>34.2963</c:v>
                </c:pt>
                <c:pt idx="270">
                  <c:v>34.3704</c:v>
                </c:pt>
                <c:pt idx="271">
                  <c:v>34.6667</c:v>
                </c:pt>
                <c:pt idx="272">
                  <c:v>34.74</c:v>
                </c:pt>
                <c:pt idx="273">
                  <c:v>34.7917</c:v>
                </c:pt>
                <c:pt idx="274">
                  <c:v>35.0</c:v>
                </c:pt>
                <c:pt idx="276">
                  <c:v>35.1111</c:v>
                </c:pt>
                <c:pt idx="277">
                  <c:v>35.2222</c:v>
                </c:pt>
                <c:pt idx="278">
                  <c:v>35.2353</c:v>
                </c:pt>
                <c:pt idx="279">
                  <c:v>35.3585</c:v>
                </c:pt>
                <c:pt idx="280">
                  <c:v>35.6522</c:v>
                </c:pt>
                <c:pt idx="281">
                  <c:v>35.6667</c:v>
                </c:pt>
                <c:pt idx="283">
                  <c:v>36.0</c:v>
                </c:pt>
                <c:pt idx="284">
                  <c:v>36.0</c:v>
                </c:pt>
                <c:pt idx="285">
                  <c:v>36.0</c:v>
                </c:pt>
                <c:pt idx="286">
                  <c:v>36.102</c:v>
                </c:pt>
                <c:pt idx="287">
                  <c:v>36.2931</c:v>
                </c:pt>
                <c:pt idx="288">
                  <c:v>36.3333</c:v>
                </c:pt>
                <c:pt idx="289">
                  <c:v>36.77780000000001</c:v>
                </c:pt>
                <c:pt idx="290">
                  <c:v>36.8333</c:v>
                </c:pt>
                <c:pt idx="291">
                  <c:v>37.1852</c:v>
                </c:pt>
                <c:pt idx="292">
                  <c:v>37.2222</c:v>
                </c:pt>
                <c:pt idx="293">
                  <c:v>37.26920000000001</c:v>
                </c:pt>
                <c:pt idx="294">
                  <c:v>37.2759</c:v>
                </c:pt>
                <c:pt idx="295">
                  <c:v>37.2917</c:v>
                </c:pt>
                <c:pt idx="296">
                  <c:v>37.6667</c:v>
                </c:pt>
                <c:pt idx="297">
                  <c:v>37.85189999999999</c:v>
                </c:pt>
                <c:pt idx="298">
                  <c:v>37.8983</c:v>
                </c:pt>
                <c:pt idx="299">
                  <c:v>38.0</c:v>
                </c:pt>
                <c:pt idx="300">
                  <c:v>38.2093</c:v>
                </c:pt>
                <c:pt idx="301">
                  <c:v>38.25</c:v>
                </c:pt>
                <c:pt idx="302">
                  <c:v>38.3846</c:v>
                </c:pt>
                <c:pt idx="303">
                  <c:v>38.6538</c:v>
                </c:pt>
                <c:pt idx="304">
                  <c:v>39.0</c:v>
                </c:pt>
                <c:pt idx="305">
                  <c:v>39.0</c:v>
                </c:pt>
                <c:pt idx="306">
                  <c:v>39.0</c:v>
                </c:pt>
                <c:pt idx="307">
                  <c:v>39.0577</c:v>
                </c:pt>
                <c:pt idx="308">
                  <c:v>39.25</c:v>
                </c:pt>
                <c:pt idx="309">
                  <c:v>39.3333</c:v>
                </c:pt>
                <c:pt idx="310">
                  <c:v>39.4074</c:v>
                </c:pt>
                <c:pt idx="311">
                  <c:v>39.5385</c:v>
                </c:pt>
                <c:pt idx="312">
                  <c:v>39.8889</c:v>
                </c:pt>
                <c:pt idx="313">
                  <c:v>40.0</c:v>
                </c:pt>
                <c:pt idx="314">
                  <c:v>40.1481</c:v>
                </c:pt>
                <c:pt idx="315">
                  <c:v>40.2041</c:v>
                </c:pt>
                <c:pt idx="316">
                  <c:v>40.3077</c:v>
                </c:pt>
                <c:pt idx="317">
                  <c:v>40.36</c:v>
                </c:pt>
                <c:pt idx="318">
                  <c:v>40.3846</c:v>
                </c:pt>
                <c:pt idx="319">
                  <c:v>40.4</c:v>
                </c:pt>
                <c:pt idx="320">
                  <c:v>40.4783</c:v>
                </c:pt>
                <c:pt idx="321">
                  <c:v>40.5849</c:v>
                </c:pt>
                <c:pt idx="322">
                  <c:v>40.6667</c:v>
                </c:pt>
                <c:pt idx="323">
                  <c:v>40.7843</c:v>
                </c:pt>
                <c:pt idx="324">
                  <c:v>41.0</c:v>
                </c:pt>
                <c:pt idx="325">
                  <c:v>41.36360000000001</c:v>
                </c:pt>
                <c:pt idx="326">
                  <c:v>41.4571</c:v>
                </c:pt>
                <c:pt idx="327">
                  <c:v>41.5</c:v>
                </c:pt>
                <c:pt idx="328">
                  <c:v>42.3333</c:v>
                </c:pt>
                <c:pt idx="329">
                  <c:v>42.54</c:v>
                </c:pt>
                <c:pt idx="330">
                  <c:v>42.6207</c:v>
                </c:pt>
                <c:pt idx="331">
                  <c:v>42.7347</c:v>
                </c:pt>
                <c:pt idx="332">
                  <c:v>42.8824</c:v>
                </c:pt>
                <c:pt idx="333">
                  <c:v>43.0</c:v>
                </c:pt>
                <c:pt idx="334">
                  <c:v>43.05260000000001</c:v>
                </c:pt>
                <c:pt idx="335">
                  <c:v>43.09520000000001</c:v>
                </c:pt>
                <c:pt idx="336">
                  <c:v>43.46</c:v>
                </c:pt>
                <c:pt idx="337">
                  <c:v>43.63160000000001</c:v>
                </c:pt>
                <c:pt idx="338">
                  <c:v>44.6667</c:v>
                </c:pt>
                <c:pt idx="339">
                  <c:v>44.814</c:v>
                </c:pt>
                <c:pt idx="340">
                  <c:v>44.875</c:v>
                </c:pt>
                <c:pt idx="341">
                  <c:v>44.97620000000001</c:v>
                </c:pt>
                <c:pt idx="342">
                  <c:v>45.1429</c:v>
                </c:pt>
                <c:pt idx="343">
                  <c:v>45.25</c:v>
                </c:pt>
                <c:pt idx="344">
                  <c:v>45.2593</c:v>
                </c:pt>
                <c:pt idx="345">
                  <c:v>45.338</c:v>
                </c:pt>
                <c:pt idx="346">
                  <c:v>46.03700000000001</c:v>
                </c:pt>
                <c:pt idx="347">
                  <c:v>46.4634</c:v>
                </c:pt>
                <c:pt idx="348">
                  <c:v>46.63160000000001</c:v>
                </c:pt>
                <c:pt idx="349">
                  <c:v>46.6667</c:v>
                </c:pt>
                <c:pt idx="350">
                  <c:v>46.9167</c:v>
                </c:pt>
                <c:pt idx="351">
                  <c:v>47.0</c:v>
                </c:pt>
                <c:pt idx="352">
                  <c:v>47.3103</c:v>
                </c:pt>
                <c:pt idx="353">
                  <c:v>48.0</c:v>
                </c:pt>
                <c:pt idx="354">
                  <c:v>48.0</c:v>
                </c:pt>
                <c:pt idx="355">
                  <c:v>48.0</c:v>
                </c:pt>
                <c:pt idx="356">
                  <c:v>48.06</c:v>
                </c:pt>
                <c:pt idx="357">
                  <c:v>48.2593</c:v>
                </c:pt>
                <c:pt idx="358">
                  <c:v>48.6154</c:v>
                </c:pt>
                <c:pt idx="359">
                  <c:v>48.6667</c:v>
                </c:pt>
                <c:pt idx="360">
                  <c:v>48.6667</c:v>
                </c:pt>
                <c:pt idx="361">
                  <c:v>48.6667</c:v>
                </c:pt>
                <c:pt idx="362">
                  <c:v>48.7857</c:v>
                </c:pt>
                <c:pt idx="363">
                  <c:v>49.3333</c:v>
                </c:pt>
                <c:pt idx="364">
                  <c:v>49.6863</c:v>
                </c:pt>
                <c:pt idx="365">
                  <c:v>49.8</c:v>
                </c:pt>
                <c:pt idx="366">
                  <c:v>50.2105</c:v>
                </c:pt>
                <c:pt idx="367">
                  <c:v>50.2667</c:v>
                </c:pt>
                <c:pt idx="368">
                  <c:v>50.32</c:v>
                </c:pt>
                <c:pt idx="369">
                  <c:v>50.5385</c:v>
                </c:pt>
                <c:pt idx="370">
                  <c:v>50.6667</c:v>
                </c:pt>
                <c:pt idx="371">
                  <c:v>50.6875</c:v>
                </c:pt>
                <c:pt idx="372">
                  <c:v>50.7647</c:v>
                </c:pt>
                <c:pt idx="373">
                  <c:v>51.1481</c:v>
                </c:pt>
                <c:pt idx="374">
                  <c:v>51.25</c:v>
                </c:pt>
                <c:pt idx="375">
                  <c:v>51.3548</c:v>
                </c:pt>
                <c:pt idx="376">
                  <c:v>51.5</c:v>
                </c:pt>
                <c:pt idx="377">
                  <c:v>52.0</c:v>
                </c:pt>
                <c:pt idx="379">
                  <c:v>52.5</c:v>
                </c:pt>
                <c:pt idx="380">
                  <c:v>52.82</c:v>
                </c:pt>
                <c:pt idx="381">
                  <c:v>53.0</c:v>
                </c:pt>
                <c:pt idx="382">
                  <c:v>53.1944</c:v>
                </c:pt>
                <c:pt idx="383">
                  <c:v>53.2745</c:v>
                </c:pt>
                <c:pt idx="384">
                  <c:v>53.5769</c:v>
                </c:pt>
                <c:pt idx="385">
                  <c:v>54.375</c:v>
                </c:pt>
                <c:pt idx="386">
                  <c:v>54.963</c:v>
                </c:pt>
                <c:pt idx="388">
                  <c:v>55.5577</c:v>
                </c:pt>
                <c:pt idx="389">
                  <c:v>56.8824</c:v>
                </c:pt>
                <c:pt idx="390">
                  <c:v>57.3333</c:v>
                </c:pt>
                <c:pt idx="391">
                  <c:v>57.6429</c:v>
                </c:pt>
                <c:pt idx="392">
                  <c:v>57.8571</c:v>
                </c:pt>
                <c:pt idx="393">
                  <c:v>58.0476</c:v>
                </c:pt>
                <c:pt idx="394">
                  <c:v>58.2143</c:v>
                </c:pt>
                <c:pt idx="395">
                  <c:v>59.0</c:v>
                </c:pt>
                <c:pt idx="396">
                  <c:v>60.5</c:v>
                </c:pt>
                <c:pt idx="397">
                  <c:v>60.8571</c:v>
                </c:pt>
                <c:pt idx="398">
                  <c:v>61.4286</c:v>
                </c:pt>
                <c:pt idx="399">
                  <c:v>61.6667</c:v>
                </c:pt>
                <c:pt idx="400">
                  <c:v>62.4737</c:v>
                </c:pt>
                <c:pt idx="401">
                  <c:v>62.49120000000001</c:v>
                </c:pt>
                <c:pt idx="403">
                  <c:v>63.0</c:v>
                </c:pt>
                <c:pt idx="404">
                  <c:v>63.3333</c:v>
                </c:pt>
                <c:pt idx="405">
                  <c:v>63.5</c:v>
                </c:pt>
                <c:pt idx="406">
                  <c:v>64.4074</c:v>
                </c:pt>
                <c:pt idx="407">
                  <c:v>64.6667</c:v>
                </c:pt>
                <c:pt idx="408">
                  <c:v>64.75</c:v>
                </c:pt>
                <c:pt idx="409">
                  <c:v>65.3846</c:v>
                </c:pt>
                <c:pt idx="410">
                  <c:v>65.5</c:v>
                </c:pt>
                <c:pt idx="411">
                  <c:v>66.0</c:v>
                </c:pt>
                <c:pt idx="412">
                  <c:v>66.36589999999998</c:v>
                </c:pt>
                <c:pt idx="413">
                  <c:v>66.6</c:v>
                </c:pt>
                <c:pt idx="414">
                  <c:v>67.0</c:v>
                </c:pt>
                <c:pt idx="415">
                  <c:v>68.19229999999998</c:v>
                </c:pt>
                <c:pt idx="416">
                  <c:v>68.3962</c:v>
                </c:pt>
                <c:pt idx="417">
                  <c:v>69.0</c:v>
                </c:pt>
                <c:pt idx="418">
                  <c:v>69.8966</c:v>
                </c:pt>
                <c:pt idx="420">
                  <c:v>70.8571</c:v>
                </c:pt>
                <c:pt idx="421">
                  <c:v>72.3333</c:v>
                </c:pt>
                <c:pt idx="422">
                  <c:v>73.3333</c:v>
                </c:pt>
                <c:pt idx="423">
                  <c:v>73.5</c:v>
                </c:pt>
                <c:pt idx="424">
                  <c:v>73.62299999999999</c:v>
                </c:pt>
                <c:pt idx="425">
                  <c:v>74.0</c:v>
                </c:pt>
                <c:pt idx="426">
                  <c:v>76.3333</c:v>
                </c:pt>
                <c:pt idx="427">
                  <c:v>76.9375</c:v>
                </c:pt>
                <c:pt idx="429">
                  <c:v>78.0</c:v>
                </c:pt>
                <c:pt idx="430">
                  <c:v>78.0625</c:v>
                </c:pt>
                <c:pt idx="431">
                  <c:v>78.7917</c:v>
                </c:pt>
                <c:pt idx="432">
                  <c:v>79.6667</c:v>
                </c:pt>
                <c:pt idx="433">
                  <c:v>80.4</c:v>
                </c:pt>
                <c:pt idx="434">
                  <c:v>80.6667</c:v>
                </c:pt>
                <c:pt idx="435">
                  <c:v>80.86269999999998</c:v>
                </c:pt>
                <c:pt idx="436">
                  <c:v>80.9565</c:v>
                </c:pt>
                <c:pt idx="437">
                  <c:v>82.2414</c:v>
                </c:pt>
                <c:pt idx="438">
                  <c:v>83.3333</c:v>
                </c:pt>
                <c:pt idx="439">
                  <c:v>84.2857</c:v>
                </c:pt>
                <c:pt idx="440">
                  <c:v>86.0</c:v>
                </c:pt>
                <c:pt idx="441">
                  <c:v>86.07689999999998</c:v>
                </c:pt>
                <c:pt idx="442">
                  <c:v>88.2593</c:v>
                </c:pt>
                <c:pt idx="443">
                  <c:v>90.02079999999998</c:v>
                </c:pt>
                <c:pt idx="444">
                  <c:v>91.913</c:v>
                </c:pt>
                <c:pt idx="445">
                  <c:v>93.2593</c:v>
                </c:pt>
                <c:pt idx="448">
                  <c:v>96.2941</c:v>
                </c:pt>
                <c:pt idx="449">
                  <c:v>96.5</c:v>
                </c:pt>
                <c:pt idx="450">
                  <c:v>96.9298</c:v>
                </c:pt>
                <c:pt idx="451">
                  <c:v>97.5</c:v>
                </c:pt>
                <c:pt idx="452">
                  <c:v>99.18519999999998</c:v>
                </c:pt>
                <c:pt idx="455">
                  <c:v>102.6667</c:v>
                </c:pt>
                <c:pt idx="456">
                  <c:v>103.3333</c:v>
                </c:pt>
                <c:pt idx="457">
                  <c:v>110.0</c:v>
                </c:pt>
                <c:pt idx="458">
                  <c:v>114.3333</c:v>
                </c:pt>
                <c:pt idx="464">
                  <c:v>144.2593</c:v>
                </c:pt>
                <c:pt idx="466">
                  <c:v>151.5667</c:v>
                </c:pt>
                <c:pt idx="468">
                  <c:v>163.0</c:v>
                </c:pt>
              </c:numCache>
            </c:numRef>
          </c:xVal>
          <c:yVal>
            <c:numRef>
              <c:f>[ageVStweets_outliers.xlsx]ageVStweets!$A$2:$A$472</c:f>
              <c:numCache>
                <c:formatCode>General</c:formatCode>
                <c:ptCount val="471"/>
                <c:pt idx="0">
                  <c:v>61.0</c:v>
                </c:pt>
                <c:pt idx="2">
                  <c:v>67.0</c:v>
                </c:pt>
                <c:pt idx="3">
                  <c:v>63.0</c:v>
                </c:pt>
                <c:pt idx="4">
                  <c:v>50.0</c:v>
                </c:pt>
                <c:pt idx="5">
                  <c:v>51.0</c:v>
                </c:pt>
                <c:pt idx="6">
                  <c:v>78.0</c:v>
                </c:pt>
                <c:pt idx="7">
                  <c:v>65.0</c:v>
                </c:pt>
                <c:pt idx="8">
                  <c:v>61.0</c:v>
                </c:pt>
                <c:pt idx="9">
                  <c:v>60.0</c:v>
                </c:pt>
                <c:pt idx="10">
                  <c:v>60.0</c:v>
                </c:pt>
                <c:pt idx="11">
                  <c:v>57.0</c:v>
                </c:pt>
                <c:pt idx="12">
                  <c:v>62.0</c:v>
                </c:pt>
                <c:pt idx="14">
                  <c:v>69.0</c:v>
                </c:pt>
                <c:pt idx="15">
                  <c:v>56.0</c:v>
                </c:pt>
                <c:pt idx="16">
                  <c:v>60.0</c:v>
                </c:pt>
                <c:pt idx="17">
                  <c:v>48.0</c:v>
                </c:pt>
                <c:pt idx="18">
                  <c:v>74.0</c:v>
                </c:pt>
                <c:pt idx="19">
                  <c:v>65.0</c:v>
                </c:pt>
                <c:pt idx="20">
                  <c:v>65.0</c:v>
                </c:pt>
                <c:pt idx="21">
                  <c:v>70.0</c:v>
                </c:pt>
                <c:pt idx="22">
                  <c:v>64.0</c:v>
                </c:pt>
                <c:pt idx="23">
                  <c:v>50.0</c:v>
                </c:pt>
                <c:pt idx="24">
                  <c:v>57.0</c:v>
                </c:pt>
                <c:pt idx="25">
                  <c:v>60.0</c:v>
                </c:pt>
                <c:pt idx="26">
                  <c:v>69.0</c:v>
                </c:pt>
                <c:pt idx="27">
                  <c:v>79.0</c:v>
                </c:pt>
                <c:pt idx="28">
                  <c:v>58.0</c:v>
                </c:pt>
                <c:pt idx="29">
                  <c:v>54.0</c:v>
                </c:pt>
                <c:pt idx="30">
                  <c:v>82.0</c:v>
                </c:pt>
                <c:pt idx="31">
                  <c:v>62.0</c:v>
                </c:pt>
                <c:pt idx="33">
                  <c:v>43.0</c:v>
                </c:pt>
                <c:pt idx="34">
                  <c:v>66.0</c:v>
                </c:pt>
                <c:pt idx="35">
                  <c:v>51.0</c:v>
                </c:pt>
                <c:pt idx="36">
                  <c:v>65.0</c:v>
                </c:pt>
                <c:pt idx="37">
                  <c:v>55.0</c:v>
                </c:pt>
                <c:pt idx="38">
                  <c:v>59.0</c:v>
                </c:pt>
                <c:pt idx="39">
                  <c:v>58.0</c:v>
                </c:pt>
                <c:pt idx="40">
                  <c:v>56.0</c:v>
                </c:pt>
                <c:pt idx="41">
                  <c:v>64.0</c:v>
                </c:pt>
                <c:pt idx="42">
                  <c:v>70.0</c:v>
                </c:pt>
                <c:pt idx="43">
                  <c:v>58.0</c:v>
                </c:pt>
                <c:pt idx="44">
                  <c:v>58.0</c:v>
                </c:pt>
                <c:pt idx="45">
                  <c:v>58.0</c:v>
                </c:pt>
                <c:pt idx="46">
                  <c:v>50.0</c:v>
                </c:pt>
                <c:pt idx="47">
                  <c:v>78.0</c:v>
                </c:pt>
                <c:pt idx="48">
                  <c:v>65.0</c:v>
                </c:pt>
                <c:pt idx="49">
                  <c:v>68.0</c:v>
                </c:pt>
                <c:pt idx="50">
                  <c:v>63.0</c:v>
                </c:pt>
                <c:pt idx="51">
                  <c:v>64.0</c:v>
                </c:pt>
                <c:pt idx="52">
                  <c:v>65.0</c:v>
                </c:pt>
                <c:pt idx="53">
                  <c:v>57.0</c:v>
                </c:pt>
                <c:pt idx="54">
                  <c:v>76.0</c:v>
                </c:pt>
                <c:pt idx="55">
                  <c:v>65.0</c:v>
                </c:pt>
                <c:pt idx="56">
                  <c:v>58.0</c:v>
                </c:pt>
                <c:pt idx="57">
                  <c:v>54.0</c:v>
                </c:pt>
                <c:pt idx="58">
                  <c:v>50.0</c:v>
                </c:pt>
                <c:pt idx="59">
                  <c:v>71.0</c:v>
                </c:pt>
                <c:pt idx="60">
                  <c:v>54.0</c:v>
                </c:pt>
                <c:pt idx="61">
                  <c:v>54.0</c:v>
                </c:pt>
                <c:pt idx="62">
                  <c:v>66.0</c:v>
                </c:pt>
                <c:pt idx="63">
                  <c:v>56.0</c:v>
                </c:pt>
                <c:pt idx="64">
                  <c:v>68.0</c:v>
                </c:pt>
                <c:pt idx="65">
                  <c:v>56.0</c:v>
                </c:pt>
                <c:pt idx="66">
                  <c:v>60.0</c:v>
                </c:pt>
                <c:pt idx="67">
                  <c:v>81.0</c:v>
                </c:pt>
                <c:pt idx="68">
                  <c:v>59.0</c:v>
                </c:pt>
                <c:pt idx="69">
                  <c:v>57.0</c:v>
                </c:pt>
                <c:pt idx="70">
                  <c:v>65.0</c:v>
                </c:pt>
                <c:pt idx="71">
                  <c:v>79.0</c:v>
                </c:pt>
                <c:pt idx="72">
                  <c:v>65.0</c:v>
                </c:pt>
                <c:pt idx="73">
                  <c:v>71.0</c:v>
                </c:pt>
                <c:pt idx="74">
                  <c:v>58.0</c:v>
                </c:pt>
                <c:pt idx="75">
                  <c:v>66.0</c:v>
                </c:pt>
                <c:pt idx="76">
                  <c:v>83.0</c:v>
                </c:pt>
                <c:pt idx="77">
                  <c:v>72.0</c:v>
                </c:pt>
                <c:pt idx="78">
                  <c:v>76.0</c:v>
                </c:pt>
                <c:pt idx="79">
                  <c:v>75.0</c:v>
                </c:pt>
                <c:pt idx="80">
                  <c:v>62.0</c:v>
                </c:pt>
                <c:pt idx="81">
                  <c:v>60.0</c:v>
                </c:pt>
                <c:pt idx="82">
                  <c:v>68.0</c:v>
                </c:pt>
                <c:pt idx="83">
                  <c:v>49.0</c:v>
                </c:pt>
                <c:pt idx="84">
                  <c:v>63.0</c:v>
                </c:pt>
                <c:pt idx="85">
                  <c:v>70.0</c:v>
                </c:pt>
                <c:pt idx="86">
                  <c:v>63.0</c:v>
                </c:pt>
                <c:pt idx="87">
                  <c:v>62.0</c:v>
                </c:pt>
                <c:pt idx="88">
                  <c:v>47.0</c:v>
                </c:pt>
                <c:pt idx="90">
                  <c:v>52.0</c:v>
                </c:pt>
                <c:pt idx="91">
                  <c:v>64.0</c:v>
                </c:pt>
                <c:pt idx="92">
                  <c:v>51.0</c:v>
                </c:pt>
                <c:pt idx="93">
                  <c:v>66.0</c:v>
                </c:pt>
                <c:pt idx="94">
                  <c:v>48.0</c:v>
                </c:pt>
                <c:pt idx="96">
                  <c:v>49.0</c:v>
                </c:pt>
                <c:pt idx="97">
                  <c:v>58.0</c:v>
                </c:pt>
                <c:pt idx="98">
                  <c:v>52.0</c:v>
                </c:pt>
                <c:pt idx="99">
                  <c:v>60.0</c:v>
                </c:pt>
                <c:pt idx="100">
                  <c:v>41.0</c:v>
                </c:pt>
                <c:pt idx="101">
                  <c:v>83.0</c:v>
                </c:pt>
                <c:pt idx="102">
                  <c:v>55.0</c:v>
                </c:pt>
                <c:pt idx="103">
                  <c:v>49.0</c:v>
                </c:pt>
                <c:pt idx="104">
                  <c:v>73.0</c:v>
                </c:pt>
                <c:pt idx="105">
                  <c:v>47.0</c:v>
                </c:pt>
                <c:pt idx="106">
                  <c:v>61.0</c:v>
                </c:pt>
                <c:pt idx="107">
                  <c:v>62.0</c:v>
                </c:pt>
                <c:pt idx="108">
                  <c:v>61.0</c:v>
                </c:pt>
                <c:pt idx="109">
                  <c:v>61.0</c:v>
                </c:pt>
                <c:pt idx="110">
                  <c:v>63.0</c:v>
                </c:pt>
                <c:pt idx="111">
                  <c:v>57.0</c:v>
                </c:pt>
                <c:pt idx="112">
                  <c:v>63.0</c:v>
                </c:pt>
                <c:pt idx="113">
                  <c:v>65.0</c:v>
                </c:pt>
                <c:pt idx="114">
                  <c:v>69.0</c:v>
                </c:pt>
                <c:pt idx="115">
                  <c:v>50.0</c:v>
                </c:pt>
                <c:pt idx="116">
                  <c:v>72.0</c:v>
                </c:pt>
                <c:pt idx="117">
                  <c:v>65.0</c:v>
                </c:pt>
                <c:pt idx="118">
                  <c:v>73.0</c:v>
                </c:pt>
                <c:pt idx="119">
                  <c:v>47.0</c:v>
                </c:pt>
                <c:pt idx="120">
                  <c:v>60.0</c:v>
                </c:pt>
                <c:pt idx="121">
                  <c:v>47.0</c:v>
                </c:pt>
                <c:pt idx="122">
                  <c:v>39.0</c:v>
                </c:pt>
                <c:pt idx="123">
                  <c:v>38.0</c:v>
                </c:pt>
                <c:pt idx="124">
                  <c:v>71.0</c:v>
                </c:pt>
                <c:pt idx="125">
                  <c:v>64.0</c:v>
                </c:pt>
                <c:pt idx="126">
                  <c:v>66.0</c:v>
                </c:pt>
                <c:pt idx="127">
                  <c:v>62.0</c:v>
                </c:pt>
                <c:pt idx="128">
                  <c:v>74.0</c:v>
                </c:pt>
                <c:pt idx="129">
                  <c:v>56.0</c:v>
                </c:pt>
                <c:pt idx="130">
                  <c:v>53.0</c:v>
                </c:pt>
                <c:pt idx="131">
                  <c:v>55.0</c:v>
                </c:pt>
                <c:pt idx="132">
                  <c:v>61.0</c:v>
                </c:pt>
                <c:pt idx="133">
                  <c:v>63.0</c:v>
                </c:pt>
                <c:pt idx="134">
                  <c:v>65.0</c:v>
                </c:pt>
                <c:pt idx="135">
                  <c:v>66.0</c:v>
                </c:pt>
                <c:pt idx="136">
                  <c:v>63.0</c:v>
                </c:pt>
                <c:pt idx="137">
                  <c:v>67.0</c:v>
                </c:pt>
                <c:pt idx="138">
                  <c:v>60.0</c:v>
                </c:pt>
                <c:pt idx="139">
                  <c:v>72.0</c:v>
                </c:pt>
                <c:pt idx="140">
                  <c:v>60.0</c:v>
                </c:pt>
                <c:pt idx="141">
                  <c:v>49.0</c:v>
                </c:pt>
                <c:pt idx="142">
                  <c:v>59.0</c:v>
                </c:pt>
                <c:pt idx="143">
                  <c:v>69.0</c:v>
                </c:pt>
                <c:pt idx="146">
                  <c:v>70.0</c:v>
                </c:pt>
                <c:pt idx="147">
                  <c:v>64.0</c:v>
                </c:pt>
                <c:pt idx="148">
                  <c:v>67.0</c:v>
                </c:pt>
                <c:pt idx="149">
                  <c:v>75.0</c:v>
                </c:pt>
                <c:pt idx="150">
                  <c:v>62.0</c:v>
                </c:pt>
                <c:pt idx="151">
                  <c:v>64.0</c:v>
                </c:pt>
                <c:pt idx="152">
                  <c:v>66.0</c:v>
                </c:pt>
                <c:pt idx="153">
                  <c:v>40.0</c:v>
                </c:pt>
                <c:pt idx="155">
                  <c:v>58.0</c:v>
                </c:pt>
                <c:pt idx="156">
                  <c:v>67.0</c:v>
                </c:pt>
                <c:pt idx="157">
                  <c:v>76.0</c:v>
                </c:pt>
                <c:pt idx="158">
                  <c:v>45.0</c:v>
                </c:pt>
                <c:pt idx="159">
                  <c:v>42.0</c:v>
                </c:pt>
                <c:pt idx="160">
                  <c:v>57.0</c:v>
                </c:pt>
                <c:pt idx="161">
                  <c:v>45.0</c:v>
                </c:pt>
                <c:pt idx="163">
                  <c:v>58.0</c:v>
                </c:pt>
                <c:pt idx="164">
                  <c:v>62.0</c:v>
                </c:pt>
                <c:pt idx="165">
                  <c:v>57.0</c:v>
                </c:pt>
                <c:pt idx="166">
                  <c:v>52.0</c:v>
                </c:pt>
                <c:pt idx="167">
                  <c:v>55.0</c:v>
                </c:pt>
                <c:pt idx="168">
                  <c:v>68.0</c:v>
                </c:pt>
                <c:pt idx="169">
                  <c:v>62.0</c:v>
                </c:pt>
                <c:pt idx="170">
                  <c:v>65.0</c:v>
                </c:pt>
                <c:pt idx="171">
                  <c:v>68.0</c:v>
                </c:pt>
                <c:pt idx="172">
                  <c:v>75.0</c:v>
                </c:pt>
                <c:pt idx="173">
                  <c:v>51.0</c:v>
                </c:pt>
                <c:pt idx="174">
                  <c:v>60.0</c:v>
                </c:pt>
                <c:pt idx="175">
                  <c:v>69.0</c:v>
                </c:pt>
                <c:pt idx="176">
                  <c:v>56.0</c:v>
                </c:pt>
                <c:pt idx="177">
                  <c:v>67.0</c:v>
                </c:pt>
                <c:pt idx="178">
                  <c:v>54.0</c:v>
                </c:pt>
                <c:pt idx="179">
                  <c:v>59.0</c:v>
                </c:pt>
                <c:pt idx="180">
                  <c:v>61.0</c:v>
                </c:pt>
                <c:pt idx="181">
                  <c:v>46.0</c:v>
                </c:pt>
                <c:pt idx="182">
                  <c:v>72.0</c:v>
                </c:pt>
                <c:pt idx="183">
                  <c:v>53.0</c:v>
                </c:pt>
                <c:pt idx="184">
                  <c:v>53.0</c:v>
                </c:pt>
                <c:pt idx="185">
                  <c:v>50.0</c:v>
                </c:pt>
                <c:pt idx="186">
                  <c:v>63.0</c:v>
                </c:pt>
                <c:pt idx="187">
                  <c:v>65.0</c:v>
                </c:pt>
                <c:pt idx="188">
                  <c:v>48.0</c:v>
                </c:pt>
                <c:pt idx="189">
                  <c:v>82.0</c:v>
                </c:pt>
                <c:pt idx="190">
                  <c:v>73.0</c:v>
                </c:pt>
                <c:pt idx="191">
                  <c:v>61.0</c:v>
                </c:pt>
                <c:pt idx="192">
                  <c:v>74.0</c:v>
                </c:pt>
                <c:pt idx="193">
                  <c:v>59.0</c:v>
                </c:pt>
                <c:pt idx="194">
                  <c:v>57.0</c:v>
                </c:pt>
                <c:pt idx="195">
                  <c:v>43.0</c:v>
                </c:pt>
                <c:pt idx="196">
                  <c:v>66.0</c:v>
                </c:pt>
                <c:pt idx="197">
                  <c:v>53.0</c:v>
                </c:pt>
                <c:pt idx="198">
                  <c:v>53.0</c:v>
                </c:pt>
                <c:pt idx="199">
                  <c:v>58.0</c:v>
                </c:pt>
                <c:pt idx="200">
                  <c:v>54.0</c:v>
                </c:pt>
                <c:pt idx="201">
                  <c:v>40.0</c:v>
                </c:pt>
                <c:pt idx="202">
                  <c:v>52.0</c:v>
                </c:pt>
                <c:pt idx="203">
                  <c:v>64.0</c:v>
                </c:pt>
                <c:pt idx="204">
                  <c:v>58.0</c:v>
                </c:pt>
                <c:pt idx="205">
                  <c:v>72.0</c:v>
                </c:pt>
                <c:pt idx="206">
                  <c:v>72.0</c:v>
                </c:pt>
                <c:pt idx="207">
                  <c:v>43.0</c:v>
                </c:pt>
                <c:pt idx="208">
                  <c:v>48.0</c:v>
                </c:pt>
                <c:pt idx="209">
                  <c:v>63.0</c:v>
                </c:pt>
                <c:pt idx="210">
                  <c:v>58.0</c:v>
                </c:pt>
                <c:pt idx="211">
                  <c:v>59.0</c:v>
                </c:pt>
                <c:pt idx="212">
                  <c:v>66.0</c:v>
                </c:pt>
                <c:pt idx="213">
                  <c:v>55.0</c:v>
                </c:pt>
                <c:pt idx="214">
                  <c:v>36.0</c:v>
                </c:pt>
                <c:pt idx="215">
                  <c:v>69.0</c:v>
                </c:pt>
                <c:pt idx="216">
                  <c:v>61.0</c:v>
                </c:pt>
                <c:pt idx="217">
                  <c:v>70.0</c:v>
                </c:pt>
                <c:pt idx="218">
                  <c:v>57.0</c:v>
                </c:pt>
                <c:pt idx="219">
                  <c:v>54.0</c:v>
                </c:pt>
                <c:pt idx="220">
                  <c:v>35.0</c:v>
                </c:pt>
                <c:pt idx="221">
                  <c:v>49.0</c:v>
                </c:pt>
                <c:pt idx="222">
                  <c:v>75.0</c:v>
                </c:pt>
                <c:pt idx="223">
                  <c:v>56.0</c:v>
                </c:pt>
                <c:pt idx="224">
                  <c:v>66.0</c:v>
                </c:pt>
                <c:pt idx="225">
                  <c:v>58.0</c:v>
                </c:pt>
                <c:pt idx="226">
                  <c:v>57.0</c:v>
                </c:pt>
                <c:pt idx="227">
                  <c:v>59.0</c:v>
                </c:pt>
                <c:pt idx="228">
                  <c:v>61.0</c:v>
                </c:pt>
                <c:pt idx="229">
                  <c:v>61.0</c:v>
                </c:pt>
                <c:pt idx="230">
                  <c:v>43.0</c:v>
                </c:pt>
                <c:pt idx="231">
                  <c:v>54.0</c:v>
                </c:pt>
                <c:pt idx="232">
                  <c:v>58.0</c:v>
                </c:pt>
                <c:pt idx="233">
                  <c:v>61.0</c:v>
                </c:pt>
                <c:pt idx="234">
                  <c:v>59.0</c:v>
                </c:pt>
                <c:pt idx="235">
                  <c:v>63.0</c:v>
                </c:pt>
                <c:pt idx="236">
                  <c:v>63.0</c:v>
                </c:pt>
                <c:pt idx="237">
                  <c:v>50.0</c:v>
                </c:pt>
                <c:pt idx="239">
                  <c:v>66.0</c:v>
                </c:pt>
                <c:pt idx="240">
                  <c:v>67.0</c:v>
                </c:pt>
                <c:pt idx="241">
                  <c:v>60.0</c:v>
                </c:pt>
                <c:pt idx="242">
                  <c:v>67.0</c:v>
                </c:pt>
                <c:pt idx="243">
                  <c:v>76.0</c:v>
                </c:pt>
                <c:pt idx="244">
                  <c:v>37.0</c:v>
                </c:pt>
                <c:pt idx="245">
                  <c:v>52.0</c:v>
                </c:pt>
                <c:pt idx="246">
                  <c:v>51.0</c:v>
                </c:pt>
                <c:pt idx="247">
                  <c:v>70.0</c:v>
                </c:pt>
                <c:pt idx="248">
                  <c:v>48.0</c:v>
                </c:pt>
                <c:pt idx="249">
                  <c:v>60.0</c:v>
                </c:pt>
                <c:pt idx="250">
                  <c:v>69.0</c:v>
                </c:pt>
                <c:pt idx="251">
                  <c:v>42.0</c:v>
                </c:pt>
                <c:pt idx="252">
                  <c:v>65.0</c:v>
                </c:pt>
                <c:pt idx="253">
                  <c:v>73.0</c:v>
                </c:pt>
                <c:pt idx="254">
                  <c:v>57.0</c:v>
                </c:pt>
                <c:pt idx="255">
                  <c:v>58.0</c:v>
                </c:pt>
                <c:pt idx="256">
                  <c:v>79.0</c:v>
                </c:pt>
                <c:pt idx="257">
                  <c:v>59.0</c:v>
                </c:pt>
                <c:pt idx="258">
                  <c:v>55.0</c:v>
                </c:pt>
                <c:pt idx="259">
                  <c:v>47.0</c:v>
                </c:pt>
                <c:pt idx="260">
                  <c:v>62.0</c:v>
                </c:pt>
                <c:pt idx="261">
                  <c:v>50.0</c:v>
                </c:pt>
                <c:pt idx="262">
                  <c:v>38.0</c:v>
                </c:pt>
                <c:pt idx="263">
                  <c:v>53.0</c:v>
                </c:pt>
                <c:pt idx="264">
                  <c:v>65.0</c:v>
                </c:pt>
                <c:pt idx="265">
                  <c:v>44.0</c:v>
                </c:pt>
                <c:pt idx="266">
                  <c:v>57.0</c:v>
                </c:pt>
                <c:pt idx="267">
                  <c:v>39.0</c:v>
                </c:pt>
                <c:pt idx="268">
                  <c:v>59.0</c:v>
                </c:pt>
                <c:pt idx="269">
                  <c:v>41.0</c:v>
                </c:pt>
                <c:pt idx="270">
                  <c:v>48.0</c:v>
                </c:pt>
                <c:pt idx="271">
                  <c:v>44.0</c:v>
                </c:pt>
                <c:pt idx="272">
                  <c:v>52.0</c:v>
                </c:pt>
                <c:pt idx="273">
                  <c:v>59.0</c:v>
                </c:pt>
                <c:pt idx="274">
                  <c:v>60.0</c:v>
                </c:pt>
                <c:pt idx="276">
                  <c:v>70.0</c:v>
                </c:pt>
                <c:pt idx="277">
                  <c:v>61.0</c:v>
                </c:pt>
                <c:pt idx="278">
                  <c:v>60.0</c:v>
                </c:pt>
                <c:pt idx="279">
                  <c:v>62.0</c:v>
                </c:pt>
                <c:pt idx="280">
                  <c:v>62.0</c:v>
                </c:pt>
                <c:pt idx="281">
                  <c:v>41.0</c:v>
                </c:pt>
                <c:pt idx="283">
                  <c:v>69.0</c:v>
                </c:pt>
                <c:pt idx="284">
                  <c:v>71.0</c:v>
                </c:pt>
                <c:pt idx="285">
                  <c:v>73.0</c:v>
                </c:pt>
                <c:pt idx="286">
                  <c:v>61.0</c:v>
                </c:pt>
                <c:pt idx="287">
                  <c:v>61.0</c:v>
                </c:pt>
                <c:pt idx="288">
                  <c:v>52.0</c:v>
                </c:pt>
                <c:pt idx="289">
                  <c:v>54.0</c:v>
                </c:pt>
                <c:pt idx="290">
                  <c:v>65.0</c:v>
                </c:pt>
                <c:pt idx="291">
                  <c:v>47.0</c:v>
                </c:pt>
                <c:pt idx="292">
                  <c:v>56.0</c:v>
                </c:pt>
                <c:pt idx="293">
                  <c:v>49.0</c:v>
                </c:pt>
                <c:pt idx="294">
                  <c:v>56.0</c:v>
                </c:pt>
                <c:pt idx="295">
                  <c:v>63.0</c:v>
                </c:pt>
                <c:pt idx="296">
                  <c:v>52.0</c:v>
                </c:pt>
                <c:pt idx="297">
                  <c:v>47.0</c:v>
                </c:pt>
                <c:pt idx="298">
                  <c:v>57.0</c:v>
                </c:pt>
                <c:pt idx="299">
                  <c:v>55.0</c:v>
                </c:pt>
                <c:pt idx="300">
                  <c:v>64.0</c:v>
                </c:pt>
                <c:pt idx="301">
                  <c:v>69.0</c:v>
                </c:pt>
                <c:pt idx="302">
                  <c:v>57.0</c:v>
                </c:pt>
                <c:pt idx="303">
                  <c:v>66.0</c:v>
                </c:pt>
                <c:pt idx="304">
                  <c:v>59.0</c:v>
                </c:pt>
                <c:pt idx="305">
                  <c:v>69.0</c:v>
                </c:pt>
                <c:pt idx="306">
                  <c:v>40.0</c:v>
                </c:pt>
                <c:pt idx="307">
                  <c:v>51.0</c:v>
                </c:pt>
                <c:pt idx="308">
                  <c:v>48.0</c:v>
                </c:pt>
                <c:pt idx="309">
                  <c:v>52.0</c:v>
                </c:pt>
                <c:pt idx="310">
                  <c:v>58.0</c:v>
                </c:pt>
                <c:pt idx="311">
                  <c:v>79.0</c:v>
                </c:pt>
                <c:pt idx="312">
                  <c:v>41.0</c:v>
                </c:pt>
                <c:pt idx="313">
                  <c:v>64.0</c:v>
                </c:pt>
                <c:pt idx="314">
                  <c:v>66.0</c:v>
                </c:pt>
                <c:pt idx="315">
                  <c:v>58.0</c:v>
                </c:pt>
                <c:pt idx="316">
                  <c:v>45.0</c:v>
                </c:pt>
                <c:pt idx="317">
                  <c:v>57.0</c:v>
                </c:pt>
                <c:pt idx="318">
                  <c:v>66.0</c:v>
                </c:pt>
                <c:pt idx="319">
                  <c:v>49.0</c:v>
                </c:pt>
                <c:pt idx="320">
                  <c:v>75.0</c:v>
                </c:pt>
                <c:pt idx="321">
                  <c:v>43.0</c:v>
                </c:pt>
                <c:pt idx="322">
                  <c:v>43.0</c:v>
                </c:pt>
                <c:pt idx="323">
                  <c:v>59.0</c:v>
                </c:pt>
                <c:pt idx="324">
                  <c:v>52.0</c:v>
                </c:pt>
                <c:pt idx="325">
                  <c:v>67.0</c:v>
                </c:pt>
                <c:pt idx="326">
                  <c:v>70.0</c:v>
                </c:pt>
                <c:pt idx="327">
                  <c:v>60.0</c:v>
                </c:pt>
                <c:pt idx="328">
                  <c:v>60.0</c:v>
                </c:pt>
                <c:pt idx="329">
                  <c:v>82.0</c:v>
                </c:pt>
                <c:pt idx="330">
                  <c:v>58.0</c:v>
                </c:pt>
                <c:pt idx="331">
                  <c:v>50.0</c:v>
                </c:pt>
                <c:pt idx="332">
                  <c:v>53.0</c:v>
                </c:pt>
                <c:pt idx="333">
                  <c:v>53.0</c:v>
                </c:pt>
                <c:pt idx="334">
                  <c:v>86.0</c:v>
                </c:pt>
                <c:pt idx="335">
                  <c:v>54.0</c:v>
                </c:pt>
                <c:pt idx="336">
                  <c:v>50.0</c:v>
                </c:pt>
                <c:pt idx="337">
                  <c:v>73.0</c:v>
                </c:pt>
                <c:pt idx="338">
                  <c:v>64.0</c:v>
                </c:pt>
                <c:pt idx="339">
                  <c:v>59.0</c:v>
                </c:pt>
                <c:pt idx="340">
                  <c:v>62.0</c:v>
                </c:pt>
                <c:pt idx="341">
                  <c:v>63.0</c:v>
                </c:pt>
                <c:pt idx="342">
                  <c:v>79.0</c:v>
                </c:pt>
                <c:pt idx="343">
                  <c:v>52.0</c:v>
                </c:pt>
                <c:pt idx="344">
                  <c:v>54.0</c:v>
                </c:pt>
                <c:pt idx="345">
                  <c:v>58.0</c:v>
                </c:pt>
                <c:pt idx="346">
                  <c:v>65.0</c:v>
                </c:pt>
                <c:pt idx="347">
                  <c:v>41.0</c:v>
                </c:pt>
                <c:pt idx="348">
                  <c:v>69.0</c:v>
                </c:pt>
                <c:pt idx="349">
                  <c:v>62.0</c:v>
                </c:pt>
                <c:pt idx="350">
                  <c:v>89.0</c:v>
                </c:pt>
                <c:pt idx="351">
                  <c:v>30.0</c:v>
                </c:pt>
                <c:pt idx="352">
                  <c:v>47.0</c:v>
                </c:pt>
                <c:pt idx="353">
                  <c:v>39.0</c:v>
                </c:pt>
                <c:pt idx="354">
                  <c:v>71.0</c:v>
                </c:pt>
                <c:pt idx="355">
                  <c:v>35.0</c:v>
                </c:pt>
                <c:pt idx="356">
                  <c:v>66.0</c:v>
                </c:pt>
                <c:pt idx="357">
                  <c:v>62.0</c:v>
                </c:pt>
                <c:pt idx="358">
                  <c:v>50.0</c:v>
                </c:pt>
                <c:pt idx="359">
                  <c:v>54.0</c:v>
                </c:pt>
                <c:pt idx="360">
                  <c:v>51.0</c:v>
                </c:pt>
                <c:pt idx="361">
                  <c:v>42.0</c:v>
                </c:pt>
                <c:pt idx="362">
                  <c:v>51.0</c:v>
                </c:pt>
                <c:pt idx="363">
                  <c:v>55.0</c:v>
                </c:pt>
                <c:pt idx="364">
                  <c:v>57.0</c:v>
                </c:pt>
                <c:pt idx="365">
                  <c:v>52.0</c:v>
                </c:pt>
                <c:pt idx="366">
                  <c:v>66.0</c:v>
                </c:pt>
                <c:pt idx="367">
                  <c:v>54.0</c:v>
                </c:pt>
                <c:pt idx="368">
                  <c:v>51.0</c:v>
                </c:pt>
                <c:pt idx="369">
                  <c:v>66.0</c:v>
                </c:pt>
                <c:pt idx="370">
                  <c:v>44.0</c:v>
                </c:pt>
                <c:pt idx="371">
                  <c:v>50.0</c:v>
                </c:pt>
                <c:pt idx="372">
                  <c:v>57.0</c:v>
                </c:pt>
                <c:pt idx="373">
                  <c:v>56.0</c:v>
                </c:pt>
                <c:pt idx="374">
                  <c:v>53.0</c:v>
                </c:pt>
                <c:pt idx="375">
                  <c:v>43.0</c:v>
                </c:pt>
                <c:pt idx="376">
                  <c:v>54.0</c:v>
                </c:pt>
                <c:pt idx="377">
                  <c:v>44.0</c:v>
                </c:pt>
                <c:pt idx="379">
                  <c:v>43.0</c:v>
                </c:pt>
                <c:pt idx="380">
                  <c:v>63.0</c:v>
                </c:pt>
                <c:pt idx="381">
                  <c:v>51.0</c:v>
                </c:pt>
                <c:pt idx="382">
                  <c:v>76.0</c:v>
                </c:pt>
                <c:pt idx="383">
                  <c:v>49.0</c:v>
                </c:pt>
                <c:pt idx="384">
                  <c:v>53.0</c:v>
                </c:pt>
                <c:pt idx="385">
                  <c:v>63.0</c:v>
                </c:pt>
                <c:pt idx="386">
                  <c:v>52.0</c:v>
                </c:pt>
                <c:pt idx="388">
                  <c:v>43.0</c:v>
                </c:pt>
                <c:pt idx="389">
                  <c:v>47.0</c:v>
                </c:pt>
                <c:pt idx="390">
                  <c:v>59.0</c:v>
                </c:pt>
                <c:pt idx="391">
                  <c:v>51.0</c:v>
                </c:pt>
                <c:pt idx="392">
                  <c:v>64.0</c:v>
                </c:pt>
                <c:pt idx="393">
                  <c:v>60.0</c:v>
                </c:pt>
                <c:pt idx="394">
                  <c:v>45.0</c:v>
                </c:pt>
                <c:pt idx="395">
                  <c:v>50.0</c:v>
                </c:pt>
                <c:pt idx="396">
                  <c:v>46.0</c:v>
                </c:pt>
                <c:pt idx="397">
                  <c:v>51.0</c:v>
                </c:pt>
                <c:pt idx="398">
                  <c:v>63.0</c:v>
                </c:pt>
                <c:pt idx="399">
                  <c:v>45.0</c:v>
                </c:pt>
                <c:pt idx="400">
                  <c:v>54.0</c:v>
                </c:pt>
                <c:pt idx="401">
                  <c:v>56.0</c:v>
                </c:pt>
                <c:pt idx="403">
                  <c:v>41.0</c:v>
                </c:pt>
                <c:pt idx="404">
                  <c:v>50.0</c:v>
                </c:pt>
                <c:pt idx="405">
                  <c:v>50.0</c:v>
                </c:pt>
                <c:pt idx="406">
                  <c:v>59.0</c:v>
                </c:pt>
                <c:pt idx="407">
                  <c:v>69.0</c:v>
                </c:pt>
                <c:pt idx="408">
                  <c:v>51.0</c:v>
                </c:pt>
                <c:pt idx="409">
                  <c:v>68.0</c:v>
                </c:pt>
                <c:pt idx="410">
                  <c:v>56.0</c:v>
                </c:pt>
                <c:pt idx="411">
                  <c:v>51.0</c:v>
                </c:pt>
                <c:pt idx="412">
                  <c:v>65.0</c:v>
                </c:pt>
                <c:pt idx="413">
                  <c:v>41.0</c:v>
                </c:pt>
                <c:pt idx="414">
                  <c:v>49.0</c:v>
                </c:pt>
                <c:pt idx="415">
                  <c:v>66.0</c:v>
                </c:pt>
                <c:pt idx="416">
                  <c:v>46.0</c:v>
                </c:pt>
                <c:pt idx="417">
                  <c:v>48.0</c:v>
                </c:pt>
                <c:pt idx="418">
                  <c:v>53.0</c:v>
                </c:pt>
                <c:pt idx="420">
                  <c:v>36.0</c:v>
                </c:pt>
                <c:pt idx="421">
                  <c:v>46.0</c:v>
                </c:pt>
                <c:pt idx="422">
                  <c:v>56.0</c:v>
                </c:pt>
                <c:pt idx="423">
                  <c:v>57.0</c:v>
                </c:pt>
                <c:pt idx="424">
                  <c:v>49.0</c:v>
                </c:pt>
                <c:pt idx="425">
                  <c:v>46.0</c:v>
                </c:pt>
                <c:pt idx="426">
                  <c:v>62.0</c:v>
                </c:pt>
                <c:pt idx="427">
                  <c:v>49.0</c:v>
                </c:pt>
                <c:pt idx="429">
                  <c:v>63.0</c:v>
                </c:pt>
                <c:pt idx="430">
                  <c:v>53.0</c:v>
                </c:pt>
                <c:pt idx="431">
                  <c:v>55.0</c:v>
                </c:pt>
                <c:pt idx="432">
                  <c:v>37.0</c:v>
                </c:pt>
                <c:pt idx="433">
                  <c:v>32.0</c:v>
                </c:pt>
                <c:pt idx="434">
                  <c:v>57.0</c:v>
                </c:pt>
                <c:pt idx="435">
                  <c:v>48.0</c:v>
                </c:pt>
                <c:pt idx="436">
                  <c:v>62.0</c:v>
                </c:pt>
                <c:pt idx="437">
                  <c:v>49.0</c:v>
                </c:pt>
                <c:pt idx="438">
                  <c:v>61.0</c:v>
                </c:pt>
                <c:pt idx="439">
                  <c:v>62.0</c:v>
                </c:pt>
                <c:pt idx="440">
                  <c:v>32.0</c:v>
                </c:pt>
                <c:pt idx="441">
                  <c:v>37.0</c:v>
                </c:pt>
                <c:pt idx="442">
                  <c:v>44.0</c:v>
                </c:pt>
                <c:pt idx="443">
                  <c:v>53.0</c:v>
                </c:pt>
                <c:pt idx="444">
                  <c:v>56.0</c:v>
                </c:pt>
                <c:pt idx="445">
                  <c:v>44.0</c:v>
                </c:pt>
                <c:pt idx="448">
                  <c:v>49.0</c:v>
                </c:pt>
                <c:pt idx="449">
                  <c:v>37.0</c:v>
                </c:pt>
                <c:pt idx="450">
                  <c:v>55.0</c:v>
                </c:pt>
                <c:pt idx="451">
                  <c:v>56.0</c:v>
                </c:pt>
                <c:pt idx="452">
                  <c:v>54.0</c:v>
                </c:pt>
                <c:pt idx="455">
                  <c:v>42.0</c:v>
                </c:pt>
                <c:pt idx="456">
                  <c:v>51.0</c:v>
                </c:pt>
                <c:pt idx="457">
                  <c:v>54.0</c:v>
                </c:pt>
                <c:pt idx="458">
                  <c:v>34.0</c:v>
                </c:pt>
                <c:pt idx="464">
                  <c:v>32.0</c:v>
                </c:pt>
                <c:pt idx="466">
                  <c:v>44.0</c:v>
                </c:pt>
                <c:pt idx="468">
                  <c:v>36.0</c:v>
                </c:pt>
              </c:numCache>
            </c:numRef>
          </c:yVal>
        </c:ser>
        <c:ser>
          <c:idx val="1"/>
          <c:order val="1"/>
          <c:tx>
            <c:strRef>
              <c:f>[ageVStweets_outliers.xlsx]ageVStweets!$D$1</c:f>
              <c:strCache>
                <c:ptCount val="1"/>
                <c:pt idx="0">
                  <c:v>tweet anomalies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[ageVStweets_outliers.xlsx]ageVStweets!$D$2:$D$472</c:f>
              <c:numCache>
                <c:formatCode>General</c:formatCode>
                <c:ptCount val="471"/>
                <c:pt idx="1">
                  <c:v>0.1</c:v>
                </c:pt>
                <c:pt idx="13">
                  <c:v>3.0385</c:v>
                </c:pt>
                <c:pt idx="32">
                  <c:v>6.7333</c:v>
                </c:pt>
                <c:pt idx="89">
                  <c:v>14.0588</c:v>
                </c:pt>
                <c:pt idx="95">
                  <c:v>14.4074</c:v>
                </c:pt>
                <c:pt idx="144">
                  <c:v>17.5323</c:v>
                </c:pt>
                <c:pt idx="145">
                  <c:v>17.7273</c:v>
                </c:pt>
                <c:pt idx="154">
                  <c:v>18.53569999999999</c:v>
                </c:pt>
                <c:pt idx="162">
                  <c:v>19.6667</c:v>
                </c:pt>
                <c:pt idx="238">
                  <c:v>29.3333</c:v>
                </c:pt>
                <c:pt idx="275">
                  <c:v>35.06120000000001</c:v>
                </c:pt>
                <c:pt idx="282">
                  <c:v>35.75</c:v>
                </c:pt>
                <c:pt idx="378">
                  <c:v>52.0833</c:v>
                </c:pt>
                <c:pt idx="387">
                  <c:v>55.3333</c:v>
                </c:pt>
                <c:pt idx="402">
                  <c:v>62.7308</c:v>
                </c:pt>
                <c:pt idx="419">
                  <c:v>70.1</c:v>
                </c:pt>
                <c:pt idx="428">
                  <c:v>77.28</c:v>
                </c:pt>
                <c:pt idx="446">
                  <c:v>94.37249999999999</c:v>
                </c:pt>
                <c:pt idx="447">
                  <c:v>94.87499999999998</c:v>
                </c:pt>
                <c:pt idx="453">
                  <c:v>100.4545</c:v>
                </c:pt>
                <c:pt idx="454">
                  <c:v>100.8095</c:v>
                </c:pt>
                <c:pt idx="459">
                  <c:v>124.2787</c:v>
                </c:pt>
                <c:pt idx="460">
                  <c:v>126.439</c:v>
                </c:pt>
                <c:pt idx="461">
                  <c:v>127.5385</c:v>
                </c:pt>
                <c:pt idx="462">
                  <c:v>131.0208</c:v>
                </c:pt>
                <c:pt idx="463">
                  <c:v>144.2097</c:v>
                </c:pt>
                <c:pt idx="465">
                  <c:v>151.1739</c:v>
                </c:pt>
                <c:pt idx="467">
                  <c:v>152.8</c:v>
                </c:pt>
                <c:pt idx="469">
                  <c:v>209.0</c:v>
                </c:pt>
                <c:pt idx="470">
                  <c:v>275.4599999999999</c:v>
                </c:pt>
              </c:numCache>
            </c:numRef>
          </c:xVal>
          <c:yVal>
            <c:numRef>
              <c:f>[ageVStweets_outliers.xlsx]ageVStweets!$C$2:$C$472</c:f>
              <c:numCache>
                <c:formatCode>General</c:formatCode>
                <c:ptCount val="471"/>
                <c:pt idx="1">
                  <c:v>39.0</c:v>
                </c:pt>
                <c:pt idx="13">
                  <c:v>34.0</c:v>
                </c:pt>
                <c:pt idx="32">
                  <c:v>37.0</c:v>
                </c:pt>
                <c:pt idx="89">
                  <c:v>40.0</c:v>
                </c:pt>
                <c:pt idx="95">
                  <c:v>38.0</c:v>
                </c:pt>
                <c:pt idx="144">
                  <c:v>39.0</c:v>
                </c:pt>
                <c:pt idx="145">
                  <c:v>39.0</c:v>
                </c:pt>
                <c:pt idx="154">
                  <c:v>35.0</c:v>
                </c:pt>
                <c:pt idx="162">
                  <c:v>39.0</c:v>
                </c:pt>
                <c:pt idx="238">
                  <c:v>31.0</c:v>
                </c:pt>
                <c:pt idx="275">
                  <c:v>31.0</c:v>
                </c:pt>
                <c:pt idx="282">
                  <c:v>35.0</c:v>
                </c:pt>
                <c:pt idx="378">
                  <c:v>67.0</c:v>
                </c:pt>
                <c:pt idx="387">
                  <c:v>72.0</c:v>
                </c:pt>
                <c:pt idx="402">
                  <c:v>73.0</c:v>
                </c:pt>
                <c:pt idx="419">
                  <c:v>78.0</c:v>
                </c:pt>
                <c:pt idx="428">
                  <c:v>73.0</c:v>
                </c:pt>
                <c:pt idx="446">
                  <c:v>76.0</c:v>
                </c:pt>
                <c:pt idx="447">
                  <c:v>75.0</c:v>
                </c:pt>
                <c:pt idx="453">
                  <c:v>77.0</c:v>
                </c:pt>
                <c:pt idx="454">
                  <c:v>71.0</c:v>
                </c:pt>
                <c:pt idx="459">
                  <c:v>60.0</c:v>
                </c:pt>
                <c:pt idx="460">
                  <c:v>68.0</c:v>
                </c:pt>
                <c:pt idx="461">
                  <c:v>58.0</c:v>
                </c:pt>
                <c:pt idx="462">
                  <c:v>71.0</c:v>
                </c:pt>
                <c:pt idx="463">
                  <c:v>61.0</c:v>
                </c:pt>
                <c:pt idx="465">
                  <c:v>63.0</c:v>
                </c:pt>
                <c:pt idx="467">
                  <c:v>61.0</c:v>
                </c:pt>
                <c:pt idx="469">
                  <c:v>53.0</c:v>
                </c:pt>
                <c:pt idx="470">
                  <c:v>59.0</c:v>
                </c:pt>
              </c:numCache>
            </c:numRef>
          </c:yVal>
        </c:ser>
        <c:dLbls/>
        <c:axId val="486489432"/>
        <c:axId val="486496680"/>
      </c:scatterChart>
      <c:valAx>
        <c:axId val="486489432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tweets per month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496680"/>
        <c:crosses val="autoZero"/>
        <c:crossBetween val="midCat"/>
      </c:valAx>
      <c:valAx>
        <c:axId val="4864966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489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64097-2F9A-464A-A406-DC29BFBDC770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1475E-BC66-48FB-B488-5E78C26D2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970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null hypothesis is: "This independent variable does not explain any of the variation in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beyond the variation explained by the other variables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better understanding of how all variables together affect twitter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1475E-BC66-48FB-B488-5E78C26D2A7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056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DC62-4DD0-4077-BFBC-A1DEE57612C7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939-0534-4F99-A22E-FFE2D2560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187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DC62-4DD0-4077-BFBC-A1DEE57612C7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939-0534-4F99-A22E-FFE2D2560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9262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DC62-4DD0-4077-BFBC-A1DEE57612C7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939-0534-4F99-A22E-FFE2D2560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46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DC62-4DD0-4077-BFBC-A1DEE57612C7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939-0534-4F99-A22E-FFE2D2560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3326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DC62-4DD0-4077-BFBC-A1DEE57612C7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939-0534-4F99-A22E-FFE2D2560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5588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DC62-4DD0-4077-BFBC-A1DEE57612C7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939-0534-4F99-A22E-FFE2D2560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177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DC62-4DD0-4077-BFBC-A1DEE57612C7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939-0534-4F99-A22E-FFE2D2560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321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DC62-4DD0-4077-BFBC-A1DEE57612C7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939-0534-4F99-A22E-FFE2D2560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1037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DC62-4DD0-4077-BFBC-A1DEE57612C7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939-0534-4F99-A22E-FFE2D2560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686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DC62-4DD0-4077-BFBC-A1DEE57612C7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939-0534-4F99-A22E-FFE2D2560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104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DC62-4DD0-4077-BFBC-A1DEE57612C7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939-0534-4F99-A22E-FFE2D2560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450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DC62-4DD0-4077-BFBC-A1DEE57612C7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5939-0534-4F99-A22E-FFE2D2560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626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Congressional Use of Twitter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Sohini Khan</a:t>
            </a:r>
          </a:p>
          <a:p>
            <a:r>
              <a:rPr lang="en-US" dirty="0" smtClean="0"/>
              <a:t>Jessica 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567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err="1" smtClean="0"/>
              <a:t>congresspeople</a:t>
            </a:r>
            <a:r>
              <a:rPr lang="en-US" dirty="0" smtClean="0"/>
              <a:t> use Twitter?</a:t>
            </a:r>
          </a:p>
          <a:p>
            <a:pPr lvl="1"/>
            <a:r>
              <a:rPr lang="en-US" dirty="0" smtClean="0"/>
              <a:t>Does twitter usage depend on age, sex, party affiliation?</a:t>
            </a:r>
          </a:p>
          <a:p>
            <a:pPr lvl="1"/>
            <a:r>
              <a:rPr lang="en-US" dirty="0" smtClean="0"/>
              <a:t>Does twitter usage depend on voter demographics?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103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80811" cy="4351338"/>
          </a:xfrm>
        </p:spPr>
        <p:txBody>
          <a:bodyPr/>
          <a:lstStyle/>
          <a:p>
            <a:r>
              <a:rPr lang="en-US" dirty="0" smtClean="0"/>
              <a:t>Collected Twitter data using the Twitter API</a:t>
            </a:r>
          </a:p>
          <a:p>
            <a:r>
              <a:rPr lang="en-US" dirty="0" smtClean="0"/>
              <a:t>Downloaded other data from websites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MySQL</a:t>
            </a:r>
            <a:r>
              <a:rPr lang="en-US" dirty="0" smtClean="0"/>
              <a:t> to join the tables</a:t>
            </a:r>
            <a:endParaRPr lang="en-US" dirty="0"/>
          </a:p>
        </p:txBody>
      </p:sp>
      <p:pic>
        <p:nvPicPr>
          <p:cNvPr id="4" name="Picture 3" descr="datafi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050" y="1824919"/>
            <a:ext cx="32258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48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regressions done for </a:t>
            </a:r>
            <a:r>
              <a:rPr lang="en-US" dirty="0" err="1" smtClean="0"/>
              <a:t>congresspeople</a:t>
            </a:r>
            <a:r>
              <a:rPr lang="en-US" dirty="0" smtClean="0"/>
              <a:t> to correlate age vs. # followers, # following, average no. tweets per month</a:t>
            </a:r>
          </a:p>
          <a:p>
            <a:r>
              <a:rPr lang="en-US" dirty="0" smtClean="0"/>
              <a:t>T-tests to see whether there is a difference in # followers, # following, # tweets/month due to gender</a:t>
            </a:r>
            <a:r>
              <a:rPr lang="en-US" dirty="0"/>
              <a:t>, party, status (House or Senate) </a:t>
            </a:r>
            <a:endParaRPr lang="en-US" dirty="0" smtClean="0"/>
          </a:p>
          <a:p>
            <a:r>
              <a:rPr lang="en-US" dirty="0" err="1" smtClean="0"/>
              <a:t>Univariate</a:t>
            </a:r>
            <a:r>
              <a:rPr lang="en-US" dirty="0" smtClean="0"/>
              <a:t> regressions done for voters to correlate age (18-24, 65 and over) vs. # followers, # following, # 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468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11485" cy="4351338"/>
          </a:xfrm>
        </p:spPr>
        <p:txBody>
          <a:bodyPr/>
          <a:lstStyle/>
          <a:p>
            <a:r>
              <a:rPr lang="en-US" dirty="0" smtClean="0"/>
              <a:t>No good correlation between congressional age and twitter activity</a:t>
            </a:r>
          </a:p>
          <a:p>
            <a:r>
              <a:rPr lang="en-US" dirty="0" smtClean="0"/>
              <a:t>Strongest correlation so far is between congressional age and tweets made per month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3466857"/>
              </p:ext>
            </p:extLst>
          </p:nvPr>
        </p:nvGraphicFramePr>
        <p:xfrm>
          <a:off x="4572000" y="1927388"/>
          <a:ext cx="4216895" cy="292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184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T-tests</a:t>
            </a:r>
          </a:p>
          <a:p>
            <a:pPr lvl="1"/>
            <a:r>
              <a:rPr lang="en-US" dirty="0" smtClean="0"/>
              <a:t>Senators produce more tweets per month than representatives</a:t>
            </a:r>
          </a:p>
          <a:p>
            <a:pPr lvl="1"/>
            <a:r>
              <a:rPr lang="en-US" dirty="0" smtClean="0"/>
              <a:t>Senators follow more users per capita</a:t>
            </a:r>
          </a:p>
          <a:p>
            <a:pPr lvl="1"/>
            <a:r>
              <a:rPr lang="en-US" dirty="0" smtClean="0"/>
              <a:t>Senators have more followers per capita</a:t>
            </a:r>
          </a:p>
          <a:p>
            <a:pPr lvl="1"/>
            <a:r>
              <a:rPr lang="en-US" dirty="0" smtClean="0"/>
              <a:t>Republicans have more followers than Democrats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159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left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 regressions for </a:t>
            </a:r>
            <a:r>
              <a:rPr lang="en-US" dirty="0" err="1" smtClean="0"/>
              <a:t>congresspeople</a:t>
            </a:r>
            <a:r>
              <a:rPr lang="en-US" dirty="0" smtClean="0"/>
              <a:t> to correlate age, party, gender, status vs. # followers/following/tweets</a:t>
            </a:r>
          </a:p>
          <a:p>
            <a:r>
              <a:rPr lang="en-US" dirty="0" smtClean="0"/>
              <a:t>Multivariate regressions for voters to correlate race (white, black, Asian, mixed) vs. # followers/following/tweets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559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Hurdles or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Some congressmen are extremely popular on Twitter</a:t>
            </a:r>
          </a:p>
          <a:p>
            <a:pPr lvl="1"/>
            <a:r>
              <a:rPr lang="en-US" dirty="0" smtClean="0"/>
              <a:t>Skews regression and </a:t>
            </a:r>
            <a:r>
              <a:rPr lang="en-US" dirty="0" err="1" smtClean="0"/>
              <a:t>t</a:t>
            </a:r>
            <a:r>
              <a:rPr lang="en-US" dirty="0" smtClean="0"/>
              <a:t>-test statistics</a:t>
            </a:r>
            <a:endParaRPr lang="en-US" dirty="0" smtClean="0"/>
          </a:p>
          <a:p>
            <a:pPr lvl="1"/>
            <a:r>
              <a:rPr lang="en-US" dirty="0" smtClean="0"/>
              <a:t>Plotted data on a log scale, with poor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645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Comments?</a:t>
            </a:r>
          </a:p>
          <a:p>
            <a:r>
              <a:rPr lang="en-US" dirty="0" smtClean="0"/>
              <a:t>Opinions?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341</Words>
  <Application>Microsoft Macintosh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Congressional Use of Twitter</vt:lpstr>
      <vt:lpstr>Research Question</vt:lpstr>
      <vt:lpstr>Progress so far</vt:lpstr>
      <vt:lpstr>Progress so far</vt:lpstr>
      <vt:lpstr>Progress so far</vt:lpstr>
      <vt:lpstr>Progress so far</vt:lpstr>
      <vt:lpstr>Work left to be done</vt:lpstr>
      <vt:lpstr>Hurdles or Problems</vt:lpstr>
      <vt:lpstr>Suggestions?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Congressional Use of Twitter</dc:title>
  <dc:creator>Sohini Khan</dc:creator>
  <cp:lastModifiedBy>Jessica Su</cp:lastModifiedBy>
  <cp:revision>11</cp:revision>
  <dcterms:created xsi:type="dcterms:W3CDTF">2013-05-05T23:23:22Z</dcterms:created>
  <dcterms:modified xsi:type="dcterms:W3CDTF">2013-05-05T23:40:56Z</dcterms:modified>
</cp:coreProperties>
</file>