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1BD66A-A4D6-44AA-967A-4FF81B6E4B3A}">
  <a:tblStyle styleId="{6D1BD66A-A4D6-44AA-967A-4FF81B6E4B3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de7bb13df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de7bb13df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a1452d84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a1452d84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de7bb13df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de7bb13df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de7bb13df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de7bb13df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dataset male female not equal, need balanced dataset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de7bb13df_6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de7bb13df_6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figure label</a:t>
            </a:r>
            <a:endParaRPr/>
          </a:p>
          <a:p>
            <a:pPr indent="0" lvl="0" marL="0" rtl="0" algn="l">
              <a:spcBef>
                <a:spcPts val="0"/>
              </a:spcBef>
              <a:spcAft>
                <a:spcPts val="0"/>
              </a:spcAft>
              <a:buNone/>
            </a:pPr>
            <a:r>
              <a:rPr lang="en"/>
              <a:t>What we are doing?</a:t>
            </a:r>
            <a:endParaRPr/>
          </a:p>
          <a:p>
            <a:pPr indent="0" lvl="0" marL="0" rtl="0" algn="l">
              <a:spcBef>
                <a:spcPts val="0"/>
              </a:spcBef>
              <a:spcAft>
                <a:spcPts val="0"/>
              </a:spcAft>
              <a:buNone/>
            </a:pPr>
            <a:r>
              <a:rPr lang="en"/>
              <a:t>How we are doing?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de7bb13df_6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de7bb13df_6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figure label</a:t>
            </a:r>
            <a:endParaRPr/>
          </a:p>
          <a:p>
            <a:pPr indent="0" lvl="0" marL="0" rtl="0" algn="l">
              <a:spcBef>
                <a:spcPts val="0"/>
              </a:spcBef>
              <a:spcAft>
                <a:spcPts val="0"/>
              </a:spcAft>
              <a:buNone/>
            </a:pPr>
            <a:r>
              <a:rPr lang="en"/>
              <a:t>What we are doing?</a:t>
            </a:r>
            <a:endParaRPr/>
          </a:p>
          <a:p>
            <a:pPr indent="0" lvl="0" marL="0" rtl="0" algn="l">
              <a:spcBef>
                <a:spcPts val="0"/>
              </a:spcBef>
              <a:spcAft>
                <a:spcPts val="0"/>
              </a:spcAft>
              <a:buNone/>
            </a:pPr>
            <a:r>
              <a:rPr lang="en"/>
              <a:t>How we are doing?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de7bb13df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1de7bb13df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groupby(‘title’).count() or .mean()</a:t>
            </a:r>
            <a:endParaRPr/>
          </a:p>
          <a:p>
            <a:pPr indent="0" lvl="0" marL="0" rtl="0" algn="l">
              <a:lnSpc>
                <a:spcPct val="110795"/>
              </a:lnSpc>
              <a:spcBef>
                <a:spcPts val="0"/>
              </a:spcBef>
              <a:spcAft>
                <a:spcPts val="0"/>
              </a:spcAft>
              <a:buNone/>
            </a:pPr>
            <a:r>
              <a:rPr lang="en" sz="1000">
                <a:solidFill>
                  <a:srgbClr val="212121"/>
                </a:solidFill>
              </a:rPr>
              <a:t>groupby('movie_id').mean().rating</a:t>
            </a:r>
            <a:endParaRPr sz="1000">
              <a:solidFill>
                <a:srgbClr val="212121"/>
              </a:solidFill>
            </a:endParaRPr>
          </a:p>
          <a:p>
            <a:pPr indent="0" lvl="0" marL="0" rtl="0" algn="l">
              <a:lnSpc>
                <a:spcPct val="110795"/>
              </a:lnSpc>
              <a:spcBef>
                <a:spcPts val="0"/>
              </a:spcBef>
              <a:spcAft>
                <a:spcPts val="0"/>
              </a:spcAft>
              <a:buNone/>
            </a:pPr>
            <a:r>
              <a:rPr lang="en" sz="1000">
                <a:solidFill>
                  <a:srgbClr val="212121"/>
                </a:solidFill>
              </a:rPr>
              <a:t>Make a new dataframe of only movies with more than 100 reviews</a:t>
            </a:r>
            <a:endParaRPr sz="1000">
              <a:solidFill>
                <a:srgbClr val="212121"/>
              </a:solidFill>
            </a:endParaRPr>
          </a:p>
          <a:p>
            <a:pPr indent="0" lvl="0" marL="0" rtl="0" algn="l">
              <a:lnSpc>
                <a:spcPct val="110795"/>
              </a:lnSpc>
              <a:spcBef>
                <a:spcPts val="0"/>
              </a:spcBef>
              <a:spcAft>
                <a:spcPts val="0"/>
              </a:spcAft>
              <a:buNone/>
            </a:pPr>
            <a:r>
              <a:rPr lang="en" sz="1000">
                <a:solidFill>
                  <a:srgbClr val="212121"/>
                </a:solidFill>
              </a:rPr>
              <a:t>Balanced dataset - number of samples from each age range is the same</a:t>
            </a:r>
            <a:endParaRPr sz="1000">
              <a:solidFill>
                <a:srgbClr val="212121"/>
              </a:solidFill>
            </a:endParaRPr>
          </a:p>
          <a:p>
            <a:pPr indent="0" lvl="0" marL="0" rtl="0" algn="l">
              <a:lnSpc>
                <a:spcPct val="110795"/>
              </a:lnSpc>
              <a:spcBef>
                <a:spcPts val="0"/>
              </a:spcBef>
              <a:spcAft>
                <a:spcPts val="0"/>
              </a:spcAft>
              <a:buClr>
                <a:schemeClr val="dk1"/>
              </a:buClr>
              <a:buSzPts val="1100"/>
              <a:buFont typeface="Arial"/>
              <a:buNone/>
            </a:pPr>
            <a:r>
              <a:rPr lang="en" sz="1000">
                <a:solidFill>
                  <a:srgbClr val="212121"/>
                </a:solidFill>
              </a:rPr>
              <a:t>Plot histogram for only ratings for film-noir/children movies</a:t>
            </a:r>
            <a:endParaRPr sz="1000">
              <a:solidFill>
                <a:srgbClr val="21212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de7bb13df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de7bb13df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Most people tend to give positive reviews with the majority of them being 4 stars. This makes sense as some people can be more reserved in </a:t>
            </a:r>
            <a:r>
              <a:rPr lang="en">
                <a:solidFill>
                  <a:schemeClr val="dk1"/>
                </a:solidFill>
              </a:rPr>
              <a:t>giving 1 or 5 stars and tend to fall into the middle more</a:t>
            </a:r>
            <a:r>
              <a:rPr lang="en">
                <a:solidFill>
                  <a:schemeClr val="dk1"/>
                </a:solidFill>
              </a:rPr>
              <a:t>. The majority of positive reviews also make sense as usually, people would only go to watch a movie if they’re interested in the movie and would be more likely to enjoy it.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can see that most movies only received a small amount of ratings so we can infer that there’s more lesser known movies than popular movies. This makes sense as the number of indie movies that come out can easily outnumber the annual summer blockbuster movies.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de7bb13df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de7bb13df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With the average ratings, we have a better sense of how the ratings are actually distributed. Here we can see that most movies actually have an average reviews of around 3.5 instead of the 4 that we’d presume from the raw rating histogram. We can also see the incredibly small amount of movies that have an average rating of 1 or 5 as people are less likely to rate closer to the extremities. </a:t>
            </a:r>
            <a:endParaRPr>
              <a:solidFill>
                <a:schemeClr val="dk1"/>
              </a:solidFill>
            </a:endParaRPr>
          </a:p>
          <a:p>
            <a:pPr indent="0" lvl="0" marL="0" rtl="0" algn="l">
              <a:spcBef>
                <a:spcPts val="0"/>
              </a:spcBef>
              <a:spcAft>
                <a:spcPts val="0"/>
              </a:spcAft>
              <a:buNone/>
            </a:pPr>
            <a:r>
              <a:rPr lang="en"/>
              <a:t>we get an even better sense of how the ratings are distributed with more bars. Notice also how the tail ends of the histogram don’t include 1 and 5. This is because it’s near impossible for a movie to have an average rating of 1 or 5 unless there’s only one or a few ratings of 1 or 5, which is impossible when the histogram only includes the movies that were rated more than 100 times. It’d make more sense to trust movies that were reviewed more than 100 times as we get a more accurate sense of the quality of the movie from the majority opinions.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de7bb13df_6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de7bb13df_6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 dataset male female not equal, need balanced dataset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de7bb13df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de7bb13df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dc038aeb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dc038aeb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technique of making Movies was not good enough. But still so many great movies.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de7bb13df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de7bb13df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de7bb13df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de7bb13df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Preprocess by creating 2 separate dictionaries for men and women ratings, get the mean value from them and put it in a new dataframe with only unique movie ids</a:t>
            </a:r>
            <a:endParaRPr>
              <a:solidFill>
                <a:schemeClr val="dk1"/>
              </a:solidFill>
            </a:endParaRPr>
          </a:p>
          <a:p>
            <a:pPr indent="0" lvl="0" marL="0" rtl="0" algn="l">
              <a:spcBef>
                <a:spcPts val="0"/>
              </a:spcBef>
              <a:spcAft>
                <a:spcPts val="0"/>
              </a:spcAft>
              <a:buNone/>
            </a:pPr>
            <a:r>
              <a:rPr lang="en">
                <a:solidFill>
                  <a:schemeClr val="dk1"/>
                </a:solidFill>
              </a:rPr>
              <a:t>Used seaborn and matplotlib libraries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de7bb13df_6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de7bb13df_6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All movies - lot’s of outliers, lesser </a:t>
            </a:r>
            <a:r>
              <a:rPr lang="en">
                <a:solidFill>
                  <a:schemeClr val="dk1"/>
                </a:solidFill>
              </a:rPr>
              <a:t>known movies with less reviews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Movies more than 200 ratings - more correlation, positive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de7bb13df_6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de7bb13df_6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Decent some correlation but not the best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1de7bb13df_6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1de7bb13df_6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Add figure label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What we are doing?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How we are doing?</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a597fece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1a597fece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a5d7a19cf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a5d7a19c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a597fec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a597fec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a5d7a19cf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a5d7a19cf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a5d7a19cf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a5d7a19cf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6ecf17ff0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6ecf17ff0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a597fece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a597fece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a5d7a19c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a5d7a19c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a5d7a19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a5d7a19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a597fece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a597fece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Set each row to be a userID, each column to be a movieID, and the intersection to be the rating.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de7bb13df_6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1de7bb13df_6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SVD singular value decomposition</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1de7bb13df_6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1de7bb13df_6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SVD singular value decomposition</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a597fece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a597fece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a597fece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1a597fece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Wrote</a:t>
            </a:r>
            <a:r>
              <a:rPr lang="en">
                <a:solidFill>
                  <a:schemeClr val="dk1"/>
                </a:solidFill>
              </a:rPr>
              <a:t> a function that returns the movies with the </a:t>
            </a:r>
            <a:r>
              <a:rPr lang="en">
                <a:solidFill>
                  <a:schemeClr val="dk1"/>
                </a:solidFill>
              </a:rPr>
              <a:t>highest</a:t>
            </a:r>
            <a:r>
              <a:rPr lang="en">
                <a:solidFill>
                  <a:schemeClr val="dk1"/>
                </a:solidFill>
              </a:rPr>
              <a:t> predicted ratings that the specified user hasn’t already rated.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Parameter: </a:t>
            </a:r>
            <a:r>
              <a:rPr lang="en">
                <a:solidFill>
                  <a:schemeClr val="dk1"/>
                </a:solidFill>
              </a:rPr>
              <a:t>prediction</a:t>
            </a:r>
            <a:r>
              <a:rPr lang="en">
                <a:solidFill>
                  <a:schemeClr val="dk1"/>
                </a:solidFill>
              </a:rPr>
              <a:t> matrix, userID, the original movies and rating </a:t>
            </a:r>
            <a:r>
              <a:rPr lang="en">
                <a:solidFill>
                  <a:schemeClr val="dk1"/>
                </a:solidFill>
              </a:rPr>
              <a:t>datasets</a:t>
            </a:r>
            <a:r>
              <a:rPr lang="en">
                <a:solidFill>
                  <a:schemeClr val="dk1"/>
                </a:solidFill>
              </a:rPr>
              <a:t>, the number of recommendations that should be outputted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1a597fece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1a597fece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1de7bb13df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1de7bb13d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6ecf17ff0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6ecf17ff0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a1452d84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a1452d84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dc038aeb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dc038ae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ID : Unique ID</a:t>
            </a:r>
            <a:endParaRPr/>
          </a:p>
          <a:p>
            <a:pPr indent="0" lvl="0" marL="0" rtl="0" algn="l">
              <a:spcBef>
                <a:spcPts val="0"/>
              </a:spcBef>
              <a:spcAft>
                <a:spcPts val="0"/>
              </a:spcAft>
              <a:buNone/>
            </a:pPr>
            <a:r>
              <a:rPr lang="en"/>
              <a:t>Gender: M(ale) and F(emale)</a:t>
            </a:r>
            <a:endParaRPr/>
          </a:p>
          <a:p>
            <a:pPr indent="0" lvl="0" marL="0" rtl="0" algn="l">
              <a:spcBef>
                <a:spcPts val="0"/>
              </a:spcBef>
              <a:spcAft>
                <a:spcPts val="0"/>
              </a:spcAft>
              <a:buNone/>
            </a:pPr>
            <a:r>
              <a:rPr lang="en"/>
              <a:t>Age:  bins  1, 18 ,25 35 45 50 56</a:t>
            </a:r>
            <a:endParaRPr/>
          </a:p>
          <a:p>
            <a:pPr indent="0" lvl="0" marL="0" rtl="0" algn="l">
              <a:spcBef>
                <a:spcPts val="0"/>
              </a:spcBef>
              <a:spcAft>
                <a:spcPts val="0"/>
              </a:spcAft>
              <a:buNone/>
            </a:pPr>
            <a:r>
              <a:rPr lang="en"/>
              <a:t>Ocu: 0 for other 20 occupations</a:t>
            </a:r>
            <a:endParaRPr/>
          </a:p>
          <a:p>
            <a:pPr indent="0" lvl="0" marL="0" rtl="0" algn="l">
              <a:spcBef>
                <a:spcPts val="0"/>
              </a:spcBef>
              <a:spcAft>
                <a:spcPts val="0"/>
              </a:spcAft>
              <a:buNone/>
            </a:pPr>
            <a:r>
              <a:rPr lang="en"/>
              <a:t>z</a:t>
            </a:r>
            <a:r>
              <a:rPr lang="en"/>
              <a:t>ip code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de7bb13df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de7bb13df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de7bb13df_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de7bb13df_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de7bb13df_6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de7bb13df_6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ID : Unique ID</a:t>
            </a:r>
            <a:endParaRPr/>
          </a:p>
          <a:p>
            <a:pPr indent="0" lvl="0" marL="0" rtl="0" algn="l">
              <a:spcBef>
                <a:spcPts val="0"/>
              </a:spcBef>
              <a:spcAft>
                <a:spcPts val="0"/>
              </a:spcAft>
              <a:buNone/>
            </a:pPr>
            <a:r>
              <a:rPr lang="en"/>
              <a:t>Gender: M(ale) and F(emale)</a:t>
            </a:r>
            <a:endParaRPr/>
          </a:p>
          <a:p>
            <a:pPr indent="0" lvl="0" marL="0" rtl="0" algn="l">
              <a:spcBef>
                <a:spcPts val="0"/>
              </a:spcBef>
              <a:spcAft>
                <a:spcPts val="0"/>
              </a:spcAft>
              <a:buNone/>
            </a:pPr>
            <a:r>
              <a:rPr lang="en"/>
              <a:t>Age:  bins  1, 18 ,25 35 45 50 56</a:t>
            </a:r>
            <a:endParaRPr/>
          </a:p>
          <a:p>
            <a:pPr indent="0" lvl="0" marL="0" rtl="0" algn="l">
              <a:spcBef>
                <a:spcPts val="0"/>
              </a:spcBef>
              <a:spcAft>
                <a:spcPts val="0"/>
              </a:spcAft>
              <a:buNone/>
            </a:pPr>
            <a:r>
              <a:rPr lang="en"/>
              <a:t>Ocu: 0 for other 20 occupations</a:t>
            </a:r>
            <a:endParaRPr/>
          </a:p>
          <a:p>
            <a:pPr indent="0" lvl="0" marL="0" rtl="0" algn="l">
              <a:spcBef>
                <a:spcPts val="0"/>
              </a:spcBef>
              <a:spcAft>
                <a:spcPts val="0"/>
              </a:spcAft>
              <a:buNone/>
            </a:pPr>
            <a:r>
              <a:rPr lang="en"/>
              <a:t>zip code</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6ecf17ff0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6ecf17ff0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functions that calculated the mean and median using pandas mean and median. Grouping by movie id.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pic>
        <p:nvPicPr>
          <p:cNvPr descr="greyWatermark-20.png" id="13" name="Google Shape;13;p2"/>
          <p:cNvPicPr preferRelativeResize="0"/>
          <p:nvPr/>
        </p:nvPicPr>
        <p:blipFill rotWithShape="1">
          <a:blip r:embed="rId2">
            <a:alphaModFix/>
          </a:blip>
          <a:srcRect b="0" l="0" r="0" t="0"/>
          <a:stretch/>
        </p:blipFill>
        <p:spPr>
          <a:xfrm>
            <a:off x="5961819" y="2027476"/>
            <a:ext cx="3182181" cy="3116024"/>
          </a:xfrm>
          <a:prstGeom prst="rect">
            <a:avLst/>
          </a:prstGeom>
          <a:noFill/>
          <a:ln>
            <a:noFill/>
          </a:ln>
        </p:spPr>
      </p:pic>
      <p:sp>
        <p:nvSpPr>
          <p:cNvPr id="14" name="Google Shape;14;p2"/>
          <p:cNvSpPr txBox="1"/>
          <p:nvPr>
            <p:ph type="ctrTitle"/>
          </p:nvPr>
        </p:nvSpPr>
        <p:spPr>
          <a:xfrm>
            <a:off x="457200" y="1903444"/>
            <a:ext cx="6858000" cy="1143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3000"/>
              <a:buFont typeface="Verdana"/>
              <a:buNone/>
              <a:defRPr b="1" sz="30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 name="Google Shape;15;p2"/>
          <p:cNvSpPr txBox="1"/>
          <p:nvPr>
            <p:ph idx="1" type="subTitle"/>
          </p:nvPr>
        </p:nvSpPr>
        <p:spPr>
          <a:xfrm>
            <a:off x="457200" y="3220180"/>
            <a:ext cx="6858000" cy="742800"/>
          </a:xfrm>
          <a:prstGeom prst="rect">
            <a:avLst/>
          </a:prstGeom>
          <a:noFill/>
          <a:ln>
            <a:noFill/>
          </a:ln>
        </p:spPr>
        <p:txBody>
          <a:bodyPr anchorCtr="0" anchor="t" bIns="34275" lIns="68575" spcFirstLastPara="1" rIns="68575" wrap="square" tIns="34275">
            <a:normAutofit/>
          </a:bodyPr>
          <a:lstStyle>
            <a:lvl1pPr lvl="0" algn="l">
              <a:lnSpc>
                <a:spcPct val="95000"/>
              </a:lnSpc>
              <a:spcBef>
                <a:spcPts val="900"/>
              </a:spcBef>
              <a:spcAft>
                <a:spcPts val="0"/>
              </a:spcAft>
              <a:buSzPts val="2100"/>
              <a:buNone/>
              <a:defRPr sz="2100">
                <a:solidFill>
                  <a:schemeClr val="dk2"/>
                </a:solidFill>
              </a:defRPr>
            </a:lvl1pPr>
            <a:lvl2pPr lvl="1" algn="ctr">
              <a:lnSpc>
                <a:spcPct val="95000"/>
              </a:lnSpc>
              <a:spcBef>
                <a:spcPts val="500"/>
              </a:spcBef>
              <a:spcAft>
                <a:spcPts val="0"/>
              </a:spcAft>
              <a:buSzPts val="1500"/>
              <a:buNone/>
              <a:defRPr>
                <a:solidFill>
                  <a:srgbClr val="888888"/>
                </a:solidFill>
              </a:defRPr>
            </a:lvl2pPr>
            <a:lvl3pPr lvl="2" algn="ctr">
              <a:lnSpc>
                <a:spcPct val="95000"/>
              </a:lnSpc>
              <a:spcBef>
                <a:spcPts val="500"/>
              </a:spcBef>
              <a:spcAft>
                <a:spcPts val="0"/>
              </a:spcAft>
              <a:buSzPts val="1400"/>
              <a:buNone/>
              <a:defRPr>
                <a:solidFill>
                  <a:srgbClr val="888888"/>
                </a:solidFill>
              </a:defRPr>
            </a:lvl3pPr>
            <a:lvl4pPr lvl="3" algn="ctr">
              <a:lnSpc>
                <a:spcPct val="95000"/>
              </a:lnSpc>
              <a:spcBef>
                <a:spcPts val="500"/>
              </a:spcBef>
              <a:spcAft>
                <a:spcPts val="0"/>
              </a:spcAft>
              <a:buSzPts val="1200"/>
              <a:buNone/>
              <a:defRPr>
                <a:solidFill>
                  <a:srgbClr val="888888"/>
                </a:solidFill>
              </a:defRPr>
            </a:lvl4pPr>
            <a:lvl5pPr lvl="4" algn="ctr">
              <a:lnSpc>
                <a:spcPct val="95000"/>
              </a:lnSpc>
              <a:spcBef>
                <a:spcPts val="500"/>
              </a:spcBef>
              <a:spcAft>
                <a:spcPts val="0"/>
              </a:spcAft>
              <a:buSzPts val="1200"/>
              <a:buNone/>
              <a:defRPr>
                <a:solidFill>
                  <a:srgbClr val="888888"/>
                </a:solidFill>
              </a:defRPr>
            </a:lvl5pPr>
            <a:lvl6pPr lvl="5" algn="ctr">
              <a:spcBef>
                <a:spcPts val="200"/>
              </a:spcBef>
              <a:spcAft>
                <a:spcPts val="0"/>
              </a:spcAft>
              <a:buSzPts val="1200"/>
              <a:buNone/>
              <a:defRPr>
                <a:solidFill>
                  <a:srgbClr val="888888"/>
                </a:solidFill>
              </a:defRPr>
            </a:lvl6pPr>
            <a:lvl7pPr lvl="6" algn="ctr">
              <a:spcBef>
                <a:spcPts val="200"/>
              </a:spcBef>
              <a:spcAft>
                <a:spcPts val="0"/>
              </a:spcAft>
              <a:buSzPts val="1200"/>
              <a:buNone/>
              <a:defRPr>
                <a:solidFill>
                  <a:srgbClr val="888888"/>
                </a:solidFill>
              </a:defRPr>
            </a:lvl7pPr>
            <a:lvl8pPr lvl="7" algn="ctr">
              <a:spcBef>
                <a:spcPts val="200"/>
              </a:spcBef>
              <a:spcAft>
                <a:spcPts val="0"/>
              </a:spcAft>
              <a:buSzPts val="1200"/>
              <a:buNone/>
              <a:defRPr>
                <a:solidFill>
                  <a:srgbClr val="888888"/>
                </a:solidFill>
              </a:defRPr>
            </a:lvl8pPr>
            <a:lvl9pPr lvl="8" algn="ctr">
              <a:spcBef>
                <a:spcPts val="200"/>
              </a:spcBef>
              <a:spcAft>
                <a:spcPts val="0"/>
              </a:spcAft>
              <a:buSzPts val="1200"/>
              <a:buNone/>
              <a:defRPr>
                <a:solidFill>
                  <a:srgbClr val="888888"/>
                </a:solidFill>
              </a:defRPr>
            </a:lvl9pPr>
          </a:lstStyle>
          <a:p/>
        </p:txBody>
      </p:sp>
      <p:pic>
        <p:nvPicPr>
          <p:cNvPr id="16" name="Google Shape;16;p2"/>
          <p:cNvPicPr preferRelativeResize="0"/>
          <p:nvPr/>
        </p:nvPicPr>
        <p:blipFill rotWithShape="1">
          <a:blip r:embed="rId3">
            <a:alphaModFix/>
          </a:blip>
          <a:srcRect b="0" l="0" r="0" t="0"/>
          <a:stretch/>
        </p:blipFill>
        <p:spPr>
          <a:xfrm>
            <a:off x="533400" y="742951"/>
            <a:ext cx="2537578" cy="822656"/>
          </a:xfrm>
          <a:prstGeom prst="rect">
            <a:avLst/>
          </a:prstGeom>
          <a:noFill/>
          <a:ln>
            <a:noFill/>
          </a:ln>
        </p:spPr>
      </p:pic>
    </p:spTree>
  </p:cSld>
  <p:clrMapOvr>
    <a:masterClrMapping/>
  </p:clrMapOvr>
  <p:extLst>
    <p:ext uri="{DCECCB84-F9BA-43D5-87BE-67443E8EF086}">
      <p15:sldGuideLst>
        <p15:guide id="1" pos="3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1"/>
          <p:cNvSpPr txBox="1"/>
          <p:nvPr>
            <p:ph idx="12" type="sldNum"/>
          </p:nvPr>
        </p:nvSpPr>
        <p:spPr>
          <a:xfrm>
            <a:off x="1" y="4793743"/>
            <a:ext cx="4593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62" name="Google Shape;62;p11"/>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2"/>
          <p:cNvSpPr txBox="1"/>
          <p:nvPr>
            <p:ph type="title"/>
          </p:nvPr>
        </p:nvSpPr>
        <p:spPr>
          <a:xfrm>
            <a:off x="457200" y="57150"/>
            <a:ext cx="8305800" cy="8001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rgbClr val="262626"/>
              </a:buClr>
              <a:buSzPts val="2400"/>
              <a:buFont typeface="Verdana"/>
              <a:buNone/>
              <a:defRPr b="1" sz="24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2"/>
          <p:cNvSpPr txBox="1"/>
          <p:nvPr>
            <p:ph idx="1" type="body"/>
          </p:nvPr>
        </p:nvSpPr>
        <p:spPr>
          <a:xfrm>
            <a:off x="3392782" y="1143001"/>
            <a:ext cx="5294100" cy="3486000"/>
          </a:xfrm>
          <a:prstGeom prst="rect">
            <a:avLst/>
          </a:prstGeom>
          <a:noFill/>
          <a:ln>
            <a:noFill/>
          </a:ln>
        </p:spPr>
        <p:txBody>
          <a:bodyPr anchorCtr="0" anchor="t" bIns="34275" lIns="68575" spcFirstLastPara="1" rIns="68575" wrap="square" tIns="34275">
            <a:normAutofit/>
          </a:bodyPr>
          <a:lstStyle>
            <a:lvl1pPr indent="-342900" lvl="0" marL="457200" algn="l">
              <a:lnSpc>
                <a:spcPct val="95000"/>
              </a:lnSpc>
              <a:spcBef>
                <a:spcPts val="900"/>
              </a:spcBef>
              <a:spcAft>
                <a:spcPts val="0"/>
              </a:spcAft>
              <a:buSzPts val="1800"/>
              <a:buChar char="•"/>
              <a:defRPr sz="1800"/>
            </a:lvl1pPr>
            <a:lvl2pPr indent="-336550" lvl="1" marL="914400" algn="l">
              <a:lnSpc>
                <a:spcPct val="95000"/>
              </a:lnSpc>
              <a:spcBef>
                <a:spcPts val="500"/>
              </a:spcBef>
              <a:spcAft>
                <a:spcPts val="0"/>
              </a:spcAft>
              <a:buSzPts val="1700"/>
              <a:buChar char="─"/>
              <a:defRPr sz="1700"/>
            </a:lvl2pPr>
            <a:lvl3pPr indent="-323850" lvl="2" marL="1371600" algn="l">
              <a:lnSpc>
                <a:spcPct val="95000"/>
              </a:lnSpc>
              <a:spcBef>
                <a:spcPts val="500"/>
              </a:spcBef>
              <a:spcAft>
                <a:spcPts val="0"/>
              </a:spcAft>
              <a:buSzPts val="1500"/>
              <a:buChar char="▪"/>
              <a:defRPr sz="1500"/>
            </a:lvl3pPr>
            <a:lvl4pPr indent="-317500" lvl="3" marL="1828800" algn="l">
              <a:lnSpc>
                <a:spcPct val="95000"/>
              </a:lnSpc>
              <a:spcBef>
                <a:spcPts val="500"/>
              </a:spcBef>
              <a:spcAft>
                <a:spcPts val="0"/>
              </a:spcAft>
              <a:buSzPts val="1400"/>
              <a:buChar char="o"/>
              <a:defRPr sz="1400"/>
            </a:lvl4pPr>
            <a:lvl5pPr indent="-317500" lvl="4" marL="2286000" algn="l">
              <a:lnSpc>
                <a:spcPct val="95000"/>
              </a:lnSpc>
              <a:spcBef>
                <a:spcPts val="500"/>
              </a:spcBef>
              <a:spcAft>
                <a:spcPts val="0"/>
              </a:spcAft>
              <a:buSzPts val="1400"/>
              <a:buChar char="•"/>
              <a:defRPr sz="1400"/>
            </a:lvl5pPr>
            <a:lvl6pPr indent="-323850" lvl="5" marL="2743200" algn="l">
              <a:spcBef>
                <a:spcPts val="300"/>
              </a:spcBef>
              <a:spcAft>
                <a:spcPts val="0"/>
              </a:spcAft>
              <a:buSzPts val="1500"/>
              <a:buChar char="•"/>
              <a:defRPr sz="1500"/>
            </a:lvl6pPr>
            <a:lvl7pPr indent="-323850" lvl="6" marL="3200400" algn="l">
              <a:spcBef>
                <a:spcPts val="300"/>
              </a:spcBef>
              <a:spcAft>
                <a:spcPts val="0"/>
              </a:spcAft>
              <a:buSzPts val="1500"/>
              <a:buChar char="•"/>
              <a:defRPr sz="1500"/>
            </a:lvl7pPr>
            <a:lvl8pPr indent="-323850" lvl="7" marL="3657600" algn="l">
              <a:spcBef>
                <a:spcPts val="300"/>
              </a:spcBef>
              <a:spcAft>
                <a:spcPts val="0"/>
              </a:spcAft>
              <a:buSzPts val="1500"/>
              <a:buChar char="•"/>
              <a:defRPr sz="1500"/>
            </a:lvl8pPr>
            <a:lvl9pPr indent="-323850" lvl="8" marL="4114800" algn="l">
              <a:spcBef>
                <a:spcPts val="300"/>
              </a:spcBef>
              <a:spcAft>
                <a:spcPts val="0"/>
              </a:spcAft>
              <a:buSzPts val="1500"/>
              <a:buChar char="•"/>
              <a:defRPr sz="1500"/>
            </a:lvl9pPr>
          </a:lstStyle>
          <a:p/>
        </p:txBody>
      </p:sp>
      <p:sp>
        <p:nvSpPr>
          <p:cNvPr id="66" name="Google Shape;66;p12"/>
          <p:cNvSpPr txBox="1"/>
          <p:nvPr>
            <p:ph idx="2" type="body"/>
          </p:nvPr>
        </p:nvSpPr>
        <p:spPr>
          <a:xfrm>
            <a:off x="443917" y="1143000"/>
            <a:ext cx="2673600" cy="3486000"/>
          </a:xfrm>
          <a:prstGeom prst="rect">
            <a:avLst/>
          </a:prstGeom>
          <a:noFill/>
          <a:ln>
            <a:noFill/>
          </a:ln>
        </p:spPr>
        <p:txBody>
          <a:bodyPr anchorCtr="0" anchor="t" bIns="34275" lIns="68575" spcFirstLastPara="1" rIns="68575" wrap="square" tIns="34275">
            <a:normAutofit/>
          </a:bodyPr>
          <a:lstStyle>
            <a:lvl1pPr indent="-228600" lvl="0" marL="457200" algn="l">
              <a:lnSpc>
                <a:spcPct val="95000"/>
              </a:lnSpc>
              <a:spcBef>
                <a:spcPts val="900"/>
              </a:spcBef>
              <a:spcAft>
                <a:spcPts val="0"/>
              </a:spcAft>
              <a:buSzPts val="1500"/>
              <a:buNone/>
              <a:defRPr sz="1500">
                <a:solidFill>
                  <a:schemeClr val="dk2"/>
                </a:solidFill>
              </a:defRPr>
            </a:lvl1pPr>
            <a:lvl2pPr indent="-228600" lvl="1" marL="914400" algn="l">
              <a:lnSpc>
                <a:spcPct val="95000"/>
              </a:lnSpc>
              <a:spcBef>
                <a:spcPts val="500"/>
              </a:spcBef>
              <a:spcAft>
                <a:spcPts val="0"/>
              </a:spcAft>
              <a:buSzPts val="900"/>
              <a:buNone/>
              <a:defRPr sz="900"/>
            </a:lvl2pPr>
            <a:lvl3pPr indent="-228600" lvl="2" marL="1371600" algn="l">
              <a:lnSpc>
                <a:spcPct val="95000"/>
              </a:lnSpc>
              <a:spcBef>
                <a:spcPts val="500"/>
              </a:spcBef>
              <a:spcAft>
                <a:spcPts val="0"/>
              </a:spcAft>
              <a:buSzPts val="800"/>
              <a:buNone/>
              <a:defRPr sz="800"/>
            </a:lvl3pPr>
            <a:lvl4pPr indent="-228600" lvl="3" marL="1828800" algn="l">
              <a:lnSpc>
                <a:spcPct val="95000"/>
              </a:lnSpc>
              <a:spcBef>
                <a:spcPts val="500"/>
              </a:spcBef>
              <a:spcAft>
                <a:spcPts val="0"/>
              </a:spcAft>
              <a:buSzPts val="700"/>
              <a:buNone/>
              <a:defRPr sz="700"/>
            </a:lvl4pPr>
            <a:lvl5pPr indent="-228600" lvl="4" marL="2286000" algn="l">
              <a:lnSpc>
                <a:spcPct val="95000"/>
              </a:lnSpc>
              <a:spcBef>
                <a:spcPts val="500"/>
              </a:spcBef>
              <a:spcAft>
                <a:spcPts val="0"/>
              </a:spcAft>
              <a:buSzPts val="700"/>
              <a:buNone/>
              <a:defRPr sz="700"/>
            </a:lvl5pPr>
            <a:lvl6pPr indent="-228600" lvl="5" marL="2743200" algn="l">
              <a:spcBef>
                <a:spcPts val="100"/>
              </a:spcBef>
              <a:spcAft>
                <a:spcPts val="0"/>
              </a:spcAft>
              <a:buSzPts val="700"/>
              <a:buNone/>
              <a:defRPr sz="700"/>
            </a:lvl6pPr>
            <a:lvl7pPr indent="-228600" lvl="6" marL="3200400" algn="l">
              <a:spcBef>
                <a:spcPts val="100"/>
              </a:spcBef>
              <a:spcAft>
                <a:spcPts val="0"/>
              </a:spcAft>
              <a:buSzPts val="700"/>
              <a:buNone/>
              <a:defRPr sz="700"/>
            </a:lvl7pPr>
            <a:lvl8pPr indent="-228600" lvl="7" marL="3657600" algn="l">
              <a:spcBef>
                <a:spcPts val="100"/>
              </a:spcBef>
              <a:spcAft>
                <a:spcPts val="0"/>
              </a:spcAft>
              <a:buSzPts val="700"/>
              <a:buNone/>
              <a:defRPr sz="700"/>
            </a:lvl8pPr>
            <a:lvl9pPr indent="-228600" lvl="8" marL="4114800" algn="l">
              <a:spcBef>
                <a:spcPts val="100"/>
              </a:spcBef>
              <a:spcAft>
                <a:spcPts val="0"/>
              </a:spcAft>
              <a:buSzPts val="700"/>
              <a:buNone/>
              <a:defRPr sz="700"/>
            </a:lvl9pPr>
          </a:lstStyle>
          <a:p/>
        </p:txBody>
      </p:sp>
      <p:sp>
        <p:nvSpPr>
          <p:cNvPr id="67" name="Google Shape;67;p12"/>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cxnSp>
        <p:nvCxnSpPr>
          <p:cNvPr id="68" name="Google Shape;68;p12"/>
          <p:cNvCxnSpPr/>
          <p:nvPr/>
        </p:nvCxnSpPr>
        <p:spPr>
          <a:xfrm rot="5400000">
            <a:off x="1835404" y="2685895"/>
            <a:ext cx="2857500" cy="1500"/>
          </a:xfrm>
          <a:prstGeom prst="straightConnector1">
            <a:avLst/>
          </a:prstGeom>
          <a:noFill/>
          <a:ln cap="flat" cmpd="sng" w="15875">
            <a:solidFill>
              <a:srgbClr val="B5B5B5"/>
            </a:solidFill>
            <a:prstDash val="solid"/>
            <a:round/>
            <a:headEnd len="sm" w="sm" type="none"/>
            <a:tailEnd len="sm" w="sm" type="none"/>
          </a:ln>
        </p:spPr>
      </p:cxnSp>
      <p:sp>
        <p:nvSpPr>
          <p:cNvPr id="69" name="Google Shape;69;p12"/>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2" showMasterSp="0">
  <p:cSld name="Title2">
    <p:bg>
      <p:bgPr>
        <a:solidFill>
          <a:srgbClr val="AB192D"/>
        </a:solidFill>
      </p:bgPr>
    </p:bg>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b="0" l="0" r="0" t="0"/>
          <a:stretch/>
        </p:blipFill>
        <p:spPr>
          <a:xfrm>
            <a:off x="533400" y="742951"/>
            <a:ext cx="2537579" cy="828985"/>
          </a:xfrm>
          <a:prstGeom prst="rect">
            <a:avLst/>
          </a:prstGeom>
          <a:noFill/>
          <a:ln>
            <a:noFill/>
          </a:ln>
        </p:spPr>
      </p:pic>
      <p:pic>
        <p:nvPicPr>
          <p:cNvPr id="19" name="Google Shape;19;p3"/>
          <p:cNvPicPr preferRelativeResize="0"/>
          <p:nvPr/>
        </p:nvPicPr>
        <p:blipFill rotWithShape="1">
          <a:blip r:embed="rId3">
            <a:alphaModFix/>
          </a:blip>
          <a:srcRect b="0" l="0" r="0" t="0"/>
          <a:stretch/>
        </p:blipFill>
        <p:spPr>
          <a:xfrm>
            <a:off x="5948387" y="2020489"/>
            <a:ext cx="3195614" cy="3129177"/>
          </a:xfrm>
          <a:prstGeom prst="rect">
            <a:avLst/>
          </a:prstGeom>
          <a:noFill/>
          <a:ln>
            <a:noFill/>
          </a:ln>
        </p:spPr>
      </p:pic>
      <p:sp>
        <p:nvSpPr>
          <p:cNvPr id="20" name="Google Shape;20;p3"/>
          <p:cNvSpPr txBox="1"/>
          <p:nvPr>
            <p:ph type="ctrTitle"/>
          </p:nvPr>
        </p:nvSpPr>
        <p:spPr>
          <a:xfrm>
            <a:off x="457200" y="1903444"/>
            <a:ext cx="6858000" cy="1143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3000"/>
              <a:buFont typeface="Verdana"/>
              <a:buNone/>
              <a:defRPr b="1" sz="300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3"/>
          <p:cNvSpPr txBox="1"/>
          <p:nvPr>
            <p:ph idx="1" type="subTitle"/>
          </p:nvPr>
        </p:nvSpPr>
        <p:spPr>
          <a:xfrm>
            <a:off x="457200" y="3220180"/>
            <a:ext cx="6858000" cy="742800"/>
          </a:xfrm>
          <a:prstGeom prst="rect">
            <a:avLst/>
          </a:prstGeom>
          <a:noFill/>
          <a:ln>
            <a:noFill/>
          </a:ln>
        </p:spPr>
        <p:txBody>
          <a:bodyPr anchorCtr="0" anchor="t" bIns="34275" lIns="68575" spcFirstLastPara="1" rIns="68575" wrap="square" tIns="34275">
            <a:normAutofit/>
          </a:bodyPr>
          <a:lstStyle>
            <a:lvl1pPr lvl="0" algn="l">
              <a:lnSpc>
                <a:spcPct val="95000"/>
              </a:lnSpc>
              <a:spcBef>
                <a:spcPts val="900"/>
              </a:spcBef>
              <a:spcAft>
                <a:spcPts val="0"/>
              </a:spcAft>
              <a:buSzPts val="2100"/>
              <a:buNone/>
              <a:defRPr sz="2100">
                <a:solidFill>
                  <a:schemeClr val="lt1"/>
                </a:solidFill>
              </a:defRPr>
            </a:lvl1pPr>
            <a:lvl2pPr lvl="1" algn="ctr">
              <a:lnSpc>
                <a:spcPct val="95000"/>
              </a:lnSpc>
              <a:spcBef>
                <a:spcPts val="500"/>
              </a:spcBef>
              <a:spcAft>
                <a:spcPts val="0"/>
              </a:spcAft>
              <a:buSzPts val="1500"/>
              <a:buNone/>
              <a:defRPr>
                <a:solidFill>
                  <a:srgbClr val="888888"/>
                </a:solidFill>
              </a:defRPr>
            </a:lvl2pPr>
            <a:lvl3pPr lvl="2" algn="ctr">
              <a:lnSpc>
                <a:spcPct val="95000"/>
              </a:lnSpc>
              <a:spcBef>
                <a:spcPts val="500"/>
              </a:spcBef>
              <a:spcAft>
                <a:spcPts val="0"/>
              </a:spcAft>
              <a:buSzPts val="1400"/>
              <a:buNone/>
              <a:defRPr>
                <a:solidFill>
                  <a:srgbClr val="888888"/>
                </a:solidFill>
              </a:defRPr>
            </a:lvl3pPr>
            <a:lvl4pPr lvl="3" algn="ctr">
              <a:lnSpc>
                <a:spcPct val="95000"/>
              </a:lnSpc>
              <a:spcBef>
                <a:spcPts val="500"/>
              </a:spcBef>
              <a:spcAft>
                <a:spcPts val="0"/>
              </a:spcAft>
              <a:buSzPts val="1200"/>
              <a:buNone/>
              <a:defRPr>
                <a:solidFill>
                  <a:srgbClr val="888888"/>
                </a:solidFill>
              </a:defRPr>
            </a:lvl4pPr>
            <a:lvl5pPr lvl="4" algn="ctr">
              <a:lnSpc>
                <a:spcPct val="95000"/>
              </a:lnSpc>
              <a:spcBef>
                <a:spcPts val="500"/>
              </a:spcBef>
              <a:spcAft>
                <a:spcPts val="0"/>
              </a:spcAft>
              <a:buSzPts val="1200"/>
              <a:buNone/>
              <a:defRPr>
                <a:solidFill>
                  <a:srgbClr val="888888"/>
                </a:solidFill>
              </a:defRPr>
            </a:lvl5pPr>
            <a:lvl6pPr lvl="5" algn="ctr">
              <a:spcBef>
                <a:spcPts val="200"/>
              </a:spcBef>
              <a:spcAft>
                <a:spcPts val="0"/>
              </a:spcAft>
              <a:buSzPts val="1200"/>
              <a:buNone/>
              <a:defRPr>
                <a:solidFill>
                  <a:srgbClr val="888888"/>
                </a:solidFill>
              </a:defRPr>
            </a:lvl6pPr>
            <a:lvl7pPr lvl="6" algn="ctr">
              <a:spcBef>
                <a:spcPts val="200"/>
              </a:spcBef>
              <a:spcAft>
                <a:spcPts val="0"/>
              </a:spcAft>
              <a:buSzPts val="1200"/>
              <a:buNone/>
              <a:defRPr>
                <a:solidFill>
                  <a:srgbClr val="888888"/>
                </a:solidFill>
              </a:defRPr>
            </a:lvl7pPr>
            <a:lvl8pPr lvl="7" algn="ctr">
              <a:spcBef>
                <a:spcPts val="200"/>
              </a:spcBef>
              <a:spcAft>
                <a:spcPts val="0"/>
              </a:spcAft>
              <a:buSzPts val="1200"/>
              <a:buNone/>
              <a:defRPr>
                <a:solidFill>
                  <a:srgbClr val="888888"/>
                </a:solidFill>
              </a:defRPr>
            </a:lvl8pPr>
            <a:lvl9pPr lvl="8" algn="ctr">
              <a:spcBef>
                <a:spcPts val="200"/>
              </a:spcBef>
              <a:spcAft>
                <a:spcPts val="0"/>
              </a:spcAft>
              <a:buSzPts val="1200"/>
              <a:buNone/>
              <a:defRPr>
                <a:solidFill>
                  <a:srgbClr val="88888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Red" showMasterSp="0">
  <p:cSld name="BlankRed">
    <p:bg>
      <p:bgPr>
        <a:solidFill>
          <a:schemeClr val="lt2"/>
        </a:solidFill>
      </p:bgPr>
    </p:bg>
    <p:spTree>
      <p:nvGrpSpPr>
        <p:cNvPr id="22" name="Shape 22"/>
        <p:cNvGrpSpPr/>
        <p:nvPr/>
      </p:nvGrpSpPr>
      <p:grpSpPr>
        <a:xfrm>
          <a:off x="0" y="0"/>
          <a:ext cx="0" cy="0"/>
          <a:chOff x="0" y="0"/>
          <a:chExt cx="0" cy="0"/>
        </a:xfrm>
      </p:grpSpPr>
      <p:pic>
        <p:nvPicPr>
          <p:cNvPr id="23" name="Google Shape;23;p4"/>
          <p:cNvPicPr preferRelativeResize="0"/>
          <p:nvPr/>
        </p:nvPicPr>
        <p:blipFill rotWithShape="1">
          <a:blip r:embed="rId2">
            <a:alphaModFix/>
          </a:blip>
          <a:srcRect b="0" l="0" r="0" t="0"/>
          <a:stretch/>
        </p:blipFill>
        <p:spPr>
          <a:xfrm>
            <a:off x="2899598" y="800125"/>
            <a:ext cx="3344804" cy="3321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4" name="Shape 24"/>
        <p:cNvGrpSpPr/>
        <p:nvPr/>
      </p:nvGrpSpPr>
      <p:grpSpPr>
        <a:xfrm>
          <a:off x="0" y="0"/>
          <a:ext cx="0" cy="0"/>
          <a:chOff x="0" y="0"/>
          <a:chExt cx="0" cy="0"/>
        </a:xfrm>
      </p:grpSpPr>
      <p:sp>
        <p:nvSpPr>
          <p:cNvPr id="25" name="Google Shape;25;p5"/>
          <p:cNvSpPr/>
          <p:nvPr/>
        </p:nvSpPr>
        <p:spPr>
          <a:xfrm>
            <a:off x="0" y="0"/>
            <a:ext cx="9144000" cy="8574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Verdana"/>
              <a:ea typeface="Verdana"/>
              <a:cs typeface="Verdana"/>
              <a:sym typeface="Verdana"/>
            </a:endParaRPr>
          </a:p>
        </p:txBody>
      </p:sp>
      <p:sp>
        <p:nvSpPr>
          <p:cNvPr id="26" name="Google Shape;26;p5"/>
          <p:cNvSpPr txBox="1"/>
          <p:nvPr>
            <p:ph type="title"/>
          </p:nvPr>
        </p:nvSpPr>
        <p:spPr>
          <a:xfrm>
            <a:off x="469106" y="1085850"/>
            <a:ext cx="6858000" cy="12573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3000"/>
              <a:buFont typeface="Verdana"/>
              <a:buNone/>
              <a:defRPr b="1" sz="3000">
                <a:solidFill>
                  <a:srgbClr val="262626"/>
                </a:solidFill>
                <a:latin typeface="Verdana"/>
                <a:ea typeface="Verdana"/>
                <a:cs typeface="Verdana"/>
                <a:sym typeface="Verdana"/>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p5"/>
          <p:cNvSpPr txBox="1"/>
          <p:nvPr>
            <p:ph idx="1" type="body"/>
          </p:nvPr>
        </p:nvSpPr>
        <p:spPr>
          <a:xfrm>
            <a:off x="469106" y="2343150"/>
            <a:ext cx="6858000" cy="685800"/>
          </a:xfrm>
          <a:prstGeom prst="rect">
            <a:avLst/>
          </a:prstGeom>
          <a:noFill/>
          <a:ln>
            <a:noFill/>
          </a:ln>
        </p:spPr>
        <p:txBody>
          <a:bodyPr anchorCtr="0" anchor="t" bIns="34275" lIns="68575" spcFirstLastPara="1" rIns="68575" wrap="square" tIns="34275">
            <a:normAutofit/>
          </a:bodyPr>
          <a:lstStyle>
            <a:lvl1pPr indent="-228600" lvl="0" marL="457200" algn="l">
              <a:lnSpc>
                <a:spcPct val="95000"/>
              </a:lnSpc>
              <a:spcBef>
                <a:spcPts val="900"/>
              </a:spcBef>
              <a:spcAft>
                <a:spcPts val="0"/>
              </a:spcAft>
              <a:buSzPts val="2100"/>
              <a:buNone/>
              <a:defRPr sz="2100">
                <a:solidFill>
                  <a:schemeClr val="dk2"/>
                </a:solidFill>
              </a:defRPr>
            </a:lvl1pPr>
            <a:lvl2pPr indent="-228600" lvl="1" marL="914400" algn="l">
              <a:lnSpc>
                <a:spcPct val="95000"/>
              </a:lnSpc>
              <a:spcBef>
                <a:spcPts val="500"/>
              </a:spcBef>
              <a:spcAft>
                <a:spcPts val="0"/>
              </a:spcAft>
              <a:buSzPts val="1400"/>
              <a:buNone/>
              <a:defRPr sz="1400">
                <a:solidFill>
                  <a:srgbClr val="888888"/>
                </a:solidFill>
              </a:defRPr>
            </a:lvl2pPr>
            <a:lvl3pPr indent="-228600" lvl="2" marL="1371600" algn="l">
              <a:lnSpc>
                <a:spcPct val="95000"/>
              </a:lnSpc>
              <a:spcBef>
                <a:spcPts val="500"/>
              </a:spcBef>
              <a:spcAft>
                <a:spcPts val="0"/>
              </a:spcAft>
              <a:buSzPts val="1200"/>
              <a:buNone/>
              <a:defRPr sz="1200">
                <a:solidFill>
                  <a:srgbClr val="888888"/>
                </a:solidFill>
              </a:defRPr>
            </a:lvl3pPr>
            <a:lvl4pPr indent="-228600" lvl="3" marL="1828800" algn="l">
              <a:lnSpc>
                <a:spcPct val="95000"/>
              </a:lnSpc>
              <a:spcBef>
                <a:spcPts val="500"/>
              </a:spcBef>
              <a:spcAft>
                <a:spcPts val="0"/>
              </a:spcAft>
              <a:buSzPts val="1100"/>
              <a:buNone/>
              <a:defRPr sz="1100">
                <a:solidFill>
                  <a:srgbClr val="888888"/>
                </a:solidFill>
              </a:defRPr>
            </a:lvl4pPr>
            <a:lvl5pPr indent="-228600" lvl="4" marL="2286000" algn="l">
              <a:lnSpc>
                <a:spcPct val="95000"/>
              </a:lnSpc>
              <a:spcBef>
                <a:spcPts val="500"/>
              </a:spcBef>
              <a:spcAft>
                <a:spcPts val="0"/>
              </a:spcAft>
              <a:buSzPts val="1100"/>
              <a:buNone/>
              <a:defRPr sz="1100">
                <a:solidFill>
                  <a:srgbClr val="888888"/>
                </a:solidFill>
              </a:defRPr>
            </a:lvl5pPr>
            <a:lvl6pPr indent="-228600" lvl="5" marL="2743200" algn="l">
              <a:spcBef>
                <a:spcPts val="200"/>
              </a:spcBef>
              <a:spcAft>
                <a:spcPts val="0"/>
              </a:spcAft>
              <a:buSzPts val="1100"/>
              <a:buNone/>
              <a:defRPr sz="1100">
                <a:solidFill>
                  <a:srgbClr val="888888"/>
                </a:solidFill>
              </a:defRPr>
            </a:lvl6pPr>
            <a:lvl7pPr indent="-228600" lvl="6" marL="3200400" algn="l">
              <a:spcBef>
                <a:spcPts val="200"/>
              </a:spcBef>
              <a:spcAft>
                <a:spcPts val="0"/>
              </a:spcAft>
              <a:buSzPts val="1100"/>
              <a:buNone/>
              <a:defRPr sz="1100">
                <a:solidFill>
                  <a:srgbClr val="888888"/>
                </a:solidFill>
              </a:defRPr>
            </a:lvl7pPr>
            <a:lvl8pPr indent="-228600" lvl="7" marL="3657600" algn="l">
              <a:spcBef>
                <a:spcPts val="200"/>
              </a:spcBef>
              <a:spcAft>
                <a:spcPts val="0"/>
              </a:spcAft>
              <a:buSzPts val="1100"/>
              <a:buNone/>
              <a:defRPr sz="1100">
                <a:solidFill>
                  <a:srgbClr val="888888"/>
                </a:solidFill>
              </a:defRPr>
            </a:lvl8pPr>
            <a:lvl9pPr indent="-228600" lvl="8" marL="4114800" algn="l">
              <a:spcBef>
                <a:spcPts val="200"/>
              </a:spcBef>
              <a:spcAft>
                <a:spcPts val="0"/>
              </a:spcAft>
              <a:buSzPts val="1100"/>
              <a:buNone/>
              <a:defRPr sz="1100">
                <a:solidFill>
                  <a:srgbClr val="888888"/>
                </a:solidFill>
              </a:defRPr>
            </a:lvl9pPr>
          </a:lstStyle>
          <a:p/>
        </p:txBody>
      </p:sp>
      <p:sp>
        <p:nvSpPr>
          <p:cNvPr id="28" name="Google Shape;28;p5"/>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29" name="Google Shape;29;p5"/>
          <p:cNvSpPr txBox="1"/>
          <p:nvPr>
            <p:ph idx="11" type="ftr"/>
          </p:nvPr>
        </p:nvSpPr>
        <p:spPr>
          <a:xfrm>
            <a:off x="469106"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b="0" sz="1200">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descr="greyWatermark-20.png" id="30" name="Google Shape;30;p5"/>
          <p:cNvPicPr preferRelativeResize="0"/>
          <p:nvPr/>
        </p:nvPicPr>
        <p:blipFill rotWithShape="1">
          <a:blip r:embed="rId2">
            <a:alphaModFix/>
          </a:blip>
          <a:srcRect b="0" l="0" r="0" t="0"/>
          <a:stretch/>
        </p:blipFill>
        <p:spPr>
          <a:xfrm>
            <a:off x="5961819" y="2027476"/>
            <a:ext cx="3182181" cy="3116024"/>
          </a:xfrm>
          <a:prstGeom prst="rect">
            <a:avLst/>
          </a:prstGeom>
          <a:noFill/>
          <a:ln>
            <a:noFill/>
          </a:ln>
        </p:spPr>
      </p:pic>
    </p:spTree>
  </p:cSld>
  <p:clrMapOvr>
    <a:masterClrMapping/>
  </p:clrMapOvr>
  <p:extLst>
    <p:ext uri="{DCECCB84-F9BA-43D5-87BE-67443E8EF086}">
      <p15:sldGuideLst>
        <p15:guide id="1" pos="34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31" name="Shape 31"/>
        <p:cNvGrpSpPr/>
        <p:nvPr/>
      </p:nvGrpSpPr>
      <p:grpSpPr>
        <a:xfrm>
          <a:off x="0" y="0"/>
          <a:ext cx="0" cy="0"/>
          <a:chOff x="0" y="0"/>
          <a:chExt cx="0" cy="0"/>
        </a:xfrm>
      </p:grpSpPr>
      <p:sp>
        <p:nvSpPr>
          <p:cNvPr id="32" name="Google Shape;32;p6"/>
          <p:cNvSpPr txBox="1"/>
          <p:nvPr>
            <p:ph type="title"/>
          </p:nvPr>
        </p:nvSpPr>
        <p:spPr>
          <a:xfrm>
            <a:off x="457200" y="263525"/>
            <a:ext cx="8229600" cy="600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 name="Google Shape;33;p6"/>
          <p:cNvSpPr txBox="1"/>
          <p:nvPr>
            <p:ph idx="1" type="body"/>
          </p:nvPr>
        </p:nvSpPr>
        <p:spPr>
          <a:xfrm>
            <a:off x="457200" y="1143000"/>
            <a:ext cx="8229600" cy="3486000"/>
          </a:xfrm>
          <a:prstGeom prst="rect">
            <a:avLst/>
          </a:prstGeom>
          <a:noFill/>
          <a:ln>
            <a:noFill/>
          </a:ln>
        </p:spPr>
        <p:txBody>
          <a:bodyPr anchorCtr="0" anchor="t" bIns="34275" lIns="68575" spcFirstLastPara="1" rIns="68575" wrap="square" tIns="34275">
            <a:normAutofit/>
          </a:bodyPr>
          <a:lstStyle>
            <a:lvl1pPr indent="-317500" lvl="0" marL="457200" algn="l">
              <a:lnSpc>
                <a:spcPct val="95000"/>
              </a:lnSpc>
              <a:spcBef>
                <a:spcPts val="900"/>
              </a:spcBef>
              <a:spcAft>
                <a:spcPts val="0"/>
              </a:spcAft>
              <a:buSzPts val="1400"/>
              <a:buChar char="•"/>
              <a:defRPr/>
            </a:lvl1pPr>
            <a:lvl2pPr indent="-317500" lvl="1" marL="914400" algn="l">
              <a:lnSpc>
                <a:spcPct val="95000"/>
              </a:lnSpc>
              <a:spcBef>
                <a:spcPts val="500"/>
              </a:spcBef>
              <a:spcAft>
                <a:spcPts val="0"/>
              </a:spcAft>
              <a:buSzPts val="1400"/>
              <a:buChar char="─"/>
              <a:defRPr/>
            </a:lvl2pPr>
            <a:lvl3pPr indent="-317500" lvl="2" marL="1371600" algn="l">
              <a:lnSpc>
                <a:spcPct val="95000"/>
              </a:lnSpc>
              <a:spcBef>
                <a:spcPts val="500"/>
              </a:spcBef>
              <a:spcAft>
                <a:spcPts val="0"/>
              </a:spcAft>
              <a:buSzPts val="1400"/>
              <a:buChar char="▪"/>
              <a:defRPr/>
            </a:lvl3pPr>
            <a:lvl4pPr indent="-317500" lvl="3" marL="1828800" algn="l">
              <a:lnSpc>
                <a:spcPct val="95000"/>
              </a:lnSpc>
              <a:spcBef>
                <a:spcPts val="500"/>
              </a:spcBef>
              <a:spcAft>
                <a:spcPts val="0"/>
              </a:spcAft>
              <a:buSzPts val="1400"/>
              <a:buChar char="o"/>
              <a:defRPr/>
            </a:lvl4pPr>
            <a:lvl5pPr indent="-317500" lvl="4" marL="2286000" algn="l">
              <a:lnSpc>
                <a:spcPct val="95000"/>
              </a:lnSpc>
              <a:spcBef>
                <a:spcPts val="500"/>
              </a:spcBef>
              <a:spcAft>
                <a:spcPts val="0"/>
              </a:spcAft>
              <a:buSzPts val="1400"/>
              <a:buChar char="•"/>
              <a:defRPr/>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
        <p:nvSpPr>
          <p:cNvPr id="34" name="Google Shape;34;p6"/>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 name="Google Shape;35;p6"/>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7"/>
          <p:cNvSpPr txBox="1"/>
          <p:nvPr>
            <p:ph type="title"/>
          </p:nvPr>
        </p:nvSpPr>
        <p:spPr>
          <a:xfrm>
            <a:off x="457200" y="263525"/>
            <a:ext cx="8229600" cy="600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 name="Google Shape;38;p7"/>
          <p:cNvSpPr txBox="1"/>
          <p:nvPr>
            <p:ph idx="1" type="body"/>
          </p:nvPr>
        </p:nvSpPr>
        <p:spPr>
          <a:xfrm>
            <a:off x="762000" y="1257300"/>
            <a:ext cx="3657600" cy="3372000"/>
          </a:xfrm>
          <a:prstGeom prst="rect">
            <a:avLst/>
          </a:prstGeom>
          <a:noFill/>
          <a:ln>
            <a:noFill/>
          </a:ln>
        </p:spPr>
        <p:txBody>
          <a:bodyPr anchorCtr="0" anchor="t" bIns="34275" lIns="68575" spcFirstLastPara="1" rIns="68575" wrap="square" tIns="34275">
            <a:normAutofit/>
          </a:bodyPr>
          <a:lstStyle>
            <a:lvl1pPr indent="-342900" lvl="0" marL="457200" algn="l">
              <a:lnSpc>
                <a:spcPct val="95000"/>
              </a:lnSpc>
              <a:spcBef>
                <a:spcPts val="900"/>
              </a:spcBef>
              <a:spcAft>
                <a:spcPts val="0"/>
              </a:spcAft>
              <a:buSzPts val="1800"/>
              <a:buChar char="•"/>
              <a:defRPr sz="1800"/>
            </a:lvl1pPr>
            <a:lvl2pPr indent="-323850" lvl="1" marL="914400" algn="l">
              <a:lnSpc>
                <a:spcPct val="95000"/>
              </a:lnSpc>
              <a:spcBef>
                <a:spcPts val="500"/>
              </a:spcBef>
              <a:spcAft>
                <a:spcPts val="0"/>
              </a:spcAft>
              <a:buSzPts val="1500"/>
              <a:buChar char="─"/>
              <a:defRPr sz="1500"/>
            </a:lvl2pPr>
            <a:lvl3pPr indent="-317500" lvl="2" marL="1371600" algn="l">
              <a:lnSpc>
                <a:spcPct val="95000"/>
              </a:lnSpc>
              <a:spcBef>
                <a:spcPts val="500"/>
              </a:spcBef>
              <a:spcAft>
                <a:spcPts val="0"/>
              </a:spcAft>
              <a:buSzPts val="1400"/>
              <a:buChar char="▪"/>
              <a:defRPr sz="1400"/>
            </a:lvl3pPr>
            <a:lvl4pPr indent="-304800" lvl="3" marL="1828800" algn="l">
              <a:lnSpc>
                <a:spcPct val="95000"/>
              </a:lnSpc>
              <a:spcBef>
                <a:spcPts val="500"/>
              </a:spcBef>
              <a:spcAft>
                <a:spcPts val="0"/>
              </a:spcAft>
              <a:buSzPts val="1200"/>
              <a:buChar char="o"/>
              <a:defRPr sz="1200"/>
            </a:lvl4pPr>
            <a:lvl5pPr indent="-304800" lvl="4" marL="2286000" algn="l">
              <a:lnSpc>
                <a:spcPct val="95000"/>
              </a:lnSpc>
              <a:spcBef>
                <a:spcPts val="500"/>
              </a:spcBef>
              <a:spcAft>
                <a:spcPts val="0"/>
              </a:spcAft>
              <a:buSzPts val="1200"/>
              <a:buChar char="•"/>
              <a:defRPr sz="12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39" name="Google Shape;39;p7"/>
          <p:cNvSpPr txBox="1"/>
          <p:nvPr>
            <p:ph idx="2" type="body"/>
          </p:nvPr>
        </p:nvSpPr>
        <p:spPr>
          <a:xfrm>
            <a:off x="4648200" y="1257300"/>
            <a:ext cx="3657600" cy="3372000"/>
          </a:xfrm>
          <a:prstGeom prst="rect">
            <a:avLst/>
          </a:prstGeom>
          <a:noFill/>
          <a:ln>
            <a:noFill/>
          </a:ln>
        </p:spPr>
        <p:txBody>
          <a:bodyPr anchorCtr="0" anchor="t" bIns="34275" lIns="68575" spcFirstLastPara="1" rIns="68575" wrap="square" tIns="34275">
            <a:normAutofit/>
          </a:bodyPr>
          <a:lstStyle>
            <a:lvl1pPr indent="-342900" lvl="0" marL="457200" algn="l">
              <a:lnSpc>
                <a:spcPct val="95000"/>
              </a:lnSpc>
              <a:spcBef>
                <a:spcPts val="900"/>
              </a:spcBef>
              <a:spcAft>
                <a:spcPts val="0"/>
              </a:spcAft>
              <a:buSzPts val="1800"/>
              <a:buChar char="•"/>
              <a:defRPr sz="1800"/>
            </a:lvl1pPr>
            <a:lvl2pPr indent="-323850" lvl="1" marL="914400" algn="l">
              <a:lnSpc>
                <a:spcPct val="95000"/>
              </a:lnSpc>
              <a:spcBef>
                <a:spcPts val="500"/>
              </a:spcBef>
              <a:spcAft>
                <a:spcPts val="0"/>
              </a:spcAft>
              <a:buSzPts val="1500"/>
              <a:buChar char="─"/>
              <a:defRPr sz="1500"/>
            </a:lvl2pPr>
            <a:lvl3pPr indent="-317500" lvl="2" marL="1371600" algn="l">
              <a:lnSpc>
                <a:spcPct val="95000"/>
              </a:lnSpc>
              <a:spcBef>
                <a:spcPts val="500"/>
              </a:spcBef>
              <a:spcAft>
                <a:spcPts val="0"/>
              </a:spcAft>
              <a:buSzPts val="1400"/>
              <a:buChar char="▪"/>
              <a:defRPr sz="1400"/>
            </a:lvl3pPr>
            <a:lvl4pPr indent="-304800" lvl="3" marL="1828800" algn="l">
              <a:lnSpc>
                <a:spcPct val="95000"/>
              </a:lnSpc>
              <a:spcBef>
                <a:spcPts val="500"/>
              </a:spcBef>
              <a:spcAft>
                <a:spcPts val="0"/>
              </a:spcAft>
              <a:buSzPts val="1200"/>
              <a:buChar char="o"/>
              <a:defRPr sz="1200"/>
            </a:lvl4pPr>
            <a:lvl5pPr indent="-304800" lvl="4" marL="2286000" algn="l">
              <a:lnSpc>
                <a:spcPct val="95000"/>
              </a:lnSpc>
              <a:spcBef>
                <a:spcPts val="500"/>
              </a:spcBef>
              <a:spcAft>
                <a:spcPts val="0"/>
              </a:spcAft>
              <a:buSzPts val="1200"/>
              <a:buChar char="•"/>
              <a:defRPr sz="12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40" name="Google Shape;40;p7"/>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41" name="Google Shape;41;p7"/>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8"/>
          <p:cNvSpPr txBox="1"/>
          <p:nvPr>
            <p:ph type="title"/>
          </p:nvPr>
        </p:nvSpPr>
        <p:spPr>
          <a:xfrm>
            <a:off x="457200" y="263525"/>
            <a:ext cx="8229600" cy="600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8"/>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45" name="Google Shape;45;p8"/>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Caption">
  <p:cSld name="PhotoCaption">
    <p:spTree>
      <p:nvGrpSpPr>
        <p:cNvPr id="46" name="Shape 46"/>
        <p:cNvGrpSpPr/>
        <p:nvPr/>
      </p:nvGrpSpPr>
      <p:grpSpPr>
        <a:xfrm>
          <a:off x="0" y="0"/>
          <a:ext cx="0" cy="0"/>
          <a:chOff x="0" y="0"/>
          <a:chExt cx="0" cy="0"/>
        </a:xfrm>
      </p:grpSpPr>
      <p:sp>
        <p:nvSpPr>
          <p:cNvPr id="47" name="Google Shape;47;p9"/>
          <p:cNvSpPr txBox="1"/>
          <p:nvPr>
            <p:ph type="title"/>
          </p:nvPr>
        </p:nvSpPr>
        <p:spPr>
          <a:xfrm>
            <a:off x="457200" y="263525"/>
            <a:ext cx="8229600" cy="600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9"/>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49" name="Google Shape;49;p9"/>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9"/>
          <p:cNvSpPr/>
          <p:nvPr>
            <p:ph idx="2" type="pic"/>
          </p:nvPr>
        </p:nvSpPr>
        <p:spPr>
          <a:xfrm>
            <a:off x="457200" y="1143000"/>
            <a:ext cx="5867400" cy="3486000"/>
          </a:xfrm>
          <a:prstGeom prst="rect">
            <a:avLst/>
          </a:prstGeom>
          <a:noFill/>
          <a:ln>
            <a:noFill/>
          </a:ln>
        </p:spPr>
      </p:sp>
      <p:sp>
        <p:nvSpPr>
          <p:cNvPr id="51" name="Google Shape;51;p9"/>
          <p:cNvSpPr txBox="1"/>
          <p:nvPr>
            <p:ph idx="1" type="body"/>
          </p:nvPr>
        </p:nvSpPr>
        <p:spPr>
          <a:xfrm>
            <a:off x="6553200" y="1143000"/>
            <a:ext cx="2133600" cy="3486000"/>
          </a:xfrm>
          <a:prstGeom prst="rect">
            <a:avLst/>
          </a:prstGeom>
          <a:noFill/>
          <a:ln>
            <a:noFill/>
          </a:ln>
        </p:spPr>
        <p:txBody>
          <a:bodyPr anchorCtr="0" anchor="t" bIns="34275" lIns="68575" spcFirstLastPara="1" rIns="68575" wrap="square" tIns="34275">
            <a:normAutofit/>
          </a:bodyPr>
          <a:lstStyle>
            <a:lvl1pPr indent="-228600" lvl="0" marL="457200" algn="l">
              <a:lnSpc>
                <a:spcPct val="95000"/>
              </a:lnSpc>
              <a:spcBef>
                <a:spcPts val="900"/>
              </a:spcBef>
              <a:spcAft>
                <a:spcPts val="0"/>
              </a:spcAft>
              <a:buSzPts val="1500"/>
              <a:buFont typeface="Verdana"/>
              <a:buNone/>
              <a:defRPr sz="1500"/>
            </a:lvl1pPr>
            <a:lvl2pPr indent="-317500" lvl="1" marL="914400" algn="l">
              <a:lnSpc>
                <a:spcPct val="95000"/>
              </a:lnSpc>
              <a:spcBef>
                <a:spcPts val="500"/>
              </a:spcBef>
              <a:spcAft>
                <a:spcPts val="0"/>
              </a:spcAft>
              <a:buSzPts val="1400"/>
              <a:buChar char="─"/>
              <a:defRPr sz="1400"/>
            </a:lvl2pPr>
            <a:lvl3pPr indent="-304800" lvl="2" marL="1371600" algn="l">
              <a:lnSpc>
                <a:spcPct val="95000"/>
              </a:lnSpc>
              <a:spcBef>
                <a:spcPts val="500"/>
              </a:spcBef>
              <a:spcAft>
                <a:spcPts val="0"/>
              </a:spcAft>
              <a:buSzPts val="1200"/>
              <a:buChar char="▪"/>
              <a:defRPr sz="1200"/>
            </a:lvl3pPr>
            <a:lvl4pPr indent="-298450" lvl="3" marL="1828800" algn="l">
              <a:lnSpc>
                <a:spcPct val="95000"/>
              </a:lnSpc>
              <a:spcBef>
                <a:spcPts val="500"/>
              </a:spcBef>
              <a:spcAft>
                <a:spcPts val="0"/>
              </a:spcAft>
              <a:buSzPts val="1100"/>
              <a:buChar char="o"/>
              <a:defRPr sz="1100"/>
            </a:lvl4pPr>
            <a:lvl5pPr indent="-298450" lvl="4" marL="2286000" algn="l">
              <a:lnSpc>
                <a:spcPct val="95000"/>
              </a:lnSpc>
              <a:spcBef>
                <a:spcPts val="500"/>
              </a:spcBef>
              <a:spcAft>
                <a:spcPts val="0"/>
              </a:spcAft>
              <a:buSzPts val="1100"/>
              <a:buChar char="•"/>
              <a:defRPr sz="1100"/>
            </a:lvl5pPr>
            <a:lvl6pPr indent="-317500" lvl="5" marL="2743200" algn="l">
              <a:spcBef>
                <a:spcPts val="300"/>
              </a:spcBef>
              <a:spcAft>
                <a:spcPts val="0"/>
              </a:spcAft>
              <a:buSzPts val="1400"/>
              <a:buChar char="•"/>
              <a:defRPr/>
            </a:lvl6pPr>
            <a:lvl7pPr indent="-317500" lvl="6" marL="3200400" algn="l">
              <a:spcBef>
                <a:spcPts val="300"/>
              </a:spcBef>
              <a:spcAft>
                <a:spcPts val="0"/>
              </a:spcAft>
              <a:buSzPts val="1400"/>
              <a:buChar char="•"/>
              <a:defRPr/>
            </a:lvl7pPr>
            <a:lvl8pPr indent="-317500" lvl="7" marL="3657600" algn="l">
              <a:spcBef>
                <a:spcPts val="300"/>
              </a:spcBef>
              <a:spcAft>
                <a:spcPts val="0"/>
              </a:spcAft>
              <a:buSzPts val="1400"/>
              <a:buChar char="•"/>
              <a:defRPr/>
            </a:lvl8pPr>
            <a:lvl9pPr indent="-317500" lvl="8" marL="4114800" algn="l">
              <a:spcBef>
                <a:spcPts val="30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10"/>
          <p:cNvSpPr txBox="1"/>
          <p:nvPr>
            <p:ph type="title"/>
          </p:nvPr>
        </p:nvSpPr>
        <p:spPr>
          <a:xfrm>
            <a:off x="457200" y="263525"/>
            <a:ext cx="8229600" cy="6000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2400"/>
              <a:buFont typeface="Verdana"/>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10"/>
          <p:cNvSpPr txBox="1"/>
          <p:nvPr>
            <p:ph idx="1" type="body"/>
          </p:nvPr>
        </p:nvSpPr>
        <p:spPr>
          <a:xfrm>
            <a:off x="762000" y="1122552"/>
            <a:ext cx="3657600" cy="479700"/>
          </a:xfrm>
          <a:prstGeom prst="rect">
            <a:avLst/>
          </a:prstGeom>
          <a:noFill/>
          <a:ln>
            <a:noFill/>
          </a:ln>
        </p:spPr>
        <p:txBody>
          <a:bodyPr anchorCtr="0" anchor="b" bIns="34275" lIns="68575" spcFirstLastPara="1" rIns="68575" wrap="square" tIns="34275">
            <a:noAutofit/>
          </a:bodyPr>
          <a:lstStyle>
            <a:lvl1pPr indent="-228600" lvl="0" marL="457200" algn="l">
              <a:lnSpc>
                <a:spcPct val="95000"/>
              </a:lnSpc>
              <a:spcBef>
                <a:spcPts val="900"/>
              </a:spcBef>
              <a:spcAft>
                <a:spcPts val="0"/>
              </a:spcAft>
              <a:buSzPts val="1500"/>
              <a:buNone/>
              <a:defRPr b="1" sz="1500">
                <a:solidFill>
                  <a:schemeClr val="dk2"/>
                </a:solidFill>
                <a:latin typeface="Verdana"/>
                <a:ea typeface="Verdana"/>
                <a:cs typeface="Verdana"/>
                <a:sym typeface="Verdana"/>
              </a:defRPr>
            </a:lvl1pPr>
            <a:lvl2pPr indent="-228600" lvl="1" marL="914400" algn="l">
              <a:lnSpc>
                <a:spcPct val="95000"/>
              </a:lnSpc>
              <a:spcBef>
                <a:spcPts val="500"/>
              </a:spcBef>
              <a:spcAft>
                <a:spcPts val="0"/>
              </a:spcAft>
              <a:buSzPts val="1500"/>
              <a:buNone/>
              <a:defRPr b="1" sz="1500"/>
            </a:lvl2pPr>
            <a:lvl3pPr indent="-228600" lvl="2" marL="1371600" algn="l">
              <a:lnSpc>
                <a:spcPct val="95000"/>
              </a:lnSpc>
              <a:spcBef>
                <a:spcPts val="500"/>
              </a:spcBef>
              <a:spcAft>
                <a:spcPts val="0"/>
              </a:spcAft>
              <a:buSzPts val="1400"/>
              <a:buNone/>
              <a:defRPr b="1" sz="1400"/>
            </a:lvl3pPr>
            <a:lvl4pPr indent="-228600" lvl="3" marL="1828800" algn="l">
              <a:lnSpc>
                <a:spcPct val="95000"/>
              </a:lnSpc>
              <a:spcBef>
                <a:spcPts val="500"/>
              </a:spcBef>
              <a:spcAft>
                <a:spcPts val="0"/>
              </a:spcAft>
              <a:buSzPts val="1200"/>
              <a:buNone/>
              <a:defRPr b="1" sz="1200"/>
            </a:lvl4pPr>
            <a:lvl5pPr indent="-228600" lvl="4" marL="2286000" algn="l">
              <a:lnSpc>
                <a:spcPct val="95000"/>
              </a:lnSpc>
              <a:spcBef>
                <a:spcPts val="500"/>
              </a:spcBef>
              <a:spcAft>
                <a:spcPts val="0"/>
              </a:spcAft>
              <a:buSzPts val="1200"/>
              <a:buNone/>
              <a:defRPr b="1" sz="1200"/>
            </a:lvl5pPr>
            <a:lvl6pPr indent="-228600" lvl="5" marL="2743200" algn="l">
              <a:spcBef>
                <a:spcPts val="200"/>
              </a:spcBef>
              <a:spcAft>
                <a:spcPts val="0"/>
              </a:spcAft>
              <a:buSzPts val="1200"/>
              <a:buNone/>
              <a:defRPr b="1" sz="1200"/>
            </a:lvl6pPr>
            <a:lvl7pPr indent="-228600" lvl="6" marL="3200400" algn="l">
              <a:spcBef>
                <a:spcPts val="200"/>
              </a:spcBef>
              <a:spcAft>
                <a:spcPts val="0"/>
              </a:spcAft>
              <a:buSzPts val="1200"/>
              <a:buNone/>
              <a:defRPr b="1" sz="1200"/>
            </a:lvl7pPr>
            <a:lvl8pPr indent="-228600" lvl="7" marL="3657600" algn="l">
              <a:spcBef>
                <a:spcPts val="200"/>
              </a:spcBef>
              <a:spcAft>
                <a:spcPts val="0"/>
              </a:spcAft>
              <a:buSzPts val="1200"/>
              <a:buNone/>
              <a:defRPr b="1" sz="1200"/>
            </a:lvl8pPr>
            <a:lvl9pPr indent="-228600" lvl="8" marL="4114800" algn="l">
              <a:spcBef>
                <a:spcPts val="200"/>
              </a:spcBef>
              <a:spcAft>
                <a:spcPts val="0"/>
              </a:spcAft>
              <a:buSzPts val="1200"/>
              <a:buNone/>
              <a:defRPr b="1" sz="1200"/>
            </a:lvl9pPr>
          </a:lstStyle>
          <a:p/>
        </p:txBody>
      </p:sp>
      <p:sp>
        <p:nvSpPr>
          <p:cNvPr id="55" name="Google Shape;55;p10"/>
          <p:cNvSpPr txBox="1"/>
          <p:nvPr>
            <p:ph idx="2" type="body"/>
          </p:nvPr>
        </p:nvSpPr>
        <p:spPr>
          <a:xfrm>
            <a:off x="762000" y="1662300"/>
            <a:ext cx="3657600" cy="2967000"/>
          </a:xfrm>
          <a:prstGeom prst="rect">
            <a:avLst/>
          </a:prstGeom>
          <a:noFill/>
          <a:ln>
            <a:noFill/>
          </a:ln>
        </p:spPr>
        <p:txBody>
          <a:bodyPr anchorCtr="0" anchor="t" bIns="34275" lIns="68575" spcFirstLastPara="1" rIns="68575" wrap="square" tIns="34275">
            <a:normAutofit/>
          </a:bodyPr>
          <a:lstStyle>
            <a:lvl1pPr indent="-323850" lvl="0" marL="457200" algn="l">
              <a:lnSpc>
                <a:spcPct val="95000"/>
              </a:lnSpc>
              <a:spcBef>
                <a:spcPts val="900"/>
              </a:spcBef>
              <a:spcAft>
                <a:spcPts val="0"/>
              </a:spcAft>
              <a:buSzPts val="1500"/>
              <a:buChar char="•"/>
              <a:defRPr sz="1500"/>
            </a:lvl1pPr>
            <a:lvl2pPr indent="-317500" lvl="1" marL="914400" algn="l">
              <a:lnSpc>
                <a:spcPct val="95000"/>
              </a:lnSpc>
              <a:spcBef>
                <a:spcPts val="500"/>
              </a:spcBef>
              <a:spcAft>
                <a:spcPts val="0"/>
              </a:spcAft>
              <a:buSzPts val="1400"/>
              <a:buChar char="─"/>
              <a:defRPr sz="1400"/>
            </a:lvl2pPr>
            <a:lvl3pPr indent="-304800" lvl="2" marL="1371600" algn="l">
              <a:lnSpc>
                <a:spcPct val="95000"/>
              </a:lnSpc>
              <a:spcBef>
                <a:spcPts val="500"/>
              </a:spcBef>
              <a:spcAft>
                <a:spcPts val="0"/>
              </a:spcAft>
              <a:buSzPts val="1200"/>
              <a:buChar char="▪"/>
              <a:defRPr sz="1200"/>
            </a:lvl3pPr>
            <a:lvl4pPr indent="-298450" lvl="3" marL="1828800" algn="l">
              <a:lnSpc>
                <a:spcPct val="95000"/>
              </a:lnSpc>
              <a:spcBef>
                <a:spcPts val="500"/>
              </a:spcBef>
              <a:spcAft>
                <a:spcPts val="0"/>
              </a:spcAft>
              <a:buSzPts val="1100"/>
              <a:buChar char="o"/>
              <a:defRPr sz="1100"/>
            </a:lvl4pPr>
            <a:lvl5pPr indent="-298450" lvl="4" marL="2286000" algn="l">
              <a:lnSpc>
                <a:spcPct val="95000"/>
              </a:lnSpc>
              <a:spcBef>
                <a:spcPts val="500"/>
              </a:spcBef>
              <a:spcAft>
                <a:spcPts val="0"/>
              </a:spcAft>
              <a:buSzPts val="1100"/>
              <a:buChar char="•"/>
              <a:defRPr sz="1100"/>
            </a:lvl5pPr>
            <a:lvl6pPr indent="-304800" lvl="5" marL="2743200" algn="l">
              <a:spcBef>
                <a:spcPts val="200"/>
              </a:spcBef>
              <a:spcAft>
                <a:spcPts val="0"/>
              </a:spcAft>
              <a:buSzPts val="1200"/>
              <a:buChar char="•"/>
              <a:defRPr sz="1200"/>
            </a:lvl6pPr>
            <a:lvl7pPr indent="-304800" lvl="6" marL="3200400" algn="l">
              <a:spcBef>
                <a:spcPts val="200"/>
              </a:spcBef>
              <a:spcAft>
                <a:spcPts val="0"/>
              </a:spcAft>
              <a:buSzPts val="1200"/>
              <a:buChar char="•"/>
              <a:defRPr sz="1200"/>
            </a:lvl7pPr>
            <a:lvl8pPr indent="-304800" lvl="7" marL="3657600" algn="l">
              <a:spcBef>
                <a:spcPts val="200"/>
              </a:spcBef>
              <a:spcAft>
                <a:spcPts val="0"/>
              </a:spcAft>
              <a:buSzPts val="1200"/>
              <a:buChar char="•"/>
              <a:defRPr sz="1200"/>
            </a:lvl8pPr>
            <a:lvl9pPr indent="-304800" lvl="8" marL="4114800" algn="l">
              <a:spcBef>
                <a:spcPts val="200"/>
              </a:spcBef>
              <a:spcAft>
                <a:spcPts val="0"/>
              </a:spcAft>
              <a:buSzPts val="1200"/>
              <a:buChar char="•"/>
              <a:defRPr sz="1200"/>
            </a:lvl9pPr>
          </a:lstStyle>
          <a:p/>
        </p:txBody>
      </p:sp>
      <p:sp>
        <p:nvSpPr>
          <p:cNvPr id="56" name="Google Shape;56;p10"/>
          <p:cNvSpPr txBox="1"/>
          <p:nvPr>
            <p:ph idx="3" type="body"/>
          </p:nvPr>
        </p:nvSpPr>
        <p:spPr>
          <a:xfrm>
            <a:off x="4648200" y="1122552"/>
            <a:ext cx="3657600" cy="479700"/>
          </a:xfrm>
          <a:prstGeom prst="rect">
            <a:avLst/>
          </a:prstGeom>
          <a:noFill/>
          <a:ln>
            <a:noFill/>
          </a:ln>
        </p:spPr>
        <p:txBody>
          <a:bodyPr anchorCtr="0" anchor="b" bIns="34275" lIns="68575" spcFirstLastPara="1" rIns="68575" wrap="square" tIns="34275">
            <a:noAutofit/>
          </a:bodyPr>
          <a:lstStyle>
            <a:lvl1pPr indent="-228600" lvl="0" marL="457200" algn="l">
              <a:lnSpc>
                <a:spcPct val="95000"/>
              </a:lnSpc>
              <a:spcBef>
                <a:spcPts val="900"/>
              </a:spcBef>
              <a:spcAft>
                <a:spcPts val="0"/>
              </a:spcAft>
              <a:buSzPts val="1500"/>
              <a:buNone/>
              <a:defRPr b="1" sz="1500">
                <a:solidFill>
                  <a:schemeClr val="dk2"/>
                </a:solidFill>
                <a:latin typeface="Verdana"/>
                <a:ea typeface="Verdana"/>
                <a:cs typeface="Verdana"/>
                <a:sym typeface="Verdana"/>
              </a:defRPr>
            </a:lvl1pPr>
            <a:lvl2pPr indent="-228600" lvl="1" marL="914400" algn="l">
              <a:lnSpc>
                <a:spcPct val="95000"/>
              </a:lnSpc>
              <a:spcBef>
                <a:spcPts val="500"/>
              </a:spcBef>
              <a:spcAft>
                <a:spcPts val="0"/>
              </a:spcAft>
              <a:buSzPts val="1500"/>
              <a:buNone/>
              <a:defRPr b="1" sz="1500"/>
            </a:lvl2pPr>
            <a:lvl3pPr indent="-228600" lvl="2" marL="1371600" algn="l">
              <a:lnSpc>
                <a:spcPct val="95000"/>
              </a:lnSpc>
              <a:spcBef>
                <a:spcPts val="500"/>
              </a:spcBef>
              <a:spcAft>
                <a:spcPts val="0"/>
              </a:spcAft>
              <a:buSzPts val="1400"/>
              <a:buNone/>
              <a:defRPr b="1" sz="1400"/>
            </a:lvl3pPr>
            <a:lvl4pPr indent="-228600" lvl="3" marL="1828800" algn="l">
              <a:lnSpc>
                <a:spcPct val="95000"/>
              </a:lnSpc>
              <a:spcBef>
                <a:spcPts val="500"/>
              </a:spcBef>
              <a:spcAft>
                <a:spcPts val="0"/>
              </a:spcAft>
              <a:buSzPts val="1200"/>
              <a:buNone/>
              <a:defRPr b="1" sz="1200"/>
            </a:lvl4pPr>
            <a:lvl5pPr indent="-228600" lvl="4" marL="2286000" algn="l">
              <a:lnSpc>
                <a:spcPct val="95000"/>
              </a:lnSpc>
              <a:spcBef>
                <a:spcPts val="500"/>
              </a:spcBef>
              <a:spcAft>
                <a:spcPts val="0"/>
              </a:spcAft>
              <a:buSzPts val="1200"/>
              <a:buNone/>
              <a:defRPr b="1" sz="1200"/>
            </a:lvl5pPr>
            <a:lvl6pPr indent="-228600" lvl="5" marL="2743200" algn="l">
              <a:spcBef>
                <a:spcPts val="200"/>
              </a:spcBef>
              <a:spcAft>
                <a:spcPts val="0"/>
              </a:spcAft>
              <a:buSzPts val="1200"/>
              <a:buNone/>
              <a:defRPr b="1" sz="1200"/>
            </a:lvl6pPr>
            <a:lvl7pPr indent="-228600" lvl="6" marL="3200400" algn="l">
              <a:spcBef>
                <a:spcPts val="200"/>
              </a:spcBef>
              <a:spcAft>
                <a:spcPts val="0"/>
              </a:spcAft>
              <a:buSzPts val="1200"/>
              <a:buNone/>
              <a:defRPr b="1" sz="1200"/>
            </a:lvl7pPr>
            <a:lvl8pPr indent="-228600" lvl="7" marL="3657600" algn="l">
              <a:spcBef>
                <a:spcPts val="200"/>
              </a:spcBef>
              <a:spcAft>
                <a:spcPts val="0"/>
              </a:spcAft>
              <a:buSzPts val="1200"/>
              <a:buNone/>
              <a:defRPr b="1" sz="1200"/>
            </a:lvl8pPr>
            <a:lvl9pPr indent="-228600" lvl="8" marL="4114800" algn="l">
              <a:spcBef>
                <a:spcPts val="200"/>
              </a:spcBef>
              <a:spcAft>
                <a:spcPts val="0"/>
              </a:spcAft>
              <a:buSzPts val="1200"/>
              <a:buNone/>
              <a:defRPr b="1" sz="1200"/>
            </a:lvl9pPr>
          </a:lstStyle>
          <a:p/>
        </p:txBody>
      </p:sp>
      <p:sp>
        <p:nvSpPr>
          <p:cNvPr id="57" name="Google Shape;57;p10"/>
          <p:cNvSpPr txBox="1"/>
          <p:nvPr>
            <p:ph idx="4" type="body"/>
          </p:nvPr>
        </p:nvSpPr>
        <p:spPr>
          <a:xfrm>
            <a:off x="4648200" y="1662300"/>
            <a:ext cx="3657600" cy="2967000"/>
          </a:xfrm>
          <a:prstGeom prst="rect">
            <a:avLst/>
          </a:prstGeom>
          <a:noFill/>
          <a:ln>
            <a:noFill/>
          </a:ln>
        </p:spPr>
        <p:txBody>
          <a:bodyPr anchorCtr="0" anchor="t" bIns="34275" lIns="68575" spcFirstLastPara="1" rIns="68575" wrap="square" tIns="34275">
            <a:normAutofit/>
          </a:bodyPr>
          <a:lstStyle>
            <a:lvl1pPr indent="-323850" lvl="0" marL="457200" algn="l">
              <a:lnSpc>
                <a:spcPct val="95000"/>
              </a:lnSpc>
              <a:spcBef>
                <a:spcPts val="900"/>
              </a:spcBef>
              <a:spcAft>
                <a:spcPts val="0"/>
              </a:spcAft>
              <a:buSzPts val="1500"/>
              <a:buChar char="•"/>
              <a:defRPr sz="1500"/>
            </a:lvl1pPr>
            <a:lvl2pPr indent="-317500" lvl="1" marL="914400" algn="l">
              <a:lnSpc>
                <a:spcPct val="95000"/>
              </a:lnSpc>
              <a:spcBef>
                <a:spcPts val="500"/>
              </a:spcBef>
              <a:spcAft>
                <a:spcPts val="0"/>
              </a:spcAft>
              <a:buSzPts val="1400"/>
              <a:buChar char="─"/>
              <a:defRPr sz="1400"/>
            </a:lvl2pPr>
            <a:lvl3pPr indent="-304800" lvl="2" marL="1371600" algn="l">
              <a:lnSpc>
                <a:spcPct val="95000"/>
              </a:lnSpc>
              <a:spcBef>
                <a:spcPts val="500"/>
              </a:spcBef>
              <a:spcAft>
                <a:spcPts val="0"/>
              </a:spcAft>
              <a:buSzPts val="1200"/>
              <a:buChar char="▪"/>
              <a:defRPr sz="1200"/>
            </a:lvl3pPr>
            <a:lvl4pPr indent="-298450" lvl="3" marL="1828800" algn="l">
              <a:lnSpc>
                <a:spcPct val="95000"/>
              </a:lnSpc>
              <a:spcBef>
                <a:spcPts val="500"/>
              </a:spcBef>
              <a:spcAft>
                <a:spcPts val="0"/>
              </a:spcAft>
              <a:buSzPts val="1100"/>
              <a:buChar char="o"/>
              <a:defRPr sz="1100"/>
            </a:lvl4pPr>
            <a:lvl5pPr indent="-298450" lvl="4" marL="2286000" algn="l">
              <a:lnSpc>
                <a:spcPct val="95000"/>
              </a:lnSpc>
              <a:spcBef>
                <a:spcPts val="500"/>
              </a:spcBef>
              <a:spcAft>
                <a:spcPts val="0"/>
              </a:spcAft>
              <a:buSzPts val="1100"/>
              <a:buChar char="•"/>
              <a:defRPr sz="1100"/>
            </a:lvl5pPr>
            <a:lvl6pPr indent="-304800" lvl="5" marL="2743200" algn="l">
              <a:spcBef>
                <a:spcPts val="200"/>
              </a:spcBef>
              <a:spcAft>
                <a:spcPts val="0"/>
              </a:spcAft>
              <a:buSzPts val="1200"/>
              <a:buChar char="•"/>
              <a:defRPr sz="1200"/>
            </a:lvl6pPr>
            <a:lvl7pPr indent="-304800" lvl="6" marL="3200400" algn="l">
              <a:spcBef>
                <a:spcPts val="200"/>
              </a:spcBef>
              <a:spcAft>
                <a:spcPts val="0"/>
              </a:spcAft>
              <a:buSzPts val="1200"/>
              <a:buChar char="•"/>
              <a:defRPr sz="1200"/>
            </a:lvl7pPr>
            <a:lvl8pPr indent="-304800" lvl="7" marL="3657600" algn="l">
              <a:spcBef>
                <a:spcPts val="200"/>
              </a:spcBef>
              <a:spcAft>
                <a:spcPts val="0"/>
              </a:spcAft>
              <a:buSzPts val="1200"/>
              <a:buChar char="•"/>
              <a:defRPr sz="1200"/>
            </a:lvl8pPr>
            <a:lvl9pPr indent="-304800" lvl="8" marL="4114800" algn="l">
              <a:spcBef>
                <a:spcPts val="200"/>
              </a:spcBef>
              <a:spcAft>
                <a:spcPts val="0"/>
              </a:spcAft>
              <a:buSzPts val="1200"/>
              <a:buChar char="•"/>
              <a:defRPr sz="1200"/>
            </a:lvl9pPr>
          </a:lstStyle>
          <a:p/>
        </p:txBody>
      </p:sp>
      <p:sp>
        <p:nvSpPr>
          <p:cNvPr id="58" name="Google Shape;58;p10"/>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
        <p:nvSpPr>
          <p:cNvPr id="59" name="Google Shape;59;p10"/>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63525"/>
            <a:ext cx="8229600" cy="600000"/>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Clr>
                <a:srgbClr val="262626"/>
              </a:buClr>
              <a:buSzPts val="2400"/>
              <a:buFont typeface="Verdana"/>
              <a:buNone/>
              <a:defRPr b="1" i="0" sz="2400" u="none" cap="none" strike="noStrike">
                <a:solidFill>
                  <a:srgbClr val="262626"/>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7" name="Google Shape;7;p1"/>
          <p:cNvSpPr txBox="1"/>
          <p:nvPr>
            <p:ph idx="1" type="body"/>
          </p:nvPr>
        </p:nvSpPr>
        <p:spPr>
          <a:xfrm>
            <a:off x="457200" y="1143000"/>
            <a:ext cx="8229600" cy="3486000"/>
          </a:xfrm>
          <a:prstGeom prst="rect">
            <a:avLst/>
          </a:prstGeom>
          <a:noFill/>
          <a:ln>
            <a:noFill/>
          </a:ln>
        </p:spPr>
        <p:txBody>
          <a:bodyPr anchorCtr="0" anchor="t" bIns="34275" lIns="68575" spcFirstLastPara="1" rIns="68575" wrap="square" tIns="34275">
            <a:normAutofit/>
          </a:bodyPr>
          <a:lstStyle>
            <a:lvl1pPr indent="-342900" lvl="0" marL="457200" marR="0" rtl="0" algn="l">
              <a:lnSpc>
                <a:spcPct val="95000"/>
              </a:lnSpc>
              <a:spcBef>
                <a:spcPts val="900"/>
              </a:spcBef>
              <a:spcAft>
                <a:spcPts val="0"/>
              </a:spcAft>
              <a:buClr>
                <a:schemeClr val="lt2"/>
              </a:buClr>
              <a:buSzPts val="1800"/>
              <a:buFont typeface="Arial"/>
              <a:buChar char="•"/>
              <a:defRPr b="0" i="0" sz="1800" u="none" cap="none" strike="noStrike">
                <a:solidFill>
                  <a:schemeClr val="dk1"/>
                </a:solidFill>
                <a:latin typeface="Verdana"/>
                <a:ea typeface="Verdana"/>
                <a:cs typeface="Verdana"/>
                <a:sym typeface="Verdana"/>
              </a:defRPr>
            </a:lvl1pPr>
            <a:lvl2pPr indent="-323850" lvl="1" marL="914400" marR="0" rtl="0" algn="l">
              <a:lnSpc>
                <a:spcPct val="95000"/>
              </a:lnSpc>
              <a:spcBef>
                <a:spcPts val="500"/>
              </a:spcBef>
              <a:spcAft>
                <a:spcPts val="0"/>
              </a:spcAft>
              <a:buClr>
                <a:schemeClr val="lt2"/>
              </a:buClr>
              <a:buSzPts val="1500"/>
              <a:buFont typeface="Verdana"/>
              <a:buChar char="─"/>
              <a:defRPr b="0" i="0" sz="1500" u="none" cap="none" strike="noStrike">
                <a:solidFill>
                  <a:schemeClr val="dk1"/>
                </a:solidFill>
                <a:latin typeface="Verdana"/>
                <a:ea typeface="Verdana"/>
                <a:cs typeface="Verdana"/>
                <a:sym typeface="Verdana"/>
              </a:defRPr>
            </a:lvl2pPr>
            <a:lvl3pPr indent="-317500" lvl="2" marL="1371600" marR="0" rtl="0" algn="l">
              <a:lnSpc>
                <a:spcPct val="95000"/>
              </a:lnSpc>
              <a:spcBef>
                <a:spcPts val="500"/>
              </a:spcBef>
              <a:spcAft>
                <a:spcPts val="0"/>
              </a:spcAft>
              <a:buClr>
                <a:schemeClr val="lt2"/>
              </a:buClr>
              <a:buSzPts val="1400"/>
              <a:buFont typeface="Noto Sans Symbols"/>
              <a:buChar char="▪"/>
              <a:defRPr b="0" i="0" sz="1400" u="none" cap="none" strike="noStrike">
                <a:solidFill>
                  <a:schemeClr val="dk1"/>
                </a:solidFill>
                <a:latin typeface="Verdana"/>
                <a:ea typeface="Verdana"/>
                <a:cs typeface="Verdana"/>
                <a:sym typeface="Verdana"/>
              </a:defRPr>
            </a:lvl3pPr>
            <a:lvl4pPr indent="-304800" lvl="3" marL="1828800" marR="0" rtl="0" algn="l">
              <a:lnSpc>
                <a:spcPct val="95000"/>
              </a:lnSpc>
              <a:spcBef>
                <a:spcPts val="500"/>
              </a:spcBef>
              <a:spcAft>
                <a:spcPts val="0"/>
              </a:spcAft>
              <a:buClr>
                <a:schemeClr val="lt2"/>
              </a:buClr>
              <a:buSzPts val="1200"/>
              <a:buFont typeface="Courier New"/>
              <a:buChar char="o"/>
              <a:defRPr b="0" i="0" sz="1200" u="none" cap="none" strike="noStrike">
                <a:solidFill>
                  <a:schemeClr val="dk1"/>
                </a:solidFill>
                <a:latin typeface="Verdana"/>
                <a:ea typeface="Verdana"/>
                <a:cs typeface="Verdana"/>
                <a:sym typeface="Verdana"/>
              </a:defRPr>
            </a:lvl4pPr>
            <a:lvl5pPr indent="-304800" lvl="4" marL="2286000" marR="0" rtl="0" algn="l">
              <a:lnSpc>
                <a:spcPct val="95000"/>
              </a:lnSpc>
              <a:spcBef>
                <a:spcPts val="500"/>
              </a:spcBef>
              <a:spcAft>
                <a:spcPts val="0"/>
              </a:spcAft>
              <a:buClr>
                <a:schemeClr val="lt2"/>
              </a:buClr>
              <a:buSzPts val="1200"/>
              <a:buFont typeface="Arial"/>
              <a:buChar char="•"/>
              <a:defRPr b="0" i="0" sz="1200" u="none" cap="none" strike="noStrike">
                <a:solidFill>
                  <a:schemeClr val="dk1"/>
                </a:solidFill>
                <a:latin typeface="Verdana"/>
                <a:ea typeface="Verdana"/>
                <a:cs typeface="Verdana"/>
                <a:sym typeface="Verdana"/>
              </a:defRPr>
            </a:lvl5pPr>
            <a:lvl6pPr indent="-304800" lvl="5" marL="2743200" marR="0" rtl="0" algn="l">
              <a:spcBef>
                <a:spcPts val="200"/>
              </a:spcBef>
              <a:spcAft>
                <a:spcPts val="0"/>
              </a:spcAft>
              <a:buClr>
                <a:schemeClr val="accent1"/>
              </a:buClr>
              <a:buSzPts val="1200"/>
              <a:buFont typeface="Arial"/>
              <a:buChar char="•"/>
              <a:defRPr b="0" i="0" sz="1200" u="none" cap="none" strike="noStrike">
                <a:solidFill>
                  <a:schemeClr val="dk2"/>
                </a:solidFill>
                <a:latin typeface="Verdana"/>
                <a:ea typeface="Verdana"/>
                <a:cs typeface="Verdana"/>
                <a:sym typeface="Verdana"/>
              </a:defRPr>
            </a:lvl6pPr>
            <a:lvl7pPr indent="-304800" lvl="6" marL="3200400" marR="0" rtl="0" algn="l">
              <a:spcBef>
                <a:spcPts val="200"/>
              </a:spcBef>
              <a:spcAft>
                <a:spcPts val="0"/>
              </a:spcAft>
              <a:buClr>
                <a:schemeClr val="accent1"/>
              </a:buClr>
              <a:buSzPts val="1200"/>
              <a:buFont typeface="Arial"/>
              <a:buChar char="•"/>
              <a:defRPr b="0" i="0" sz="1200" u="none" cap="none" strike="noStrike">
                <a:solidFill>
                  <a:schemeClr val="dk2"/>
                </a:solidFill>
                <a:latin typeface="Verdana"/>
                <a:ea typeface="Verdana"/>
                <a:cs typeface="Verdana"/>
                <a:sym typeface="Verdana"/>
              </a:defRPr>
            </a:lvl7pPr>
            <a:lvl8pPr indent="-304800" lvl="7" marL="3657600" marR="0" rtl="0" algn="l">
              <a:spcBef>
                <a:spcPts val="200"/>
              </a:spcBef>
              <a:spcAft>
                <a:spcPts val="0"/>
              </a:spcAft>
              <a:buClr>
                <a:schemeClr val="accent1"/>
              </a:buClr>
              <a:buSzPts val="1200"/>
              <a:buFont typeface="Arial"/>
              <a:buChar char="•"/>
              <a:defRPr b="0" i="0" sz="1200" u="none" cap="none" strike="noStrike">
                <a:solidFill>
                  <a:schemeClr val="dk2"/>
                </a:solidFill>
                <a:latin typeface="Verdana"/>
                <a:ea typeface="Verdana"/>
                <a:cs typeface="Verdana"/>
                <a:sym typeface="Verdana"/>
              </a:defRPr>
            </a:lvl8pPr>
            <a:lvl9pPr indent="-304800" lvl="8" marL="4114800" marR="0" rtl="0" algn="l">
              <a:spcBef>
                <a:spcPts val="200"/>
              </a:spcBef>
              <a:spcAft>
                <a:spcPts val="0"/>
              </a:spcAft>
              <a:buClr>
                <a:schemeClr val="accent1"/>
              </a:buClr>
              <a:buSzPts val="1200"/>
              <a:buFont typeface="Arial"/>
              <a:buChar char="•"/>
              <a:defRPr b="0" i="0" sz="1200" u="none" cap="none" strike="noStrike">
                <a:solidFill>
                  <a:schemeClr val="dk2"/>
                </a:solidFill>
                <a:latin typeface="Verdana"/>
                <a:ea typeface="Verdana"/>
                <a:cs typeface="Verdana"/>
                <a:sym typeface="Verdana"/>
              </a:defRPr>
            </a:lvl9pPr>
          </a:lstStyle>
          <a:p/>
        </p:txBody>
      </p:sp>
      <p:sp>
        <p:nvSpPr>
          <p:cNvPr id="8" name="Google Shape;8;p1"/>
          <p:cNvSpPr txBox="1"/>
          <p:nvPr>
            <p:ph idx="12" type="sldNum"/>
          </p:nvPr>
        </p:nvSpPr>
        <p:spPr>
          <a:xfrm>
            <a:off x="1" y="4790748"/>
            <a:ext cx="457200" cy="295500"/>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b="0" i="0" sz="900" u="none" cap="none" strike="noStrike">
                <a:solidFill>
                  <a:srgbClr val="262626"/>
                </a:solidFill>
                <a:latin typeface="Verdana"/>
                <a:ea typeface="Verdana"/>
                <a:cs typeface="Verdana"/>
                <a:sym typeface="Verdana"/>
              </a:defRPr>
            </a:lvl1pPr>
            <a:lvl2pPr indent="0" lvl="1" marL="0" marR="0" rtl="0" algn="l">
              <a:spcBef>
                <a:spcPts val="0"/>
              </a:spcBef>
              <a:buNone/>
              <a:defRPr b="0" i="0" sz="900" u="none" cap="none" strike="noStrike">
                <a:solidFill>
                  <a:srgbClr val="262626"/>
                </a:solidFill>
                <a:latin typeface="Verdana"/>
                <a:ea typeface="Verdana"/>
                <a:cs typeface="Verdana"/>
                <a:sym typeface="Verdana"/>
              </a:defRPr>
            </a:lvl2pPr>
            <a:lvl3pPr indent="0" lvl="2" marL="0" marR="0" rtl="0" algn="l">
              <a:spcBef>
                <a:spcPts val="0"/>
              </a:spcBef>
              <a:buNone/>
              <a:defRPr b="0" i="0" sz="900" u="none" cap="none" strike="noStrike">
                <a:solidFill>
                  <a:srgbClr val="262626"/>
                </a:solidFill>
                <a:latin typeface="Verdana"/>
                <a:ea typeface="Verdana"/>
                <a:cs typeface="Verdana"/>
                <a:sym typeface="Verdana"/>
              </a:defRPr>
            </a:lvl3pPr>
            <a:lvl4pPr indent="0" lvl="3" marL="0" marR="0" rtl="0" algn="l">
              <a:spcBef>
                <a:spcPts val="0"/>
              </a:spcBef>
              <a:buNone/>
              <a:defRPr b="0" i="0" sz="900" u="none" cap="none" strike="noStrike">
                <a:solidFill>
                  <a:srgbClr val="262626"/>
                </a:solidFill>
                <a:latin typeface="Verdana"/>
                <a:ea typeface="Verdana"/>
                <a:cs typeface="Verdana"/>
                <a:sym typeface="Verdana"/>
              </a:defRPr>
            </a:lvl4pPr>
            <a:lvl5pPr indent="0" lvl="4" marL="0" marR="0" rtl="0" algn="l">
              <a:spcBef>
                <a:spcPts val="0"/>
              </a:spcBef>
              <a:buNone/>
              <a:defRPr b="0" i="0" sz="900" u="none" cap="none" strike="noStrike">
                <a:solidFill>
                  <a:srgbClr val="262626"/>
                </a:solidFill>
                <a:latin typeface="Verdana"/>
                <a:ea typeface="Verdana"/>
                <a:cs typeface="Verdana"/>
                <a:sym typeface="Verdana"/>
              </a:defRPr>
            </a:lvl5pPr>
            <a:lvl6pPr indent="0" lvl="5" marL="0" marR="0" rtl="0" algn="l">
              <a:spcBef>
                <a:spcPts val="0"/>
              </a:spcBef>
              <a:buNone/>
              <a:defRPr b="0" i="0" sz="900" u="none" cap="none" strike="noStrike">
                <a:solidFill>
                  <a:srgbClr val="262626"/>
                </a:solidFill>
                <a:latin typeface="Verdana"/>
                <a:ea typeface="Verdana"/>
                <a:cs typeface="Verdana"/>
                <a:sym typeface="Verdana"/>
              </a:defRPr>
            </a:lvl6pPr>
            <a:lvl7pPr indent="0" lvl="6" marL="0" marR="0" rtl="0" algn="l">
              <a:spcBef>
                <a:spcPts val="0"/>
              </a:spcBef>
              <a:buNone/>
              <a:defRPr b="0" i="0" sz="900" u="none" cap="none" strike="noStrike">
                <a:solidFill>
                  <a:srgbClr val="262626"/>
                </a:solidFill>
                <a:latin typeface="Verdana"/>
                <a:ea typeface="Verdana"/>
                <a:cs typeface="Verdana"/>
                <a:sym typeface="Verdana"/>
              </a:defRPr>
            </a:lvl7pPr>
            <a:lvl8pPr indent="0" lvl="7" marL="0" marR="0" rtl="0" algn="l">
              <a:spcBef>
                <a:spcPts val="0"/>
              </a:spcBef>
              <a:buNone/>
              <a:defRPr b="0" i="0" sz="900" u="none" cap="none" strike="noStrike">
                <a:solidFill>
                  <a:srgbClr val="262626"/>
                </a:solidFill>
                <a:latin typeface="Verdana"/>
                <a:ea typeface="Verdana"/>
                <a:cs typeface="Verdana"/>
                <a:sym typeface="Verdana"/>
              </a:defRPr>
            </a:lvl8pPr>
            <a:lvl9pPr indent="0" lvl="8" marL="0" marR="0" rtl="0" algn="l">
              <a:spcBef>
                <a:spcPts val="0"/>
              </a:spcBef>
              <a:buNone/>
              <a:defRPr b="0" i="0" sz="900" u="none" cap="none" strike="noStrike">
                <a:solidFill>
                  <a:srgbClr val="262626"/>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
        <p:nvSpPr>
          <p:cNvPr id="9" name="Google Shape;9;p1"/>
          <p:cNvSpPr/>
          <p:nvPr/>
        </p:nvSpPr>
        <p:spPr>
          <a:xfrm>
            <a:off x="457200" y="926225"/>
            <a:ext cx="8686800" cy="342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Verdana"/>
              <a:ea typeface="Verdana"/>
              <a:cs typeface="Verdana"/>
              <a:sym typeface="Verdana"/>
            </a:endParaRPr>
          </a:p>
        </p:txBody>
      </p:sp>
      <p:sp>
        <p:nvSpPr>
          <p:cNvPr id="10" name="Google Shape;10;p1"/>
          <p:cNvSpPr txBox="1"/>
          <p:nvPr/>
        </p:nvSpPr>
        <p:spPr>
          <a:xfrm>
            <a:off x="5486400" y="4800600"/>
            <a:ext cx="3352800" cy="2847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en" sz="1400" u="none" cap="none" strike="noStrike">
                <a:solidFill>
                  <a:schemeClr val="lt2"/>
                </a:solidFill>
                <a:latin typeface="Times New Roman"/>
                <a:ea typeface="Times New Roman"/>
                <a:cs typeface="Times New Roman"/>
                <a:sym typeface="Times New Roman"/>
              </a:rPr>
              <a:t>Worcester Polytechnic Institute</a:t>
            </a:r>
            <a:endParaRPr sz="1100"/>
          </a:p>
        </p:txBody>
      </p:sp>
      <p:sp>
        <p:nvSpPr>
          <p:cNvPr id="11" name="Google Shape;11;p1"/>
          <p:cNvSpPr txBox="1"/>
          <p:nvPr>
            <p:ph idx="11" type="ftr"/>
          </p:nvPr>
        </p:nvSpPr>
        <p:spPr>
          <a:xfrm>
            <a:off x="457200" y="4800600"/>
            <a:ext cx="5105400" cy="228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200" u="none" cap="none" strike="noStrike">
                <a:solidFill>
                  <a:schemeClr val="dk2"/>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2pPr>
            <a:lvl3pPr lvl="2"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3pPr>
            <a:lvl4pPr lvl="3"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4pPr>
            <a:lvl5pPr lvl="4"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5pPr>
            <a:lvl6pPr lvl="5"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6pPr>
            <a:lvl7pPr lvl="6"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7pPr>
            <a:lvl8pPr lvl="7"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8pPr>
            <a:lvl9pPr lvl="8"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6.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42.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45.png"/><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48.png"/><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4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3"/>
          <p:cNvSpPr txBox="1"/>
          <p:nvPr>
            <p:ph type="ctrTitle"/>
          </p:nvPr>
        </p:nvSpPr>
        <p:spPr>
          <a:xfrm>
            <a:off x="457200" y="1903450"/>
            <a:ext cx="7689600" cy="1143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Case Study 2</a:t>
            </a:r>
            <a:endParaRPr/>
          </a:p>
          <a:p>
            <a:pPr indent="0" lvl="0" marL="0" rtl="0" algn="l">
              <a:spcBef>
                <a:spcPts val="0"/>
              </a:spcBef>
              <a:spcAft>
                <a:spcPts val="0"/>
              </a:spcAft>
              <a:buNone/>
            </a:pPr>
            <a:r>
              <a:rPr lang="en"/>
              <a:t>Movie </a:t>
            </a:r>
            <a:r>
              <a:rPr lang="en"/>
              <a:t>Recommendation</a:t>
            </a:r>
            <a:r>
              <a:rPr lang="en"/>
              <a:t> System</a:t>
            </a:r>
            <a:endParaRPr/>
          </a:p>
        </p:txBody>
      </p:sp>
      <p:sp>
        <p:nvSpPr>
          <p:cNvPr id="75" name="Google Shape;75;p13"/>
          <p:cNvSpPr txBox="1"/>
          <p:nvPr>
            <p:ph idx="1" type="subTitle"/>
          </p:nvPr>
        </p:nvSpPr>
        <p:spPr>
          <a:xfrm>
            <a:off x="457200" y="3220180"/>
            <a:ext cx="6858000" cy="742800"/>
          </a:xfrm>
          <a:prstGeom prst="rect">
            <a:avLst/>
          </a:prstGeom>
        </p:spPr>
        <p:txBody>
          <a:bodyPr anchorCtr="0" anchor="t" bIns="34275" lIns="68575" spcFirstLastPara="1" rIns="68575" wrap="square" tIns="34275">
            <a:normAutofit lnSpcReduction="10000"/>
          </a:bodyPr>
          <a:lstStyle/>
          <a:p>
            <a:pPr indent="0" lvl="0" marL="0" rtl="0" algn="l">
              <a:spcBef>
                <a:spcPts val="900"/>
              </a:spcBef>
              <a:spcAft>
                <a:spcPts val="0"/>
              </a:spcAft>
              <a:buNone/>
            </a:pPr>
            <a:r>
              <a:rPr lang="en"/>
              <a:t>By: Enbo Tian, </a:t>
            </a:r>
            <a:r>
              <a:rPr lang="en"/>
              <a:t>Sirshendu Ganguly</a:t>
            </a:r>
            <a:r>
              <a:rPr lang="en"/>
              <a:t>, Dang Tran</a:t>
            </a:r>
            <a:endParaRPr/>
          </a:p>
          <a:p>
            <a:pPr indent="0" lvl="0" marL="0" rtl="0" algn="l">
              <a:spcBef>
                <a:spcPts val="9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Results - Problem 1</a:t>
            </a:r>
            <a:endParaRPr/>
          </a:p>
        </p:txBody>
      </p:sp>
      <p:pic>
        <p:nvPicPr>
          <p:cNvPr id="144" name="Google Shape;144;p22"/>
          <p:cNvPicPr preferRelativeResize="0"/>
          <p:nvPr/>
        </p:nvPicPr>
        <p:blipFill>
          <a:blip r:embed="rId3">
            <a:alphaModFix/>
          </a:blip>
          <a:stretch>
            <a:fillRect/>
          </a:stretch>
        </p:blipFill>
        <p:spPr>
          <a:xfrm>
            <a:off x="1041388" y="1114575"/>
            <a:ext cx="6861675" cy="3516075"/>
          </a:xfrm>
          <a:prstGeom prst="rect">
            <a:avLst/>
          </a:prstGeom>
          <a:noFill/>
          <a:ln>
            <a:noFill/>
          </a:ln>
        </p:spPr>
      </p:pic>
      <p:sp>
        <p:nvSpPr>
          <p:cNvPr id="145" name="Google Shape;145;p22"/>
          <p:cNvSpPr txBox="1"/>
          <p:nvPr/>
        </p:nvSpPr>
        <p:spPr>
          <a:xfrm>
            <a:off x="2072925" y="4469475"/>
            <a:ext cx="5044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Verdana"/>
                <a:ea typeface="Verdana"/>
                <a:cs typeface="Verdana"/>
                <a:sym typeface="Verdana"/>
              </a:rPr>
              <a:t>Figure: </a:t>
            </a:r>
            <a:r>
              <a:rPr lang="en" sz="1000">
                <a:latin typeface="Verdana"/>
                <a:ea typeface="Verdana"/>
                <a:cs typeface="Verdana"/>
                <a:sym typeface="Verdana"/>
              </a:rPr>
              <a:t>Basic details about MovieLens dataset which answers problem 1</a:t>
            </a:r>
            <a:endParaRPr sz="1000">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Results - Problem 1</a:t>
            </a:r>
            <a:endParaRPr/>
          </a:p>
        </p:txBody>
      </p:sp>
      <p:sp>
        <p:nvSpPr>
          <p:cNvPr id="151" name="Google Shape;151;p23"/>
          <p:cNvSpPr txBox="1"/>
          <p:nvPr/>
        </p:nvSpPr>
        <p:spPr>
          <a:xfrm>
            <a:off x="696550" y="1525038"/>
            <a:ext cx="19932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Verdana"/>
                <a:ea typeface="Verdana"/>
                <a:cs typeface="Verdana"/>
                <a:sym typeface="Verdana"/>
              </a:rPr>
              <a:t>We identified the 10 most popular movies based on numbers of ratings</a:t>
            </a:r>
            <a:endParaRPr sz="1600">
              <a:latin typeface="Verdana"/>
              <a:ea typeface="Verdana"/>
              <a:cs typeface="Verdana"/>
              <a:sym typeface="Verdana"/>
            </a:endParaRPr>
          </a:p>
          <a:p>
            <a:pPr indent="0" lvl="0" marL="0" rtl="0" algn="l">
              <a:spcBef>
                <a:spcPts val="0"/>
              </a:spcBef>
              <a:spcAft>
                <a:spcPts val="0"/>
              </a:spcAft>
              <a:buNone/>
            </a:pPr>
            <a:r>
              <a:t/>
            </a:r>
            <a:endParaRPr sz="1600">
              <a:latin typeface="Verdana"/>
              <a:ea typeface="Verdana"/>
              <a:cs typeface="Verdana"/>
              <a:sym typeface="Verdana"/>
            </a:endParaRPr>
          </a:p>
          <a:p>
            <a:pPr indent="0" lvl="0" marL="0" rtl="0" algn="l">
              <a:spcBef>
                <a:spcPts val="0"/>
              </a:spcBef>
              <a:spcAft>
                <a:spcPts val="0"/>
              </a:spcAft>
              <a:buNone/>
            </a:pPr>
            <a:r>
              <a:t/>
            </a:r>
            <a:endParaRPr sz="1600">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rPr b="1" lang="en" sz="1600">
                <a:solidFill>
                  <a:schemeClr val="dk1"/>
                </a:solidFill>
                <a:latin typeface="Verdana"/>
                <a:ea typeface="Verdana"/>
                <a:cs typeface="Verdana"/>
                <a:sym typeface="Verdana"/>
              </a:rPr>
              <a:t>Intuition</a:t>
            </a:r>
            <a:r>
              <a:rPr lang="en" sz="1600">
                <a:solidFill>
                  <a:schemeClr val="dk1"/>
                </a:solidFill>
                <a:latin typeface="Verdana"/>
                <a:ea typeface="Verdana"/>
                <a:cs typeface="Verdana"/>
                <a:sym typeface="Verdana"/>
              </a:rPr>
              <a:t>: Most reviewed movies</a:t>
            </a:r>
            <a:endParaRPr sz="1600">
              <a:latin typeface="Verdana"/>
              <a:ea typeface="Verdana"/>
              <a:cs typeface="Verdana"/>
              <a:sym typeface="Verdana"/>
            </a:endParaRPr>
          </a:p>
        </p:txBody>
      </p:sp>
      <p:sp>
        <p:nvSpPr>
          <p:cNvPr id="152" name="Google Shape;152;p23"/>
          <p:cNvSpPr txBox="1"/>
          <p:nvPr/>
        </p:nvSpPr>
        <p:spPr>
          <a:xfrm>
            <a:off x="4736838" y="4548175"/>
            <a:ext cx="2844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Top 10 most popular movies </a:t>
            </a:r>
            <a:endParaRPr sz="1000">
              <a:latin typeface="Verdana"/>
              <a:ea typeface="Verdana"/>
              <a:cs typeface="Verdana"/>
              <a:sym typeface="Verdana"/>
            </a:endParaRPr>
          </a:p>
        </p:txBody>
      </p:sp>
      <p:pic>
        <p:nvPicPr>
          <p:cNvPr id="153" name="Google Shape;153;p23"/>
          <p:cNvPicPr preferRelativeResize="0"/>
          <p:nvPr/>
        </p:nvPicPr>
        <p:blipFill>
          <a:blip r:embed="rId3">
            <a:alphaModFix/>
          </a:blip>
          <a:stretch>
            <a:fillRect/>
          </a:stretch>
        </p:blipFill>
        <p:spPr>
          <a:xfrm>
            <a:off x="3416925" y="1137225"/>
            <a:ext cx="5484425" cy="3278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Results - Problem 1</a:t>
            </a:r>
            <a:endParaRPr/>
          </a:p>
        </p:txBody>
      </p:sp>
      <p:sp>
        <p:nvSpPr>
          <p:cNvPr id="159" name="Google Shape;159;p24"/>
          <p:cNvSpPr txBox="1"/>
          <p:nvPr/>
        </p:nvSpPr>
        <p:spPr>
          <a:xfrm>
            <a:off x="557925" y="1246000"/>
            <a:ext cx="29562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Verdana"/>
                <a:ea typeface="Verdana"/>
                <a:cs typeface="Verdana"/>
                <a:sym typeface="Verdana"/>
              </a:rPr>
              <a:t>Some conjectures about how easy various groups are to please:</a:t>
            </a:r>
            <a:endParaRPr sz="1700">
              <a:latin typeface="Verdana"/>
              <a:ea typeface="Verdana"/>
              <a:cs typeface="Verdana"/>
              <a:sym typeface="Verdana"/>
            </a:endParaRPr>
          </a:p>
          <a:p>
            <a:pPr indent="0" lvl="0" marL="0" rtl="0" algn="l">
              <a:spcBef>
                <a:spcPts val="0"/>
              </a:spcBef>
              <a:spcAft>
                <a:spcPts val="0"/>
              </a:spcAft>
              <a:buNone/>
            </a:pPr>
            <a:r>
              <a:t/>
            </a:r>
            <a:endParaRPr sz="1700">
              <a:latin typeface="Verdana"/>
              <a:ea typeface="Verdana"/>
              <a:cs typeface="Verdana"/>
              <a:sym typeface="Verdana"/>
            </a:endParaRPr>
          </a:p>
          <a:p>
            <a:pPr indent="0" lvl="0" marL="0" rtl="0" algn="l">
              <a:spcBef>
                <a:spcPts val="0"/>
              </a:spcBef>
              <a:spcAft>
                <a:spcPts val="0"/>
              </a:spcAft>
              <a:buNone/>
            </a:pPr>
            <a:r>
              <a:rPr b="1" lang="en" sz="1700">
                <a:latin typeface="Verdana"/>
                <a:ea typeface="Verdana"/>
                <a:cs typeface="Verdana"/>
                <a:sym typeface="Verdana"/>
              </a:rPr>
              <a:t>Conjecture 1:</a:t>
            </a:r>
            <a:r>
              <a:rPr lang="en" sz="1700">
                <a:latin typeface="Verdana"/>
                <a:ea typeface="Verdana"/>
                <a:cs typeface="Verdana"/>
                <a:sym typeface="Verdana"/>
              </a:rPr>
              <a:t> Males are more into Action movie</a:t>
            </a:r>
            <a:endParaRPr sz="1700">
              <a:latin typeface="Verdana"/>
              <a:ea typeface="Verdana"/>
              <a:cs typeface="Verdana"/>
              <a:sym typeface="Verdana"/>
            </a:endParaRPr>
          </a:p>
          <a:p>
            <a:pPr indent="0" lvl="0" marL="0" rtl="0" algn="l">
              <a:spcBef>
                <a:spcPts val="0"/>
              </a:spcBef>
              <a:spcAft>
                <a:spcPts val="0"/>
              </a:spcAft>
              <a:buNone/>
            </a:pPr>
            <a:r>
              <a:rPr b="1" lang="en" sz="1700">
                <a:latin typeface="Verdana"/>
                <a:ea typeface="Verdana"/>
                <a:cs typeface="Verdana"/>
                <a:sym typeface="Verdana"/>
              </a:rPr>
              <a:t>Conjecture 2:</a:t>
            </a:r>
            <a:r>
              <a:rPr lang="en" sz="1700">
                <a:latin typeface="Verdana"/>
                <a:ea typeface="Verdana"/>
                <a:cs typeface="Verdana"/>
                <a:sym typeface="Verdana"/>
              </a:rPr>
              <a:t> Females are more into Romance movies</a:t>
            </a:r>
            <a:endParaRPr sz="1700">
              <a:latin typeface="Verdana"/>
              <a:ea typeface="Verdana"/>
              <a:cs typeface="Verdana"/>
              <a:sym typeface="Verdana"/>
            </a:endParaRPr>
          </a:p>
        </p:txBody>
      </p:sp>
      <p:pic>
        <p:nvPicPr>
          <p:cNvPr id="160" name="Google Shape;160;p24"/>
          <p:cNvPicPr preferRelativeResize="0"/>
          <p:nvPr/>
        </p:nvPicPr>
        <p:blipFill>
          <a:blip r:embed="rId3">
            <a:alphaModFix/>
          </a:blip>
          <a:stretch>
            <a:fillRect/>
          </a:stretch>
        </p:blipFill>
        <p:spPr>
          <a:xfrm>
            <a:off x="4023900" y="1315225"/>
            <a:ext cx="4890099" cy="3189725"/>
          </a:xfrm>
          <a:prstGeom prst="rect">
            <a:avLst/>
          </a:prstGeom>
          <a:noFill/>
          <a:ln>
            <a:noFill/>
          </a:ln>
        </p:spPr>
      </p:pic>
      <p:sp>
        <p:nvSpPr>
          <p:cNvPr id="161" name="Google Shape;161;p24"/>
          <p:cNvSpPr txBox="1"/>
          <p:nvPr/>
        </p:nvSpPr>
        <p:spPr>
          <a:xfrm>
            <a:off x="4023888" y="4504950"/>
            <a:ext cx="4690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Bar graph of ratings by the 2 genders in a balanced dataset</a:t>
            </a:r>
            <a:endParaRPr sz="1000">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Results - Problem 1</a:t>
            </a:r>
            <a:endParaRPr/>
          </a:p>
        </p:txBody>
      </p:sp>
      <p:sp>
        <p:nvSpPr>
          <p:cNvPr id="167" name="Google Shape;167;p25"/>
          <p:cNvSpPr txBox="1"/>
          <p:nvPr/>
        </p:nvSpPr>
        <p:spPr>
          <a:xfrm>
            <a:off x="457200" y="1035375"/>
            <a:ext cx="6813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Verdana"/>
                <a:ea typeface="Verdana"/>
                <a:cs typeface="Verdana"/>
                <a:sym typeface="Verdana"/>
              </a:rPr>
              <a:t>Conjecture 1:</a:t>
            </a:r>
            <a:r>
              <a:rPr lang="en" sz="1700">
                <a:latin typeface="Verdana"/>
                <a:ea typeface="Verdana"/>
                <a:cs typeface="Verdana"/>
                <a:sym typeface="Verdana"/>
              </a:rPr>
              <a:t> Males are more into Action movie</a:t>
            </a:r>
            <a:endParaRPr sz="1700">
              <a:latin typeface="Verdana"/>
              <a:ea typeface="Verdana"/>
              <a:cs typeface="Verdana"/>
              <a:sym typeface="Verdana"/>
            </a:endParaRPr>
          </a:p>
          <a:p>
            <a:pPr indent="0" lvl="0" marL="0" rtl="0" algn="l">
              <a:spcBef>
                <a:spcPts val="0"/>
              </a:spcBef>
              <a:spcAft>
                <a:spcPts val="0"/>
              </a:spcAft>
              <a:buNone/>
            </a:pPr>
            <a:r>
              <a:t/>
            </a:r>
            <a:endParaRPr sz="1700">
              <a:latin typeface="Verdana"/>
              <a:ea typeface="Verdana"/>
              <a:cs typeface="Verdana"/>
              <a:sym typeface="Verdana"/>
            </a:endParaRPr>
          </a:p>
        </p:txBody>
      </p:sp>
      <p:pic>
        <p:nvPicPr>
          <p:cNvPr id="168" name="Google Shape;168;p25"/>
          <p:cNvPicPr preferRelativeResize="0"/>
          <p:nvPr/>
        </p:nvPicPr>
        <p:blipFill rotWithShape="1">
          <a:blip r:embed="rId3">
            <a:alphaModFix/>
          </a:blip>
          <a:srcRect b="0" l="0" r="0" t="5926"/>
          <a:stretch/>
        </p:blipFill>
        <p:spPr>
          <a:xfrm>
            <a:off x="1208275" y="1452625"/>
            <a:ext cx="6385050" cy="3142675"/>
          </a:xfrm>
          <a:prstGeom prst="rect">
            <a:avLst/>
          </a:prstGeom>
          <a:noFill/>
          <a:ln>
            <a:noFill/>
          </a:ln>
        </p:spPr>
      </p:pic>
      <p:sp>
        <p:nvSpPr>
          <p:cNvPr id="169" name="Google Shape;169;p25"/>
          <p:cNvSpPr txBox="1"/>
          <p:nvPr/>
        </p:nvSpPr>
        <p:spPr>
          <a:xfrm>
            <a:off x="2422563" y="4595300"/>
            <a:ext cx="4690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Bar graph of genders that reviewed Action movies</a:t>
            </a:r>
            <a:endParaRPr sz="1000">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Results - Problem 1</a:t>
            </a:r>
            <a:endParaRPr/>
          </a:p>
        </p:txBody>
      </p:sp>
      <p:sp>
        <p:nvSpPr>
          <p:cNvPr id="175" name="Google Shape;175;p26"/>
          <p:cNvSpPr txBox="1"/>
          <p:nvPr/>
        </p:nvSpPr>
        <p:spPr>
          <a:xfrm>
            <a:off x="457200" y="1035375"/>
            <a:ext cx="6813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700">
                <a:solidFill>
                  <a:schemeClr val="dk1"/>
                </a:solidFill>
                <a:latin typeface="Verdana"/>
                <a:ea typeface="Verdana"/>
                <a:cs typeface="Verdana"/>
                <a:sym typeface="Verdana"/>
              </a:rPr>
              <a:t>Conjecture 2:</a:t>
            </a:r>
            <a:r>
              <a:rPr lang="en" sz="1700">
                <a:solidFill>
                  <a:schemeClr val="dk1"/>
                </a:solidFill>
                <a:latin typeface="Verdana"/>
                <a:ea typeface="Verdana"/>
                <a:cs typeface="Verdana"/>
                <a:sym typeface="Verdana"/>
              </a:rPr>
              <a:t> Females are more into Romance movies</a:t>
            </a:r>
            <a:endParaRPr sz="1700">
              <a:latin typeface="Verdana"/>
              <a:ea typeface="Verdana"/>
              <a:cs typeface="Verdana"/>
              <a:sym typeface="Verdana"/>
            </a:endParaRPr>
          </a:p>
        </p:txBody>
      </p:sp>
      <p:pic>
        <p:nvPicPr>
          <p:cNvPr id="176" name="Google Shape;176;p26"/>
          <p:cNvPicPr preferRelativeResize="0"/>
          <p:nvPr/>
        </p:nvPicPr>
        <p:blipFill rotWithShape="1">
          <a:blip r:embed="rId3">
            <a:alphaModFix/>
          </a:blip>
          <a:srcRect b="0" l="0" r="0" t="5141"/>
          <a:stretch/>
        </p:blipFill>
        <p:spPr>
          <a:xfrm>
            <a:off x="1221300" y="1393350"/>
            <a:ext cx="6157300" cy="3273276"/>
          </a:xfrm>
          <a:prstGeom prst="rect">
            <a:avLst/>
          </a:prstGeom>
          <a:noFill/>
          <a:ln>
            <a:noFill/>
          </a:ln>
        </p:spPr>
      </p:pic>
      <p:sp>
        <p:nvSpPr>
          <p:cNvPr id="177" name="Google Shape;177;p26"/>
          <p:cNvSpPr txBox="1"/>
          <p:nvPr/>
        </p:nvSpPr>
        <p:spPr>
          <a:xfrm>
            <a:off x="2411350" y="4666625"/>
            <a:ext cx="4690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Bar graph of genders that reviewed Romance movies</a:t>
            </a:r>
            <a:endParaRPr sz="1000">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Methodology - Problem 2</a:t>
            </a:r>
            <a:endParaRPr/>
          </a:p>
        </p:txBody>
      </p:sp>
      <p:pic>
        <p:nvPicPr>
          <p:cNvPr id="183" name="Google Shape;183;p27"/>
          <p:cNvPicPr preferRelativeResize="0"/>
          <p:nvPr/>
        </p:nvPicPr>
        <p:blipFill rotWithShape="1">
          <a:blip r:embed="rId3">
            <a:alphaModFix/>
          </a:blip>
          <a:srcRect b="3665" l="0" r="0" t="6049"/>
          <a:stretch/>
        </p:blipFill>
        <p:spPr>
          <a:xfrm>
            <a:off x="457202" y="973600"/>
            <a:ext cx="4571700" cy="4169900"/>
          </a:xfrm>
          <a:prstGeom prst="rect">
            <a:avLst/>
          </a:prstGeom>
          <a:noFill/>
          <a:ln>
            <a:noFill/>
          </a:ln>
        </p:spPr>
      </p:pic>
      <p:sp>
        <p:nvSpPr>
          <p:cNvPr id="184" name="Google Shape;184;p27"/>
          <p:cNvSpPr txBox="1"/>
          <p:nvPr/>
        </p:nvSpPr>
        <p:spPr>
          <a:xfrm>
            <a:off x="4720925" y="2104250"/>
            <a:ext cx="44640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Verdana"/>
              <a:buChar char="●"/>
            </a:pPr>
            <a:r>
              <a:rPr lang="en">
                <a:latin typeface="Verdana"/>
                <a:ea typeface="Verdana"/>
                <a:cs typeface="Verdana"/>
                <a:sym typeface="Verdana"/>
              </a:rPr>
              <a:t>Used seaborn and matplotlib libraries for histogram plotting</a:t>
            </a:r>
            <a:endParaRPr>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a:latin typeface="Verdana"/>
                <a:ea typeface="Verdana"/>
                <a:cs typeface="Verdana"/>
                <a:sym typeface="Verdana"/>
              </a:rPr>
              <a:t>2 Conjectures:</a:t>
            </a:r>
            <a:endParaRPr>
              <a:latin typeface="Verdana"/>
              <a:ea typeface="Verdana"/>
              <a:cs typeface="Verdana"/>
              <a:sym typeface="Verdana"/>
            </a:endParaRPr>
          </a:p>
          <a:p>
            <a:pPr indent="-317500" lvl="1" marL="914400" rtl="0" algn="l">
              <a:spcBef>
                <a:spcPts val="0"/>
              </a:spcBef>
              <a:spcAft>
                <a:spcPts val="0"/>
              </a:spcAft>
              <a:buSzPts val="1400"/>
              <a:buFont typeface="Verdana"/>
              <a:buChar char="○"/>
            </a:pPr>
            <a:r>
              <a:rPr lang="en">
                <a:latin typeface="Verdana"/>
                <a:ea typeface="Verdana"/>
                <a:cs typeface="Verdana"/>
                <a:sym typeface="Verdana"/>
              </a:rPr>
              <a:t>Film-noir target audience is people older than 56 years old.</a:t>
            </a:r>
            <a:endParaRPr>
              <a:latin typeface="Verdana"/>
              <a:ea typeface="Verdana"/>
              <a:cs typeface="Verdana"/>
              <a:sym typeface="Verdana"/>
            </a:endParaRPr>
          </a:p>
          <a:p>
            <a:pPr indent="-317500" lvl="1" marL="914400" rtl="0" algn="l">
              <a:spcBef>
                <a:spcPts val="0"/>
              </a:spcBef>
              <a:spcAft>
                <a:spcPts val="0"/>
              </a:spcAft>
              <a:buSzPts val="1400"/>
              <a:buFont typeface="Verdana"/>
              <a:buChar char="○"/>
            </a:pPr>
            <a:r>
              <a:rPr lang="en">
                <a:latin typeface="Verdana"/>
                <a:ea typeface="Verdana"/>
                <a:cs typeface="Verdana"/>
                <a:sym typeface="Verdana"/>
              </a:rPr>
              <a:t>Children</a:t>
            </a:r>
            <a:r>
              <a:rPr lang="en">
                <a:latin typeface="Verdana"/>
                <a:ea typeface="Verdana"/>
                <a:cs typeface="Verdana"/>
                <a:sym typeface="Verdana"/>
              </a:rPr>
              <a:t> movies target audience is people older younger than 18 years old.</a:t>
            </a:r>
            <a:endParaRPr>
              <a:latin typeface="Verdana"/>
              <a:ea typeface="Verdana"/>
              <a:cs typeface="Verdana"/>
              <a:sym typeface="Verdana"/>
            </a:endParaRPr>
          </a:p>
        </p:txBody>
      </p:sp>
      <p:sp>
        <p:nvSpPr>
          <p:cNvPr id="185" name="Google Shape;185;p27"/>
          <p:cNvSpPr txBox="1"/>
          <p:nvPr/>
        </p:nvSpPr>
        <p:spPr>
          <a:xfrm>
            <a:off x="568875" y="4171450"/>
            <a:ext cx="179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Verdana"/>
                <a:ea typeface="Verdana"/>
                <a:cs typeface="Verdana"/>
                <a:sym typeface="Verdana"/>
              </a:rPr>
              <a:t>Figure: </a:t>
            </a:r>
            <a:r>
              <a:rPr lang="en" sz="900">
                <a:solidFill>
                  <a:schemeClr val="dk1"/>
                </a:solidFill>
                <a:latin typeface="Verdana"/>
                <a:ea typeface="Verdana"/>
                <a:cs typeface="Verdana"/>
                <a:sym typeface="Verdana"/>
              </a:rPr>
              <a:t>Block diagram of the workflow for problem 2</a:t>
            </a:r>
            <a:endParaRPr sz="900">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Results - Problem 2</a:t>
            </a:r>
            <a:endParaRPr/>
          </a:p>
        </p:txBody>
      </p:sp>
      <p:pic>
        <p:nvPicPr>
          <p:cNvPr id="191" name="Google Shape;191;p28"/>
          <p:cNvPicPr preferRelativeResize="0"/>
          <p:nvPr/>
        </p:nvPicPr>
        <p:blipFill rotWithShape="1">
          <a:blip r:embed="rId3">
            <a:alphaModFix/>
          </a:blip>
          <a:srcRect b="0" l="0" r="0" t="6252"/>
          <a:stretch/>
        </p:blipFill>
        <p:spPr>
          <a:xfrm>
            <a:off x="-121400" y="1450150"/>
            <a:ext cx="4768925" cy="3077949"/>
          </a:xfrm>
          <a:prstGeom prst="rect">
            <a:avLst/>
          </a:prstGeom>
          <a:noFill/>
          <a:ln>
            <a:noFill/>
          </a:ln>
        </p:spPr>
      </p:pic>
      <p:pic>
        <p:nvPicPr>
          <p:cNvPr id="192" name="Google Shape;192;p28"/>
          <p:cNvPicPr preferRelativeResize="0"/>
          <p:nvPr/>
        </p:nvPicPr>
        <p:blipFill rotWithShape="1">
          <a:blip r:embed="rId4">
            <a:alphaModFix/>
          </a:blip>
          <a:srcRect b="0" l="0" r="0" t="5900"/>
          <a:stretch/>
        </p:blipFill>
        <p:spPr>
          <a:xfrm>
            <a:off x="4647525" y="1450150"/>
            <a:ext cx="4496475" cy="3156275"/>
          </a:xfrm>
          <a:prstGeom prst="rect">
            <a:avLst/>
          </a:prstGeom>
          <a:noFill/>
          <a:ln>
            <a:noFill/>
          </a:ln>
        </p:spPr>
      </p:pic>
      <p:sp>
        <p:nvSpPr>
          <p:cNvPr id="193" name="Google Shape;193;p28"/>
          <p:cNvSpPr txBox="1"/>
          <p:nvPr/>
        </p:nvSpPr>
        <p:spPr>
          <a:xfrm>
            <a:off x="38363" y="4542875"/>
            <a:ext cx="4690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Histogram of the ratings of all movies</a:t>
            </a:r>
            <a:endParaRPr sz="1000">
              <a:latin typeface="Verdana"/>
              <a:ea typeface="Verdana"/>
              <a:cs typeface="Verdana"/>
              <a:sym typeface="Verdana"/>
            </a:endParaRPr>
          </a:p>
        </p:txBody>
      </p:sp>
      <p:sp>
        <p:nvSpPr>
          <p:cNvPr id="194" name="Google Shape;194;p28"/>
          <p:cNvSpPr txBox="1"/>
          <p:nvPr/>
        </p:nvSpPr>
        <p:spPr>
          <a:xfrm>
            <a:off x="4550650" y="4542875"/>
            <a:ext cx="4690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Histogram of number of ratings each movie received</a:t>
            </a:r>
            <a:endParaRPr sz="1000">
              <a:latin typeface="Verdana"/>
              <a:ea typeface="Verdana"/>
              <a:cs typeface="Verdana"/>
              <a:sym typeface="Verdana"/>
            </a:endParaRPr>
          </a:p>
        </p:txBody>
      </p:sp>
      <p:sp>
        <p:nvSpPr>
          <p:cNvPr id="195" name="Google Shape;195;p28"/>
          <p:cNvSpPr txBox="1"/>
          <p:nvPr/>
        </p:nvSpPr>
        <p:spPr>
          <a:xfrm>
            <a:off x="401775" y="1019875"/>
            <a:ext cx="8436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Verdana"/>
                <a:ea typeface="Verdana"/>
                <a:cs typeface="Verdana"/>
                <a:sym typeface="Verdana"/>
              </a:rPr>
              <a:t>Exploring more into the ratings dataframe</a:t>
            </a:r>
            <a:endParaRPr sz="1500">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Results - Problem 2</a:t>
            </a:r>
            <a:endParaRPr/>
          </a:p>
        </p:txBody>
      </p:sp>
      <p:pic>
        <p:nvPicPr>
          <p:cNvPr id="201" name="Google Shape;201;p29"/>
          <p:cNvPicPr preferRelativeResize="0"/>
          <p:nvPr/>
        </p:nvPicPr>
        <p:blipFill rotWithShape="1">
          <a:blip r:embed="rId3">
            <a:alphaModFix/>
          </a:blip>
          <a:srcRect b="0" l="0" r="0" t="4625"/>
          <a:stretch/>
        </p:blipFill>
        <p:spPr>
          <a:xfrm>
            <a:off x="25" y="1438825"/>
            <a:ext cx="4766926" cy="3104050"/>
          </a:xfrm>
          <a:prstGeom prst="rect">
            <a:avLst/>
          </a:prstGeom>
          <a:noFill/>
          <a:ln>
            <a:noFill/>
          </a:ln>
        </p:spPr>
      </p:pic>
      <p:pic>
        <p:nvPicPr>
          <p:cNvPr id="202" name="Google Shape;202;p29"/>
          <p:cNvPicPr preferRelativeResize="0"/>
          <p:nvPr/>
        </p:nvPicPr>
        <p:blipFill rotWithShape="1">
          <a:blip r:embed="rId4">
            <a:alphaModFix/>
          </a:blip>
          <a:srcRect b="0" l="0" r="0" t="4625"/>
          <a:stretch/>
        </p:blipFill>
        <p:spPr>
          <a:xfrm>
            <a:off x="4766925" y="1438825"/>
            <a:ext cx="4377075" cy="3104050"/>
          </a:xfrm>
          <a:prstGeom prst="rect">
            <a:avLst/>
          </a:prstGeom>
          <a:noFill/>
          <a:ln>
            <a:noFill/>
          </a:ln>
        </p:spPr>
      </p:pic>
      <p:sp>
        <p:nvSpPr>
          <p:cNvPr id="203" name="Google Shape;203;p29"/>
          <p:cNvSpPr txBox="1"/>
          <p:nvPr/>
        </p:nvSpPr>
        <p:spPr>
          <a:xfrm>
            <a:off x="38363" y="4542875"/>
            <a:ext cx="4690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Histogram of the average rating for each movie</a:t>
            </a:r>
            <a:endParaRPr sz="1000">
              <a:latin typeface="Verdana"/>
              <a:ea typeface="Verdana"/>
              <a:cs typeface="Verdana"/>
              <a:sym typeface="Verdana"/>
            </a:endParaRPr>
          </a:p>
        </p:txBody>
      </p:sp>
      <p:sp>
        <p:nvSpPr>
          <p:cNvPr id="204" name="Google Shape;204;p29"/>
          <p:cNvSpPr txBox="1"/>
          <p:nvPr/>
        </p:nvSpPr>
        <p:spPr>
          <a:xfrm>
            <a:off x="4610350" y="4542875"/>
            <a:ext cx="4690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Histogram of movies that were rated more than 100 times</a:t>
            </a:r>
            <a:endParaRPr sz="1000">
              <a:latin typeface="Verdana"/>
              <a:ea typeface="Verdana"/>
              <a:cs typeface="Verdana"/>
              <a:sym typeface="Verdana"/>
            </a:endParaRPr>
          </a:p>
        </p:txBody>
      </p:sp>
      <p:sp>
        <p:nvSpPr>
          <p:cNvPr id="205" name="Google Shape;205;p29"/>
          <p:cNvSpPr txBox="1"/>
          <p:nvPr/>
        </p:nvSpPr>
        <p:spPr>
          <a:xfrm>
            <a:off x="457200" y="939725"/>
            <a:ext cx="8436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Verdana"/>
                <a:ea typeface="Verdana"/>
                <a:cs typeface="Verdana"/>
                <a:sym typeface="Verdana"/>
              </a:rPr>
              <a:t>Comparison between histograms for all movies vs movies rated more than 100 times</a:t>
            </a:r>
            <a:endParaRPr sz="1500">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Results - Problem 2</a:t>
            </a:r>
            <a:endParaRPr/>
          </a:p>
        </p:txBody>
      </p:sp>
      <p:sp>
        <p:nvSpPr>
          <p:cNvPr id="211" name="Google Shape;211;p30"/>
          <p:cNvSpPr txBox="1"/>
          <p:nvPr/>
        </p:nvSpPr>
        <p:spPr>
          <a:xfrm>
            <a:off x="557925" y="1246000"/>
            <a:ext cx="29562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Verdana"/>
                <a:ea typeface="Verdana"/>
                <a:cs typeface="Verdana"/>
                <a:sym typeface="Verdana"/>
              </a:rPr>
              <a:t>Some conjectures about the distribution of ratings</a:t>
            </a:r>
            <a:endParaRPr sz="1700">
              <a:latin typeface="Verdana"/>
              <a:ea typeface="Verdana"/>
              <a:cs typeface="Verdana"/>
              <a:sym typeface="Verdana"/>
            </a:endParaRPr>
          </a:p>
          <a:p>
            <a:pPr indent="0" lvl="0" marL="0" rtl="0" algn="l">
              <a:spcBef>
                <a:spcPts val="0"/>
              </a:spcBef>
              <a:spcAft>
                <a:spcPts val="0"/>
              </a:spcAft>
              <a:buNone/>
            </a:pPr>
            <a:r>
              <a:t/>
            </a:r>
            <a:endParaRPr sz="1700">
              <a:latin typeface="Verdana"/>
              <a:ea typeface="Verdana"/>
              <a:cs typeface="Verdana"/>
              <a:sym typeface="Verdana"/>
            </a:endParaRPr>
          </a:p>
          <a:p>
            <a:pPr indent="0" lvl="0" marL="0" rtl="0" algn="l">
              <a:spcBef>
                <a:spcPts val="0"/>
              </a:spcBef>
              <a:spcAft>
                <a:spcPts val="0"/>
              </a:spcAft>
              <a:buNone/>
            </a:pPr>
            <a:r>
              <a:rPr b="1" lang="en" sz="1700">
                <a:latin typeface="Verdana"/>
                <a:ea typeface="Verdana"/>
                <a:cs typeface="Verdana"/>
                <a:sym typeface="Verdana"/>
              </a:rPr>
              <a:t>Conjecture 1:</a:t>
            </a:r>
            <a:r>
              <a:rPr lang="en" sz="1700">
                <a:latin typeface="Verdana"/>
                <a:ea typeface="Verdana"/>
                <a:cs typeface="Verdana"/>
                <a:sym typeface="Verdana"/>
              </a:rPr>
              <a:t> People older than 56 years old are more into Film-Noir movies</a:t>
            </a:r>
            <a:endParaRPr sz="1700">
              <a:latin typeface="Verdana"/>
              <a:ea typeface="Verdana"/>
              <a:cs typeface="Verdana"/>
              <a:sym typeface="Verdana"/>
            </a:endParaRPr>
          </a:p>
          <a:p>
            <a:pPr indent="0" lvl="0" marL="0" rtl="0" algn="l">
              <a:spcBef>
                <a:spcPts val="0"/>
              </a:spcBef>
              <a:spcAft>
                <a:spcPts val="0"/>
              </a:spcAft>
              <a:buNone/>
            </a:pPr>
            <a:r>
              <a:t/>
            </a:r>
            <a:endParaRPr sz="1700">
              <a:latin typeface="Verdana"/>
              <a:ea typeface="Verdana"/>
              <a:cs typeface="Verdana"/>
              <a:sym typeface="Verdana"/>
            </a:endParaRPr>
          </a:p>
          <a:p>
            <a:pPr indent="0" lvl="0" marL="0" rtl="0" algn="l">
              <a:spcBef>
                <a:spcPts val="0"/>
              </a:spcBef>
              <a:spcAft>
                <a:spcPts val="0"/>
              </a:spcAft>
              <a:buNone/>
            </a:pPr>
            <a:r>
              <a:rPr b="1" lang="en" sz="1700">
                <a:latin typeface="Verdana"/>
                <a:ea typeface="Verdana"/>
                <a:cs typeface="Verdana"/>
                <a:sym typeface="Verdana"/>
              </a:rPr>
              <a:t>Conjecture 2:</a:t>
            </a:r>
            <a:r>
              <a:rPr lang="en" sz="1700">
                <a:latin typeface="Verdana"/>
                <a:ea typeface="Verdana"/>
                <a:cs typeface="Verdana"/>
                <a:sym typeface="Verdana"/>
              </a:rPr>
              <a:t> People younger than 18 years old are more into Children's movies</a:t>
            </a:r>
            <a:endParaRPr sz="1700">
              <a:latin typeface="Verdana"/>
              <a:ea typeface="Verdana"/>
              <a:cs typeface="Verdana"/>
              <a:sym typeface="Verdana"/>
            </a:endParaRPr>
          </a:p>
        </p:txBody>
      </p:sp>
      <p:sp>
        <p:nvSpPr>
          <p:cNvPr id="212" name="Google Shape;212;p30"/>
          <p:cNvSpPr txBox="1"/>
          <p:nvPr/>
        </p:nvSpPr>
        <p:spPr>
          <a:xfrm>
            <a:off x="4023888" y="4504950"/>
            <a:ext cx="4690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Bar graph of age in the balanced dataset</a:t>
            </a:r>
            <a:endParaRPr sz="1000">
              <a:latin typeface="Verdana"/>
              <a:ea typeface="Verdana"/>
              <a:cs typeface="Verdana"/>
              <a:sym typeface="Verdana"/>
            </a:endParaRPr>
          </a:p>
        </p:txBody>
      </p:sp>
      <p:pic>
        <p:nvPicPr>
          <p:cNvPr id="213" name="Google Shape;213;p30"/>
          <p:cNvPicPr preferRelativeResize="0"/>
          <p:nvPr/>
        </p:nvPicPr>
        <p:blipFill>
          <a:blip r:embed="rId3">
            <a:alphaModFix/>
          </a:blip>
          <a:stretch>
            <a:fillRect/>
          </a:stretch>
        </p:blipFill>
        <p:spPr>
          <a:xfrm>
            <a:off x="3574275" y="1180350"/>
            <a:ext cx="5589450" cy="3324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Results - Problem 2</a:t>
            </a:r>
            <a:endParaRPr/>
          </a:p>
        </p:txBody>
      </p:sp>
      <p:pic>
        <p:nvPicPr>
          <p:cNvPr id="219" name="Google Shape;219;p31"/>
          <p:cNvPicPr preferRelativeResize="0"/>
          <p:nvPr/>
        </p:nvPicPr>
        <p:blipFill rotWithShape="1">
          <a:blip r:embed="rId3">
            <a:alphaModFix/>
          </a:blip>
          <a:srcRect b="0" l="0" r="0" t="4205"/>
          <a:stretch/>
        </p:blipFill>
        <p:spPr>
          <a:xfrm>
            <a:off x="2107113" y="1427500"/>
            <a:ext cx="5136476" cy="3377300"/>
          </a:xfrm>
          <a:prstGeom prst="rect">
            <a:avLst/>
          </a:prstGeom>
          <a:noFill/>
          <a:ln>
            <a:noFill/>
          </a:ln>
        </p:spPr>
      </p:pic>
      <p:sp>
        <p:nvSpPr>
          <p:cNvPr id="220" name="Google Shape;220;p31"/>
          <p:cNvSpPr txBox="1"/>
          <p:nvPr/>
        </p:nvSpPr>
        <p:spPr>
          <a:xfrm>
            <a:off x="2226900" y="4804800"/>
            <a:ext cx="4690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Age distribution for reviews of Film-Noir movies</a:t>
            </a:r>
            <a:endParaRPr sz="1000">
              <a:latin typeface="Verdana"/>
              <a:ea typeface="Verdana"/>
              <a:cs typeface="Verdana"/>
              <a:sym typeface="Verdana"/>
            </a:endParaRPr>
          </a:p>
        </p:txBody>
      </p:sp>
      <p:sp>
        <p:nvSpPr>
          <p:cNvPr id="221" name="Google Shape;221;p31"/>
          <p:cNvSpPr txBox="1"/>
          <p:nvPr/>
        </p:nvSpPr>
        <p:spPr>
          <a:xfrm>
            <a:off x="457200" y="1035375"/>
            <a:ext cx="8584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Verdana"/>
                <a:ea typeface="Verdana"/>
                <a:cs typeface="Verdana"/>
                <a:sym typeface="Verdana"/>
              </a:rPr>
              <a:t>Conjecture 1:</a:t>
            </a:r>
            <a:r>
              <a:rPr lang="en" sz="1600">
                <a:solidFill>
                  <a:schemeClr val="dk1"/>
                </a:solidFill>
                <a:latin typeface="Verdana"/>
                <a:ea typeface="Verdana"/>
                <a:cs typeface="Verdana"/>
                <a:sym typeface="Verdana"/>
              </a:rPr>
              <a:t> People older than 56 years old are more into Film-Noir movies</a:t>
            </a:r>
            <a:endParaRPr sz="16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title"/>
          </p:nvPr>
        </p:nvSpPr>
        <p:spPr>
          <a:xfrm>
            <a:off x="469106" y="1085850"/>
            <a:ext cx="6858000" cy="12573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sz="2400"/>
              <a:t>Motivation and Background</a:t>
            </a:r>
            <a:endParaRPr/>
          </a:p>
        </p:txBody>
      </p:sp>
      <p:sp>
        <p:nvSpPr>
          <p:cNvPr id="81" name="Google Shape;81;p14"/>
          <p:cNvSpPr txBox="1"/>
          <p:nvPr>
            <p:ph idx="1" type="body"/>
          </p:nvPr>
        </p:nvSpPr>
        <p:spPr>
          <a:xfrm>
            <a:off x="469100" y="2343150"/>
            <a:ext cx="7344900" cy="685800"/>
          </a:xfrm>
          <a:prstGeom prst="rect">
            <a:avLst/>
          </a:prstGeom>
        </p:spPr>
        <p:txBody>
          <a:bodyPr anchorCtr="0" anchor="t" bIns="34275" lIns="68575" spcFirstLastPara="1" rIns="68575" wrap="square" tIns="34275">
            <a:noAutofit/>
          </a:bodyPr>
          <a:lstStyle/>
          <a:p>
            <a:pPr indent="0" lvl="0" marL="0" rtl="0" algn="just">
              <a:lnSpc>
                <a:spcPct val="100000"/>
              </a:lnSpc>
              <a:spcBef>
                <a:spcPts val="0"/>
              </a:spcBef>
              <a:spcAft>
                <a:spcPts val="1400"/>
              </a:spcAft>
              <a:buClr>
                <a:schemeClr val="dk1"/>
              </a:buClr>
              <a:buSzPts val="1100"/>
              <a:buFont typeface="Arial"/>
              <a:buNone/>
            </a:pPr>
            <a:r>
              <a:rPr lang="en">
                <a:highlight>
                  <a:srgbClr val="FFFFFF"/>
                </a:highlight>
              </a:rPr>
              <a:t>W</a:t>
            </a:r>
            <a:r>
              <a:rPr lang="en">
                <a:highlight>
                  <a:srgbClr val="FFFFFF"/>
                </a:highlight>
              </a:rPr>
              <a:t>hy did so many of the great movies come from the last century?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Results - Problem 2</a:t>
            </a:r>
            <a:endParaRPr/>
          </a:p>
        </p:txBody>
      </p:sp>
      <p:pic>
        <p:nvPicPr>
          <p:cNvPr id="227" name="Google Shape;227;p32"/>
          <p:cNvPicPr preferRelativeResize="0"/>
          <p:nvPr/>
        </p:nvPicPr>
        <p:blipFill rotWithShape="1">
          <a:blip r:embed="rId3">
            <a:alphaModFix/>
          </a:blip>
          <a:srcRect b="0" l="0" r="0" t="4205"/>
          <a:stretch/>
        </p:blipFill>
        <p:spPr>
          <a:xfrm>
            <a:off x="2008925" y="1427500"/>
            <a:ext cx="5126150" cy="3370525"/>
          </a:xfrm>
          <a:prstGeom prst="rect">
            <a:avLst/>
          </a:prstGeom>
          <a:noFill/>
          <a:ln>
            <a:noFill/>
          </a:ln>
        </p:spPr>
      </p:pic>
      <p:sp>
        <p:nvSpPr>
          <p:cNvPr id="228" name="Google Shape;228;p32"/>
          <p:cNvSpPr txBox="1"/>
          <p:nvPr/>
        </p:nvSpPr>
        <p:spPr>
          <a:xfrm>
            <a:off x="2330250" y="4668600"/>
            <a:ext cx="4690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Age distribution for reviews of Children movies</a:t>
            </a:r>
            <a:endParaRPr sz="1000">
              <a:latin typeface="Verdana"/>
              <a:ea typeface="Verdana"/>
              <a:cs typeface="Verdana"/>
              <a:sym typeface="Verdana"/>
            </a:endParaRPr>
          </a:p>
        </p:txBody>
      </p:sp>
      <p:sp>
        <p:nvSpPr>
          <p:cNvPr id="229" name="Google Shape;229;p32"/>
          <p:cNvSpPr txBox="1"/>
          <p:nvPr/>
        </p:nvSpPr>
        <p:spPr>
          <a:xfrm>
            <a:off x="457200" y="1035375"/>
            <a:ext cx="8584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chemeClr val="dk1"/>
                </a:solidFill>
                <a:latin typeface="Verdana"/>
                <a:ea typeface="Verdana"/>
                <a:cs typeface="Verdana"/>
                <a:sym typeface="Verdana"/>
              </a:rPr>
              <a:t>Conjecture 2:</a:t>
            </a:r>
            <a:r>
              <a:rPr lang="en" sz="1600">
                <a:solidFill>
                  <a:schemeClr val="dk1"/>
                </a:solidFill>
                <a:latin typeface="Verdana"/>
                <a:ea typeface="Verdana"/>
                <a:cs typeface="Verdana"/>
                <a:sym typeface="Verdana"/>
              </a:rPr>
              <a:t> People younger than 18 years old are more into Children’s movies</a:t>
            </a:r>
            <a:endParaRPr sz="1600">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Methodology - Problem 3</a:t>
            </a:r>
            <a:endParaRPr/>
          </a:p>
        </p:txBody>
      </p:sp>
      <p:sp>
        <p:nvSpPr>
          <p:cNvPr id="235" name="Google Shape;235;p33"/>
          <p:cNvSpPr txBox="1"/>
          <p:nvPr/>
        </p:nvSpPr>
        <p:spPr>
          <a:xfrm>
            <a:off x="457200" y="3865500"/>
            <a:ext cx="4623900" cy="1046700"/>
          </a:xfrm>
          <a:prstGeom prst="rect">
            <a:avLst/>
          </a:prstGeom>
          <a:solidFill>
            <a:schemeClr val="lt1"/>
          </a:solid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Verdana"/>
              <a:buChar char="●"/>
            </a:pPr>
            <a:r>
              <a:rPr lang="en">
                <a:latin typeface="Verdana"/>
                <a:ea typeface="Verdana"/>
                <a:cs typeface="Verdana"/>
                <a:sym typeface="Verdana"/>
              </a:rPr>
              <a:t>To make a scatter plot, need to preprocess the dataset into this form</a:t>
            </a:r>
            <a:endParaRPr>
              <a:latin typeface="Verdana"/>
              <a:ea typeface="Verdana"/>
              <a:cs typeface="Verdana"/>
              <a:sym typeface="Verdana"/>
            </a:endParaRPr>
          </a:p>
          <a:p>
            <a:pPr indent="-317500" lvl="0" marL="457200" rtl="0" algn="l">
              <a:spcBef>
                <a:spcPts val="0"/>
              </a:spcBef>
              <a:spcAft>
                <a:spcPts val="0"/>
              </a:spcAft>
              <a:buSzPts val="1400"/>
              <a:buFont typeface="Verdana"/>
              <a:buChar char="●"/>
            </a:pPr>
            <a:r>
              <a:rPr lang="en">
                <a:latin typeface="Verdana"/>
                <a:ea typeface="Verdana"/>
                <a:cs typeface="Verdana"/>
                <a:sym typeface="Verdana"/>
              </a:rPr>
              <a:t>Correlation coefficient can be found using pandas corr() method</a:t>
            </a:r>
            <a:endParaRPr>
              <a:latin typeface="Verdana"/>
              <a:ea typeface="Verdana"/>
              <a:cs typeface="Verdana"/>
              <a:sym typeface="Verdana"/>
            </a:endParaRPr>
          </a:p>
        </p:txBody>
      </p:sp>
      <p:pic>
        <p:nvPicPr>
          <p:cNvPr id="236" name="Google Shape;236;p33"/>
          <p:cNvPicPr preferRelativeResize="0"/>
          <p:nvPr/>
        </p:nvPicPr>
        <p:blipFill>
          <a:blip r:embed="rId3">
            <a:alphaModFix/>
          </a:blip>
          <a:stretch>
            <a:fillRect/>
          </a:stretch>
        </p:blipFill>
        <p:spPr>
          <a:xfrm>
            <a:off x="227500" y="1368800"/>
            <a:ext cx="8839200" cy="1840692"/>
          </a:xfrm>
          <a:prstGeom prst="rect">
            <a:avLst/>
          </a:prstGeom>
          <a:noFill/>
          <a:ln>
            <a:noFill/>
          </a:ln>
        </p:spPr>
      </p:pic>
      <p:sp>
        <p:nvSpPr>
          <p:cNvPr id="237" name="Google Shape;237;p33"/>
          <p:cNvSpPr txBox="1"/>
          <p:nvPr/>
        </p:nvSpPr>
        <p:spPr>
          <a:xfrm>
            <a:off x="2563750" y="3133275"/>
            <a:ext cx="41667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Verdana"/>
                <a:ea typeface="Verdana"/>
                <a:cs typeface="Verdana"/>
                <a:sym typeface="Verdana"/>
              </a:rPr>
              <a:t>Figure: Block diagram of the workflow for </a:t>
            </a:r>
            <a:r>
              <a:rPr lang="en" sz="900">
                <a:latin typeface="Verdana"/>
                <a:ea typeface="Verdana"/>
                <a:cs typeface="Verdana"/>
                <a:sym typeface="Verdana"/>
              </a:rPr>
              <a:t>problem</a:t>
            </a:r>
            <a:r>
              <a:rPr lang="en" sz="900">
                <a:latin typeface="Verdana"/>
                <a:ea typeface="Verdana"/>
                <a:cs typeface="Verdana"/>
                <a:sym typeface="Verdana"/>
              </a:rPr>
              <a:t> 3</a:t>
            </a:r>
            <a:endParaRPr sz="900">
              <a:latin typeface="Verdana"/>
              <a:ea typeface="Verdana"/>
              <a:cs typeface="Verdana"/>
              <a:sym typeface="Verdana"/>
            </a:endParaRPr>
          </a:p>
        </p:txBody>
      </p:sp>
      <p:graphicFrame>
        <p:nvGraphicFramePr>
          <p:cNvPr id="238" name="Google Shape;238;p33"/>
          <p:cNvGraphicFramePr/>
          <p:nvPr/>
        </p:nvGraphicFramePr>
        <p:xfrm>
          <a:off x="5081125" y="3713100"/>
          <a:ext cx="3000000" cy="3000000"/>
        </p:xfrm>
        <a:graphic>
          <a:graphicData uri="http://schemas.openxmlformats.org/drawingml/2006/table">
            <a:tbl>
              <a:tblPr>
                <a:noFill/>
                <a:tableStyleId>{6D1BD66A-A4D6-44AA-967A-4FF81B6E4B3A}</a:tableStyleId>
              </a:tblPr>
              <a:tblGrid>
                <a:gridCol w="1354325"/>
                <a:gridCol w="1354325"/>
                <a:gridCol w="1354325"/>
              </a:tblGrid>
              <a:tr h="4514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movie_id</a:t>
                      </a:r>
                      <a:endParaRPr sz="1100">
                        <a:latin typeface="Times New Roman"/>
                        <a:ea typeface="Times New Roman"/>
                        <a:cs typeface="Times New Roman"/>
                        <a:sym typeface="Times New Roman"/>
                      </a:endParaRPr>
                    </a:p>
                  </a:txBody>
                  <a:tcPr marT="63500" marB="63500" marR="63500" marL="63500" anchor="ctr">
                    <a:solidFill>
                      <a:schemeClr val="lt1"/>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mean_F_rating</a:t>
                      </a:r>
                      <a:endParaRPr sz="1100">
                        <a:latin typeface="Times New Roman"/>
                        <a:ea typeface="Times New Roman"/>
                        <a:cs typeface="Times New Roman"/>
                        <a:sym typeface="Times New Roman"/>
                      </a:endParaRPr>
                    </a:p>
                  </a:txBody>
                  <a:tcPr marT="63500" marB="63500" marR="63500" marL="63500" anchor="ctr">
                    <a:solidFill>
                      <a:schemeClr val="lt1"/>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mean_M_rating</a:t>
                      </a:r>
                      <a:endParaRPr sz="1100">
                        <a:latin typeface="Times New Roman"/>
                        <a:ea typeface="Times New Roman"/>
                        <a:cs typeface="Times New Roman"/>
                        <a:sym typeface="Times New Roman"/>
                      </a:endParaRPr>
                    </a:p>
                  </a:txBody>
                  <a:tcPr marT="63500" marB="63500" marR="63500" marL="63500" anchor="ctr">
                    <a:solidFill>
                      <a:schemeClr val="lt1"/>
                    </a:solidFill>
                  </a:tcPr>
                </a:tc>
              </a:tr>
              <a:tr h="4514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X</a:t>
                      </a:r>
                      <a:endParaRPr sz="1100">
                        <a:latin typeface="Times New Roman"/>
                        <a:ea typeface="Times New Roman"/>
                        <a:cs typeface="Times New Roman"/>
                        <a:sym typeface="Times New Roman"/>
                      </a:endParaRPr>
                    </a:p>
                  </a:txBody>
                  <a:tcPr marT="63500" marB="63500" marR="63500" marL="63500" anchor="ctr">
                    <a:solidFill>
                      <a:schemeClr val="lt1"/>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aa</a:t>
                      </a:r>
                      <a:endParaRPr sz="1100">
                        <a:latin typeface="Times New Roman"/>
                        <a:ea typeface="Times New Roman"/>
                        <a:cs typeface="Times New Roman"/>
                        <a:sym typeface="Times New Roman"/>
                      </a:endParaRPr>
                    </a:p>
                  </a:txBody>
                  <a:tcPr marT="63500" marB="63500" marR="63500" marL="63500" anchor="ctr">
                    <a:solidFill>
                      <a:schemeClr val="lt1"/>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bb</a:t>
                      </a:r>
                      <a:endParaRPr sz="1100">
                        <a:latin typeface="Times New Roman"/>
                        <a:ea typeface="Times New Roman"/>
                        <a:cs typeface="Times New Roman"/>
                        <a:sym typeface="Times New Roman"/>
                      </a:endParaRPr>
                    </a:p>
                  </a:txBody>
                  <a:tcPr marT="63500" marB="63500" marR="63500" marL="63500" anchor="ctr">
                    <a:solidFill>
                      <a:schemeClr val="lt1"/>
                    </a:solidFill>
                  </a:tcPr>
                </a:tc>
              </a:tr>
              <a:tr h="451400">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Y</a:t>
                      </a:r>
                      <a:endParaRPr sz="1100">
                        <a:latin typeface="Times New Roman"/>
                        <a:ea typeface="Times New Roman"/>
                        <a:cs typeface="Times New Roman"/>
                        <a:sym typeface="Times New Roman"/>
                      </a:endParaRPr>
                    </a:p>
                  </a:txBody>
                  <a:tcPr marT="63500" marB="63500" marR="63500" marL="63500" anchor="ctr">
                    <a:solidFill>
                      <a:schemeClr val="lt1"/>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cc</a:t>
                      </a:r>
                      <a:endParaRPr sz="1100">
                        <a:latin typeface="Times New Roman"/>
                        <a:ea typeface="Times New Roman"/>
                        <a:cs typeface="Times New Roman"/>
                        <a:sym typeface="Times New Roman"/>
                      </a:endParaRPr>
                    </a:p>
                  </a:txBody>
                  <a:tcPr marT="63500" marB="63500" marR="63500" marL="63500" anchor="ctr">
                    <a:solidFill>
                      <a:schemeClr val="lt1"/>
                    </a:solidFill>
                  </a:tcPr>
                </a:tc>
                <a:tc>
                  <a:txBody>
                    <a:bodyPr/>
                    <a:lstStyle/>
                    <a:p>
                      <a:pPr indent="0" lvl="0" marL="0" rtl="0" algn="ctr">
                        <a:spcBef>
                          <a:spcPts val="0"/>
                        </a:spcBef>
                        <a:spcAft>
                          <a:spcPts val="0"/>
                        </a:spcAft>
                        <a:buNone/>
                      </a:pPr>
                      <a:r>
                        <a:rPr lang="en" sz="1100">
                          <a:latin typeface="Times New Roman"/>
                          <a:ea typeface="Times New Roman"/>
                          <a:cs typeface="Times New Roman"/>
                          <a:sym typeface="Times New Roman"/>
                        </a:rPr>
                        <a:t>dd</a:t>
                      </a:r>
                      <a:endParaRPr sz="1100">
                        <a:latin typeface="Times New Roman"/>
                        <a:ea typeface="Times New Roman"/>
                        <a:cs typeface="Times New Roman"/>
                        <a:sym typeface="Times New Roman"/>
                      </a:endParaRPr>
                    </a:p>
                  </a:txBody>
                  <a:tcPr marT="63500" marB="63500" marR="63500" marL="63500" anchor="ctr">
                    <a:solidFill>
                      <a:schemeClr val="lt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p:nvPr/>
        </p:nvSpPr>
        <p:spPr>
          <a:xfrm>
            <a:off x="6477550" y="4817400"/>
            <a:ext cx="2475300" cy="33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4"/>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Results - Problem 3</a:t>
            </a:r>
            <a:endParaRPr/>
          </a:p>
        </p:txBody>
      </p:sp>
      <p:sp>
        <p:nvSpPr>
          <p:cNvPr id="245" name="Google Shape;245;p34"/>
          <p:cNvSpPr txBox="1"/>
          <p:nvPr/>
        </p:nvSpPr>
        <p:spPr>
          <a:xfrm>
            <a:off x="38363" y="4542875"/>
            <a:ext cx="4690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a:t>
            </a:r>
            <a:r>
              <a:rPr lang="en" sz="900">
                <a:solidFill>
                  <a:schemeClr val="dk1"/>
                </a:solidFill>
                <a:latin typeface="Verdana"/>
                <a:ea typeface="Verdana"/>
                <a:cs typeface="Verdana"/>
                <a:sym typeface="Verdana"/>
              </a:rPr>
              <a:t>Scatterplot of Men vs Women for average movie ratings</a:t>
            </a:r>
            <a:endParaRPr sz="1000">
              <a:latin typeface="Verdana"/>
              <a:ea typeface="Verdana"/>
              <a:cs typeface="Verdana"/>
              <a:sym typeface="Verdana"/>
            </a:endParaRPr>
          </a:p>
        </p:txBody>
      </p:sp>
      <p:sp>
        <p:nvSpPr>
          <p:cNvPr id="246" name="Google Shape;246;p34"/>
          <p:cNvSpPr txBox="1"/>
          <p:nvPr/>
        </p:nvSpPr>
        <p:spPr>
          <a:xfrm>
            <a:off x="4610350" y="4542875"/>
            <a:ext cx="46902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a:t>
            </a:r>
            <a:r>
              <a:rPr lang="en" sz="900">
                <a:solidFill>
                  <a:schemeClr val="dk1"/>
                </a:solidFill>
                <a:latin typeface="Verdana"/>
                <a:ea typeface="Verdana"/>
                <a:cs typeface="Verdana"/>
                <a:sym typeface="Verdana"/>
              </a:rPr>
              <a:t>Scatterplot of Men vs Women for average movie ratings of movies rated more than 200 times</a:t>
            </a:r>
            <a:endParaRPr sz="1000">
              <a:latin typeface="Verdana"/>
              <a:ea typeface="Verdana"/>
              <a:cs typeface="Verdana"/>
              <a:sym typeface="Verdana"/>
            </a:endParaRPr>
          </a:p>
        </p:txBody>
      </p:sp>
      <p:sp>
        <p:nvSpPr>
          <p:cNvPr id="247" name="Google Shape;247;p34"/>
          <p:cNvSpPr txBox="1"/>
          <p:nvPr/>
        </p:nvSpPr>
        <p:spPr>
          <a:xfrm>
            <a:off x="457200" y="939725"/>
            <a:ext cx="8436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Verdana"/>
                <a:ea typeface="Verdana"/>
                <a:cs typeface="Verdana"/>
                <a:sym typeface="Verdana"/>
              </a:rPr>
              <a:t>Comparison between scatterplot for all movies vs movies rated more than 200 times</a:t>
            </a:r>
            <a:endParaRPr sz="1500">
              <a:latin typeface="Verdana"/>
              <a:ea typeface="Verdana"/>
              <a:cs typeface="Verdana"/>
              <a:sym typeface="Verdana"/>
            </a:endParaRPr>
          </a:p>
        </p:txBody>
      </p:sp>
      <p:pic>
        <p:nvPicPr>
          <p:cNvPr id="248" name="Google Shape;248;p34"/>
          <p:cNvPicPr preferRelativeResize="0"/>
          <p:nvPr/>
        </p:nvPicPr>
        <p:blipFill rotWithShape="1">
          <a:blip r:embed="rId3">
            <a:alphaModFix/>
          </a:blip>
          <a:srcRect b="0" l="0" r="0" t="4525"/>
          <a:stretch/>
        </p:blipFill>
        <p:spPr>
          <a:xfrm>
            <a:off x="0" y="1473025"/>
            <a:ext cx="4417176" cy="2875850"/>
          </a:xfrm>
          <a:prstGeom prst="rect">
            <a:avLst/>
          </a:prstGeom>
          <a:noFill/>
          <a:ln>
            <a:noFill/>
          </a:ln>
        </p:spPr>
      </p:pic>
      <p:pic>
        <p:nvPicPr>
          <p:cNvPr id="249" name="Google Shape;249;p34"/>
          <p:cNvPicPr preferRelativeResize="0"/>
          <p:nvPr/>
        </p:nvPicPr>
        <p:blipFill rotWithShape="1">
          <a:blip r:embed="rId4">
            <a:alphaModFix/>
          </a:blip>
          <a:srcRect b="0" l="0" r="0" t="5374"/>
          <a:stretch/>
        </p:blipFill>
        <p:spPr>
          <a:xfrm>
            <a:off x="4351925" y="1473000"/>
            <a:ext cx="4690200" cy="28758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Results - Problem 3</a:t>
            </a:r>
            <a:endParaRPr/>
          </a:p>
        </p:txBody>
      </p:sp>
      <p:sp>
        <p:nvSpPr>
          <p:cNvPr id="255" name="Google Shape;255;p35"/>
          <p:cNvSpPr txBox="1"/>
          <p:nvPr/>
        </p:nvSpPr>
        <p:spPr>
          <a:xfrm>
            <a:off x="557925" y="1246000"/>
            <a:ext cx="29562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Verdana"/>
                <a:ea typeface="Verdana"/>
                <a:cs typeface="Verdana"/>
                <a:sym typeface="Verdana"/>
              </a:rPr>
              <a:t>Under what circumstances the rating given by one gender can be used to predict the rating given by the other gender</a:t>
            </a:r>
            <a:endParaRPr sz="1500">
              <a:latin typeface="Verdana"/>
              <a:ea typeface="Verdana"/>
              <a:cs typeface="Verdana"/>
              <a:sym typeface="Verdana"/>
            </a:endParaRPr>
          </a:p>
          <a:p>
            <a:pPr indent="0" lvl="0" marL="0" rtl="0" algn="l">
              <a:spcBef>
                <a:spcPts val="0"/>
              </a:spcBef>
              <a:spcAft>
                <a:spcPts val="0"/>
              </a:spcAft>
              <a:buNone/>
            </a:pPr>
            <a:r>
              <a:t/>
            </a:r>
            <a:endParaRPr sz="1500">
              <a:latin typeface="Verdana"/>
              <a:ea typeface="Verdana"/>
              <a:cs typeface="Verdana"/>
              <a:sym typeface="Verdana"/>
            </a:endParaRPr>
          </a:p>
          <a:p>
            <a:pPr indent="0" lvl="0" marL="0" rtl="0" algn="l">
              <a:spcBef>
                <a:spcPts val="0"/>
              </a:spcBef>
              <a:spcAft>
                <a:spcPts val="0"/>
              </a:spcAft>
              <a:buNone/>
            </a:pPr>
            <a:r>
              <a:rPr b="1" lang="en" sz="1500">
                <a:latin typeface="Verdana"/>
                <a:ea typeface="Verdana"/>
                <a:cs typeface="Verdana"/>
                <a:sym typeface="Verdana"/>
              </a:rPr>
              <a:t>Conjecture: </a:t>
            </a:r>
            <a:r>
              <a:rPr lang="en" sz="1500">
                <a:latin typeface="Verdana"/>
                <a:ea typeface="Verdana"/>
                <a:cs typeface="Verdana"/>
                <a:sym typeface="Verdana"/>
              </a:rPr>
              <a:t>Fantasy movies are usually received similarly by both the genders. So these genres of movies can be recommended to both the genders.</a:t>
            </a:r>
            <a:endParaRPr sz="1500">
              <a:latin typeface="Verdana"/>
              <a:ea typeface="Verdana"/>
              <a:cs typeface="Verdana"/>
              <a:sym typeface="Verdana"/>
            </a:endParaRPr>
          </a:p>
        </p:txBody>
      </p:sp>
      <p:sp>
        <p:nvSpPr>
          <p:cNvPr id="256" name="Google Shape;256;p35"/>
          <p:cNvSpPr txBox="1"/>
          <p:nvPr/>
        </p:nvSpPr>
        <p:spPr>
          <a:xfrm>
            <a:off x="4023888" y="4504950"/>
            <a:ext cx="4690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Heat map for correlation between men’s and women’s ratings</a:t>
            </a:r>
            <a:endParaRPr sz="1000">
              <a:latin typeface="Verdana"/>
              <a:ea typeface="Verdana"/>
              <a:cs typeface="Verdana"/>
              <a:sym typeface="Verdana"/>
            </a:endParaRPr>
          </a:p>
        </p:txBody>
      </p:sp>
      <p:pic>
        <p:nvPicPr>
          <p:cNvPr id="257" name="Google Shape;257;p35"/>
          <p:cNvPicPr preferRelativeResize="0"/>
          <p:nvPr/>
        </p:nvPicPr>
        <p:blipFill>
          <a:blip r:embed="rId3">
            <a:alphaModFix/>
          </a:blip>
          <a:stretch>
            <a:fillRect/>
          </a:stretch>
        </p:blipFill>
        <p:spPr>
          <a:xfrm>
            <a:off x="3514125" y="1246000"/>
            <a:ext cx="5325074" cy="317388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Results - Problem 3</a:t>
            </a:r>
            <a:endParaRPr/>
          </a:p>
        </p:txBody>
      </p:sp>
      <p:sp>
        <p:nvSpPr>
          <p:cNvPr id="263" name="Google Shape;263;p36"/>
          <p:cNvSpPr txBox="1"/>
          <p:nvPr/>
        </p:nvSpPr>
        <p:spPr>
          <a:xfrm>
            <a:off x="457200" y="935625"/>
            <a:ext cx="858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latin typeface="Verdana"/>
                <a:ea typeface="Verdana"/>
                <a:cs typeface="Verdana"/>
                <a:sym typeface="Verdana"/>
              </a:rPr>
              <a:t>Conjecture:</a:t>
            </a:r>
            <a:r>
              <a:rPr lang="en">
                <a:solidFill>
                  <a:schemeClr val="dk1"/>
                </a:solidFill>
                <a:latin typeface="Verdana"/>
                <a:ea typeface="Verdana"/>
                <a:cs typeface="Verdana"/>
                <a:sym typeface="Verdana"/>
              </a:rPr>
              <a:t> </a:t>
            </a:r>
            <a:r>
              <a:rPr lang="en">
                <a:solidFill>
                  <a:schemeClr val="dk1"/>
                </a:solidFill>
                <a:latin typeface="Verdana"/>
                <a:ea typeface="Verdana"/>
                <a:cs typeface="Verdana"/>
                <a:sym typeface="Verdana"/>
              </a:rPr>
              <a:t>Fantasy movies have a higher correlation coefficient so this genre of movies can be recommended to both the genders.</a:t>
            </a:r>
            <a:endParaRPr>
              <a:solidFill>
                <a:schemeClr val="dk1"/>
              </a:solidFill>
              <a:latin typeface="Verdana"/>
              <a:ea typeface="Verdana"/>
              <a:cs typeface="Verdana"/>
              <a:sym typeface="Verdana"/>
            </a:endParaRPr>
          </a:p>
        </p:txBody>
      </p:sp>
      <p:pic>
        <p:nvPicPr>
          <p:cNvPr id="264" name="Google Shape;264;p36"/>
          <p:cNvPicPr preferRelativeResize="0"/>
          <p:nvPr/>
        </p:nvPicPr>
        <p:blipFill rotWithShape="1">
          <a:blip r:embed="rId3">
            <a:alphaModFix/>
          </a:blip>
          <a:srcRect b="0" l="6646" r="0" t="0"/>
          <a:stretch/>
        </p:blipFill>
        <p:spPr>
          <a:xfrm>
            <a:off x="2910338" y="1607700"/>
            <a:ext cx="3678525" cy="2767450"/>
          </a:xfrm>
          <a:prstGeom prst="rect">
            <a:avLst/>
          </a:prstGeom>
          <a:noFill/>
          <a:ln>
            <a:noFill/>
          </a:ln>
        </p:spPr>
      </p:pic>
      <p:sp>
        <p:nvSpPr>
          <p:cNvPr id="265" name="Google Shape;265;p36"/>
          <p:cNvSpPr txBox="1"/>
          <p:nvPr/>
        </p:nvSpPr>
        <p:spPr>
          <a:xfrm>
            <a:off x="3125852" y="4490225"/>
            <a:ext cx="3247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Heatmap of Correlation between the ratings of men and women for fantasy movies</a:t>
            </a:r>
            <a:endParaRPr sz="1000">
              <a:latin typeface="Verdana"/>
              <a:ea typeface="Verdana"/>
              <a:cs typeface="Verdana"/>
              <a:sym typeface="Verdana"/>
            </a:endParaRPr>
          </a:p>
        </p:txBody>
      </p:sp>
      <p:pic>
        <p:nvPicPr>
          <p:cNvPr id="266" name="Google Shape;266;p36"/>
          <p:cNvPicPr preferRelativeResize="0"/>
          <p:nvPr/>
        </p:nvPicPr>
        <p:blipFill rotWithShape="1">
          <a:blip r:embed="rId4">
            <a:alphaModFix/>
          </a:blip>
          <a:srcRect b="12804" l="0" r="79701" t="14731"/>
          <a:stretch/>
        </p:blipFill>
        <p:spPr>
          <a:xfrm>
            <a:off x="1829425" y="1762825"/>
            <a:ext cx="1080926" cy="2299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469106" y="1085850"/>
            <a:ext cx="6858000" cy="12573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Business Question</a:t>
            </a:r>
            <a:endParaRPr/>
          </a:p>
        </p:txBody>
      </p:sp>
      <p:sp>
        <p:nvSpPr>
          <p:cNvPr id="272" name="Google Shape;272;p37"/>
          <p:cNvSpPr txBox="1"/>
          <p:nvPr>
            <p:ph idx="1" type="body"/>
          </p:nvPr>
        </p:nvSpPr>
        <p:spPr>
          <a:xfrm>
            <a:off x="469099" y="2343150"/>
            <a:ext cx="8229000" cy="685800"/>
          </a:xfrm>
          <a:prstGeom prst="rect">
            <a:avLst/>
          </a:prstGeom>
        </p:spPr>
        <p:txBody>
          <a:bodyPr anchorCtr="0" anchor="t" bIns="34275" lIns="68575" spcFirstLastPara="1" rIns="68575" wrap="square" tIns="34275">
            <a:normAutofit fontScale="92500"/>
          </a:bodyPr>
          <a:lstStyle/>
          <a:p>
            <a:pPr indent="0" lvl="0" marL="0" rtl="0" algn="l">
              <a:spcBef>
                <a:spcPts val="900"/>
              </a:spcBef>
              <a:spcAft>
                <a:spcPts val="0"/>
              </a:spcAft>
              <a:buNone/>
            </a:pPr>
            <a:r>
              <a:rPr lang="en"/>
              <a:t>Which movies would a user be most interested in watching based on other users with </a:t>
            </a:r>
            <a:r>
              <a:rPr lang="en"/>
              <a:t>similar</a:t>
            </a:r>
            <a:r>
              <a:rPr lang="en"/>
              <a:t> interests?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Business Question: </a:t>
            </a:r>
            <a:endParaRPr/>
          </a:p>
        </p:txBody>
      </p:sp>
      <p:pic>
        <p:nvPicPr>
          <p:cNvPr id="278" name="Google Shape;278;p38"/>
          <p:cNvPicPr preferRelativeResize="0"/>
          <p:nvPr/>
        </p:nvPicPr>
        <p:blipFill>
          <a:blip r:embed="rId3">
            <a:alphaModFix/>
          </a:blip>
          <a:stretch>
            <a:fillRect/>
          </a:stretch>
        </p:blipFill>
        <p:spPr>
          <a:xfrm>
            <a:off x="2083662" y="1427000"/>
            <a:ext cx="4976675" cy="3545675"/>
          </a:xfrm>
          <a:prstGeom prst="rect">
            <a:avLst/>
          </a:prstGeom>
          <a:noFill/>
          <a:ln>
            <a:noFill/>
          </a:ln>
        </p:spPr>
      </p:pic>
      <p:sp>
        <p:nvSpPr>
          <p:cNvPr id="279" name="Google Shape;279;p38"/>
          <p:cNvSpPr txBox="1"/>
          <p:nvPr/>
        </p:nvSpPr>
        <p:spPr>
          <a:xfrm>
            <a:off x="457200" y="996875"/>
            <a:ext cx="84663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Verdana"/>
                <a:ea typeface="Verdana"/>
                <a:cs typeface="Verdana"/>
                <a:sym typeface="Verdana"/>
              </a:rPr>
              <a:t>How much times do you guys spend on deciding what movies to watch?</a:t>
            </a:r>
            <a:endParaRPr sz="1700">
              <a:latin typeface="Verdana"/>
              <a:ea typeface="Verdana"/>
              <a:cs typeface="Verdana"/>
              <a:sym typeface="Verdana"/>
            </a:endParaRPr>
          </a:p>
          <a:p>
            <a:pPr indent="0" lvl="0" marL="0" rtl="0" algn="l">
              <a:spcBef>
                <a:spcPts val="0"/>
              </a:spcBef>
              <a:spcAft>
                <a:spcPts val="0"/>
              </a:spcAft>
              <a:buNone/>
            </a:pPr>
            <a:r>
              <a:t/>
            </a:r>
            <a:endParaRPr sz="1700">
              <a:latin typeface="Verdana"/>
              <a:ea typeface="Verdana"/>
              <a:cs typeface="Verdana"/>
              <a:sym typeface="Verdana"/>
            </a:endParaRPr>
          </a:p>
        </p:txBody>
      </p:sp>
      <p:sp>
        <p:nvSpPr>
          <p:cNvPr id="280" name="Google Shape;280;p38"/>
          <p:cNvSpPr txBox="1"/>
          <p:nvPr/>
        </p:nvSpPr>
        <p:spPr>
          <a:xfrm>
            <a:off x="4943975" y="4201275"/>
            <a:ext cx="1773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Verdana"/>
                <a:ea typeface="Verdana"/>
                <a:cs typeface="Verdana"/>
                <a:sym typeface="Verdana"/>
              </a:rPr>
              <a:t>Figure: Pie chart meme</a:t>
            </a:r>
            <a:endParaRPr sz="800">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469106" y="1181425"/>
            <a:ext cx="6858000" cy="12573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Solution</a:t>
            </a:r>
            <a:endParaRPr/>
          </a:p>
        </p:txBody>
      </p:sp>
      <p:sp>
        <p:nvSpPr>
          <p:cNvPr id="286" name="Google Shape;286;p39"/>
          <p:cNvSpPr txBox="1"/>
          <p:nvPr>
            <p:ph idx="1" type="body"/>
          </p:nvPr>
        </p:nvSpPr>
        <p:spPr>
          <a:xfrm>
            <a:off x="469099" y="2571750"/>
            <a:ext cx="7732800" cy="685800"/>
          </a:xfrm>
          <a:prstGeom prst="rect">
            <a:avLst/>
          </a:prstGeom>
        </p:spPr>
        <p:txBody>
          <a:bodyPr anchorCtr="0" anchor="t" bIns="34275" lIns="68575" spcFirstLastPara="1" rIns="68575" wrap="square" tIns="34275">
            <a:normAutofit/>
          </a:bodyPr>
          <a:lstStyle/>
          <a:p>
            <a:pPr indent="0" lvl="0" marL="0" rtl="0" algn="l">
              <a:spcBef>
                <a:spcPts val="900"/>
              </a:spcBef>
              <a:spcAft>
                <a:spcPts val="0"/>
              </a:spcAft>
              <a:buNone/>
            </a:pPr>
            <a:r>
              <a:rPr lang="en"/>
              <a:t>Recommendation</a:t>
            </a:r>
            <a:r>
              <a:rPr lang="en"/>
              <a:t> System with </a:t>
            </a:r>
            <a:r>
              <a:rPr lang="en"/>
              <a:t>Collaborative</a:t>
            </a:r>
            <a:r>
              <a:rPr lang="en"/>
              <a:t> Filtering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0"/>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Business Question- Solution</a:t>
            </a:r>
            <a:endParaRPr/>
          </a:p>
        </p:txBody>
      </p:sp>
      <p:sp>
        <p:nvSpPr>
          <p:cNvPr id="292" name="Google Shape;292;p40"/>
          <p:cNvSpPr txBox="1"/>
          <p:nvPr/>
        </p:nvSpPr>
        <p:spPr>
          <a:xfrm>
            <a:off x="5918800" y="1172350"/>
            <a:ext cx="23502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Verdana"/>
                <a:ea typeface="Verdana"/>
                <a:cs typeface="Verdana"/>
                <a:sym typeface="Verdana"/>
              </a:rPr>
              <a:t>What are recommender systems?</a:t>
            </a:r>
            <a:endParaRPr sz="1500">
              <a:latin typeface="Verdana"/>
              <a:ea typeface="Verdana"/>
              <a:cs typeface="Verdana"/>
              <a:sym typeface="Verdana"/>
            </a:endParaRPr>
          </a:p>
          <a:p>
            <a:pPr indent="0" lvl="0" marL="0" rtl="0" algn="l">
              <a:spcBef>
                <a:spcPts val="0"/>
              </a:spcBef>
              <a:spcAft>
                <a:spcPts val="0"/>
              </a:spcAft>
              <a:buNone/>
            </a:pPr>
            <a:r>
              <a:t/>
            </a:r>
            <a:endParaRPr sz="1500">
              <a:latin typeface="Verdana"/>
              <a:ea typeface="Verdana"/>
              <a:cs typeface="Verdana"/>
              <a:sym typeface="Verdana"/>
            </a:endParaRPr>
          </a:p>
          <a:p>
            <a:pPr indent="0" lvl="0" marL="0" rtl="0" algn="l">
              <a:spcBef>
                <a:spcPts val="0"/>
              </a:spcBef>
              <a:spcAft>
                <a:spcPts val="0"/>
              </a:spcAft>
              <a:buNone/>
            </a:pPr>
            <a:r>
              <a:rPr lang="en" sz="1500">
                <a:latin typeface="Verdana"/>
                <a:ea typeface="Verdana"/>
                <a:cs typeface="Verdana"/>
                <a:sym typeface="Verdana"/>
              </a:rPr>
              <a:t>A recommender system is an information filtering system that seeks to predict the "rating" or "preference", a user would give to an item.</a:t>
            </a:r>
            <a:endParaRPr sz="1500">
              <a:latin typeface="Verdana"/>
              <a:ea typeface="Verdana"/>
              <a:cs typeface="Verdana"/>
              <a:sym typeface="Verdana"/>
            </a:endParaRPr>
          </a:p>
        </p:txBody>
      </p:sp>
      <p:pic>
        <p:nvPicPr>
          <p:cNvPr id="293" name="Google Shape;293;p40"/>
          <p:cNvPicPr preferRelativeResize="0"/>
          <p:nvPr/>
        </p:nvPicPr>
        <p:blipFill>
          <a:blip r:embed="rId3">
            <a:alphaModFix/>
          </a:blip>
          <a:stretch>
            <a:fillRect/>
          </a:stretch>
        </p:blipFill>
        <p:spPr>
          <a:xfrm>
            <a:off x="457200" y="1218875"/>
            <a:ext cx="4884181" cy="2705750"/>
          </a:xfrm>
          <a:prstGeom prst="rect">
            <a:avLst/>
          </a:prstGeom>
          <a:noFill/>
          <a:ln>
            <a:noFill/>
          </a:ln>
        </p:spPr>
      </p:pic>
      <p:sp>
        <p:nvSpPr>
          <p:cNvPr id="294" name="Google Shape;294;p40"/>
          <p:cNvSpPr txBox="1"/>
          <p:nvPr/>
        </p:nvSpPr>
        <p:spPr>
          <a:xfrm>
            <a:off x="720525" y="4096800"/>
            <a:ext cx="447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Verdana"/>
                <a:ea typeface="Verdana"/>
                <a:cs typeface="Verdana"/>
                <a:sym typeface="Verdana"/>
              </a:rPr>
              <a:t>Figure: Meme stating that recommender systems have multiple application</a:t>
            </a:r>
            <a:endParaRPr sz="900">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Business Question- Solution</a:t>
            </a:r>
            <a:endParaRPr/>
          </a:p>
        </p:txBody>
      </p:sp>
      <p:sp>
        <p:nvSpPr>
          <p:cNvPr id="300" name="Google Shape;300;p41"/>
          <p:cNvSpPr txBox="1"/>
          <p:nvPr/>
        </p:nvSpPr>
        <p:spPr>
          <a:xfrm>
            <a:off x="5952050" y="1248400"/>
            <a:ext cx="23502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Verdana"/>
                <a:ea typeface="Verdana"/>
                <a:cs typeface="Verdana"/>
                <a:sym typeface="Verdana"/>
              </a:rPr>
              <a:t>What is collaborative filtering?</a:t>
            </a:r>
            <a:endParaRPr sz="1500">
              <a:latin typeface="Verdana"/>
              <a:ea typeface="Verdana"/>
              <a:cs typeface="Verdana"/>
              <a:sym typeface="Verdana"/>
            </a:endParaRPr>
          </a:p>
          <a:p>
            <a:pPr indent="0" lvl="0" marL="0" rtl="0" algn="l">
              <a:spcBef>
                <a:spcPts val="0"/>
              </a:spcBef>
              <a:spcAft>
                <a:spcPts val="0"/>
              </a:spcAft>
              <a:buNone/>
            </a:pPr>
            <a:r>
              <a:t/>
            </a:r>
            <a:endParaRPr sz="1500">
              <a:latin typeface="Verdana"/>
              <a:ea typeface="Verdana"/>
              <a:cs typeface="Verdana"/>
              <a:sym typeface="Verdana"/>
            </a:endParaRPr>
          </a:p>
          <a:p>
            <a:pPr indent="0" lvl="0" marL="0" rtl="0" algn="l">
              <a:spcBef>
                <a:spcPts val="0"/>
              </a:spcBef>
              <a:spcAft>
                <a:spcPts val="0"/>
              </a:spcAft>
              <a:buNone/>
            </a:pPr>
            <a:r>
              <a:rPr lang="en" sz="1500">
                <a:latin typeface="Verdana"/>
                <a:ea typeface="Verdana"/>
                <a:cs typeface="Verdana"/>
                <a:sym typeface="Verdana"/>
              </a:rPr>
              <a:t>The idea is to consider users’ opinions on different movies and recommend the best movie to each user based on the user’s previous rankings and the opinion of other similar types of users.</a:t>
            </a:r>
            <a:endParaRPr sz="1500">
              <a:latin typeface="Verdana"/>
              <a:ea typeface="Verdana"/>
              <a:cs typeface="Verdana"/>
              <a:sym typeface="Verdana"/>
            </a:endParaRPr>
          </a:p>
        </p:txBody>
      </p:sp>
      <p:pic>
        <p:nvPicPr>
          <p:cNvPr id="301" name="Google Shape;301;p41"/>
          <p:cNvPicPr preferRelativeResize="0"/>
          <p:nvPr/>
        </p:nvPicPr>
        <p:blipFill>
          <a:blip r:embed="rId3">
            <a:alphaModFix/>
          </a:blip>
          <a:stretch>
            <a:fillRect/>
          </a:stretch>
        </p:blipFill>
        <p:spPr>
          <a:xfrm>
            <a:off x="1087400" y="1027825"/>
            <a:ext cx="3713200" cy="3560749"/>
          </a:xfrm>
          <a:prstGeom prst="rect">
            <a:avLst/>
          </a:prstGeom>
          <a:noFill/>
          <a:ln>
            <a:noFill/>
          </a:ln>
        </p:spPr>
      </p:pic>
      <p:sp>
        <p:nvSpPr>
          <p:cNvPr id="302" name="Google Shape;302;p41"/>
          <p:cNvSpPr txBox="1"/>
          <p:nvPr/>
        </p:nvSpPr>
        <p:spPr>
          <a:xfrm>
            <a:off x="1752400" y="4588575"/>
            <a:ext cx="4345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Verdana"/>
                <a:ea typeface="Verdana"/>
                <a:cs typeface="Verdana"/>
                <a:sym typeface="Verdana"/>
              </a:rPr>
              <a:t>Figure: </a:t>
            </a:r>
            <a:r>
              <a:rPr lang="en" sz="900">
                <a:latin typeface="Verdana"/>
                <a:ea typeface="Verdana"/>
                <a:cs typeface="Verdana"/>
                <a:sym typeface="Verdana"/>
              </a:rPr>
              <a:t>Collaborative</a:t>
            </a:r>
            <a:r>
              <a:rPr lang="en" sz="900">
                <a:latin typeface="Verdana"/>
                <a:ea typeface="Verdana"/>
                <a:cs typeface="Verdana"/>
                <a:sym typeface="Verdana"/>
              </a:rPr>
              <a:t> filtering</a:t>
            </a:r>
            <a:endParaRPr sz="900">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t/>
            </a:r>
            <a:endParaRPr sz="1400">
              <a:solidFill>
                <a:schemeClr val="dk1"/>
              </a:solidFill>
              <a:latin typeface="Arial"/>
              <a:ea typeface="Arial"/>
              <a:cs typeface="Arial"/>
              <a:sym typeface="Arial"/>
            </a:endParaRPr>
          </a:p>
          <a:p>
            <a:pPr indent="0" lvl="0" marL="0" rtl="0" algn="l">
              <a:spcBef>
                <a:spcPts val="1400"/>
              </a:spcBef>
              <a:spcAft>
                <a:spcPts val="0"/>
              </a:spcAft>
              <a:buNone/>
            </a:pPr>
            <a:r>
              <a:rPr lang="en"/>
              <a:t>Motivation and Background</a:t>
            </a:r>
            <a:endParaRPr/>
          </a:p>
        </p:txBody>
      </p:sp>
      <p:pic>
        <p:nvPicPr>
          <p:cNvPr id="87" name="Google Shape;87;p15"/>
          <p:cNvPicPr preferRelativeResize="0"/>
          <p:nvPr/>
        </p:nvPicPr>
        <p:blipFill>
          <a:blip r:embed="rId3">
            <a:alphaModFix/>
          </a:blip>
          <a:stretch>
            <a:fillRect/>
          </a:stretch>
        </p:blipFill>
        <p:spPr>
          <a:xfrm>
            <a:off x="95400" y="1015925"/>
            <a:ext cx="2619375" cy="3876675"/>
          </a:xfrm>
          <a:prstGeom prst="rect">
            <a:avLst/>
          </a:prstGeom>
          <a:noFill/>
          <a:ln>
            <a:noFill/>
          </a:ln>
        </p:spPr>
      </p:pic>
      <p:pic>
        <p:nvPicPr>
          <p:cNvPr id="88" name="Google Shape;88;p15"/>
          <p:cNvPicPr preferRelativeResize="0"/>
          <p:nvPr/>
        </p:nvPicPr>
        <p:blipFill>
          <a:blip r:embed="rId4">
            <a:alphaModFix/>
          </a:blip>
          <a:stretch>
            <a:fillRect/>
          </a:stretch>
        </p:blipFill>
        <p:spPr>
          <a:xfrm>
            <a:off x="872125" y="1015925"/>
            <a:ext cx="2558750" cy="3876675"/>
          </a:xfrm>
          <a:prstGeom prst="rect">
            <a:avLst/>
          </a:prstGeom>
          <a:noFill/>
          <a:ln>
            <a:noFill/>
          </a:ln>
        </p:spPr>
      </p:pic>
      <p:pic>
        <p:nvPicPr>
          <p:cNvPr id="89" name="Google Shape;89;p15"/>
          <p:cNvPicPr preferRelativeResize="0"/>
          <p:nvPr/>
        </p:nvPicPr>
        <p:blipFill>
          <a:blip r:embed="rId5">
            <a:alphaModFix/>
          </a:blip>
          <a:stretch>
            <a:fillRect/>
          </a:stretch>
        </p:blipFill>
        <p:spPr>
          <a:xfrm>
            <a:off x="2237652" y="1015925"/>
            <a:ext cx="3077347" cy="3876674"/>
          </a:xfrm>
          <a:prstGeom prst="rect">
            <a:avLst/>
          </a:prstGeom>
          <a:noFill/>
          <a:ln>
            <a:noFill/>
          </a:ln>
        </p:spPr>
      </p:pic>
      <p:sp>
        <p:nvSpPr>
          <p:cNvPr id="90" name="Google Shape;90;p15"/>
          <p:cNvSpPr txBox="1"/>
          <p:nvPr/>
        </p:nvSpPr>
        <p:spPr>
          <a:xfrm>
            <a:off x="5864250" y="1104450"/>
            <a:ext cx="3279900" cy="1467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latin typeface="Verdana"/>
                <a:ea typeface="Verdana"/>
                <a:cs typeface="Verdana"/>
                <a:sym typeface="Verdana"/>
              </a:rPr>
              <a:t>History of last century:</a:t>
            </a:r>
            <a:endParaRPr sz="2000">
              <a:latin typeface="Verdana"/>
              <a:ea typeface="Verdana"/>
              <a:cs typeface="Verdana"/>
              <a:sym typeface="Verdana"/>
            </a:endParaRPr>
          </a:p>
          <a:p>
            <a:pPr indent="0" lvl="0" marL="0" rtl="0" algn="just">
              <a:spcBef>
                <a:spcPts val="1400"/>
              </a:spcBef>
              <a:spcAft>
                <a:spcPts val="0"/>
              </a:spcAft>
              <a:buNone/>
            </a:pPr>
            <a:r>
              <a:rPr lang="en" sz="2000">
                <a:latin typeface="Verdana"/>
                <a:ea typeface="Verdana"/>
                <a:cs typeface="Verdana"/>
                <a:sym typeface="Verdana"/>
              </a:rPr>
              <a:t>World War II</a:t>
            </a:r>
            <a:endParaRPr sz="2000">
              <a:latin typeface="Verdana"/>
              <a:ea typeface="Verdana"/>
              <a:cs typeface="Verdana"/>
              <a:sym typeface="Verdana"/>
            </a:endParaRPr>
          </a:p>
          <a:p>
            <a:pPr indent="0" lvl="0" marL="0" rtl="0" algn="just">
              <a:spcBef>
                <a:spcPts val="1400"/>
              </a:spcBef>
              <a:spcAft>
                <a:spcPts val="1400"/>
              </a:spcAft>
              <a:buClr>
                <a:schemeClr val="dk1"/>
              </a:buClr>
              <a:buSzPts val="1100"/>
              <a:buFont typeface="Arial"/>
              <a:buNone/>
            </a:pPr>
            <a:r>
              <a:rPr lang="en" sz="2000">
                <a:latin typeface="Verdana"/>
                <a:ea typeface="Verdana"/>
                <a:cs typeface="Verdana"/>
                <a:sym typeface="Verdana"/>
              </a:rPr>
              <a:t>Cold War</a:t>
            </a:r>
            <a:endParaRPr sz="2000">
              <a:latin typeface="Verdana"/>
              <a:ea typeface="Verdana"/>
              <a:cs typeface="Verdana"/>
              <a:sym typeface="Verdana"/>
            </a:endParaRPr>
          </a:p>
        </p:txBody>
      </p:sp>
      <p:pic>
        <p:nvPicPr>
          <p:cNvPr id="91" name="Google Shape;91;p15"/>
          <p:cNvPicPr preferRelativeResize="0"/>
          <p:nvPr/>
        </p:nvPicPr>
        <p:blipFill>
          <a:blip r:embed="rId6">
            <a:alphaModFix/>
          </a:blip>
          <a:stretch>
            <a:fillRect/>
          </a:stretch>
        </p:blipFill>
        <p:spPr>
          <a:xfrm>
            <a:off x="3321655" y="1015925"/>
            <a:ext cx="2500694" cy="3876676"/>
          </a:xfrm>
          <a:prstGeom prst="rect">
            <a:avLst/>
          </a:prstGeom>
          <a:noFill/>
          <a:ln>
            <a:noFill/>
          </a:ln>
        </p:spPr>
      </p:pic>
      <p:sp>
        <p:nvSpPr>
          <p:cNvPr id="92" name="Google Shape;92;p15"/>
          <p:cNvSpPr txBox="1"/>
          <p:nvPr/>
        </p:nvSpPr>
        <p:spPr>
          <a:xfrm>
            <a:off x="5864250" y="3216625"/>
            <a:ext cx="3279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Verdana"/>
                <a:ea typeface="Verdana"/>
                <a:cs typeface="Verdana"/>
                <a:sym typeface="Verdana"/>
              </a:rPr>
              <a:t>Great art always comes from suffering</a:t>
            </a:r>
            <a:endParaRPr sz="1800">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Exploration - Movie Dataset</a:t>
            </a:r>
            <a:endParaRPr/>
          </a:p>
        </p:txBody>
      </p:sp>
      <p:pic>
        <p:nvPicPr>
          <p:cNvPr id="308" name="Google Shape;308;p42"/>
          <p:cNvPicPr preferRelativeResize="0"/>
          <p:nvPr/>
        </p:nvPicPr>
        <p:blipFill rotWithShape="1">
          <a:blip r:embed="rId3">
            <a:alphaModFix/>
          </a:blip>
          <a:srcRect b="0" l="0" r="0" t="7338"/>
          <a:stretch/>
        </p:blipFill>
        <p:spPr>
          <a:xfrm>
            <a:off x="521000" y="1359775"/>
            <a:ext cx="6640000" cy="3185125"/>
          </a:xfrm>
          <a:prstGeom prst="rect">
            <a:avLst/>
          </a:prstGeom>
          <a:noFill/>
          <a:ln>
            <a:noFill/>
          </a:ln>
        </p:spPr>
      </p:pic>
      <p:sp>
        <p:nvSpPr>
          <p:cNvPr id="309" name="Google Shape;309;p42"/>
          <p:cNvSpPr txBox="1"/>
          <p:nvPr/>
        </p:nvSpPr>
        <p:spPr>
          <a:xfrm>
            <a:off x="521000" y="959575"/>
            <a:ext cx="686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Verdana"/>
                <a:ea typeface="Verdana"/>
                <a:cs typeface="Verdana"/>
                <a:sym typeface="Verdana"/>
              </a:rPr>
              <a:t>We looked into the</a:t>
            </a:r>
            <a:r>
              <a:rPr lang="en">
                <a:solidFill>
                  <a:schemeClr val="dk1"/>
                </a:solidFill>
                <a:latin typeface="Verdana"/>
                <a:ea typeface="Verdana"/>
                <a:cs typeface="Verdana"/>
                <a:sym typeface="Verdana"/>
              </a:rPr>
              <a:t> </a:t>
            </a:r>
            <a:r>
              <a:rPr lang="en">
                <a:solidFill>
                  <a:schemeClr val="dk1"/>
                </a:solidFill>
                <a:latin typeface="Verdana"/>
                <a:ea typeface="Verdana"/>
                <a:cs typeface="Verdana"/>
                <a:sym typeface="Verdana"/>
              </a:rPr>
              <a:t>histogram of the movie’s year of release.</a:t>
            </a:r>
            <a:endParaRPr>
              <a:latin typeface="Verdana"/>
              <a:ea typeface="Verdana"/>
              <a:cs typeface="Verdana"/>
              <a:sym typeface="Verdana"/>
            </a:endParaRPr>
          </a:p>
        </p:txBody>
      </p:sp>
      <p:sp>
        <p:nvSpPr>
          <p:cNvPr id="310" name="Google Shape;310;p42"/>
          <p:cNvSpPr txBox="1"/>
          <p:nvPr/>
        </p:nvSpPr>
        <p:spPr>
          <a:xfrm>
            <a:off x="2405450" y="4544900"/>
            <a:ext cx="333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Verdana"/>
                <a:ea typeface="Verdana"/>
                <a:cs typeface="Verdana"/>
                <a:sym typeface="Verdana"/>
              </a:rPr>
              <a:t>Figure: histogram of the movie’s year of release </a:t>
            </a:r>
            <a:endParaRPr sz="1000">
              <a:latin typeface="Verdana"/>
              <a:ea typeface="Verdana"/>
              <a:cs typeface="Verdana"/>
              <a:sym typeface="Verdana"/>
            </a:endParaRPr>
          </a:p>
        </p:txBody>
      </p:sp>
      <p:sp>
        <p:nvSpPr>
          <p:cNvPr id="311" name="Google Shape;311;p42"/>
          <p:cNvSpPr txBox="1"/>
          <p:nvPr/>
        </p:nvSpPr>
        <p:spPr>
          <a:xfrm>
            <a:off x="7216425" y="1455825"/>
            <a:ext cx="16296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Verdana"/>
                <a:ea typeface="Verdana"/>
                <a:cs typeface="Verdana"/>
                <a:sym typeface="Verdana"/>
              </a:rPr>
              <a:t>Key insights:</a:t>
            </a:r>
            <a:endParaRPr b="1" sz="1200">
              <a:latin typeface="Verdana"/>
              <a:ea typeface="Verdana"/>
              <a:cs typeface="Verdana"/>
              <a:sym typeface="Verdana"/>
            </a:endParaRPr>
          </a:p>
          <a:p>
            <a:pPr indent="0" lvl="0" marL="0" rtl="0" algn="l">
              <a:spcBef>
                <a:spcPts val="0"/>
              </a:spcBef>
              <a:spcAft>
                <a:spcPts val="0"/>
              </a:spcAft>
              <a:buNone/>
            </a:pPr>
            <a:r>
              <a:t/>
            </a:r>
            <a:endParaRPr sz="1200">
              <a:latin typeface="Verdana"/>
              <a:ea typeface="Verdana"/>
              <a:cs typeface="Verdana"/>
              <a:sym typeface="Verdana"/>
            </a:endParaRPr>
          </a:p>
          <a:p>
            <a:pPr indent="-304800" lvl="0" marL="457200" rtl="0" algn="l">
              <a:spcBef>
                <a:spcPts val="0"/>
              </a:spcBef>
              <a:spcAft>
                <a:spcPts val="0"/>
              </a:spcAft>
              <a:buSzPts val="1200"/>
              <a:buFont typeface="Verdana"/>
              <a:buChar char="●"/>
            </a:pPr>
            <a:r>
              <a:rPr lang="en" sz="1200">
                <a:latin typeface="Verdana"/>
                <a:ea typeface="Verdana"/>
                <a:cs typeface="Verdana"/>
                <a:sym typeface="Verdana"/>
              </a:rPr>
              <a:t>Most movies reviewed are recent movies</a:t>
            </a:r>
            <a:endParaRPr sz="1200">
              <a:latin typeface="Verdana"/>
              <a:ea typeface="Verdana"/>
              <a:cs typeface="Verdana"/>
              <a:sym typeface="Verdana"/>
            </a:endParaRPr>
          </a:p>
          <a:p>
            <a:pPr indent="0" lvl="0" marL="0" rtl="0" algn="l">
              <a:spcBef>
                <a:spcPts val="0"/>
              </a:spcBef>
              <a:spcAft>
                <a:spcPts val="0"/>
              </a:spcAft>
              <a:buNone/>
            </a:pPr>
            <a:r>
              <a:t/>
            </a:r>
            <a:endParaRPr sz="1200">
              <a:latin typeface="Verdana"/>
              <a:ea typeface="Verdana"/>
              <a:cs typeface="Verdana"/>
              <a:sym typeface="Verdana"/>
            </a:endParaRPr>
          </a:p>
          <a:p>
            <a:pPr indent="-304800" lvl="0" marL="457200" rtl="0" algn="l">
              <a:spcBef>
                <a:spcPts val="0"/>
              </a:spcBef>
              <a:spcAft>
                <a:spcPts val="0"/>
              </a:spcAft>
              <a:buSzPts val="1200"/>
              <a:buFont typeface="Verdana"/>
              <a:buChar char="●"/>
            </a:pPr>
            <a:r>
              <a:rPr lang="en" sz="1200">
                <a:latin typeface="Verdana"/>
                <a:ea typeface="Verdana"/>
                <a:cs typeface="Verdana"/>
                <a:sym typeface="Verdana"/>
              </a:rPr>
              <a:t>Oldest movie reviewed in the dataset is from the year 1925</a:t>
            </a:r>
            <a:endParaRPr sz="1200">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Exploration - Movie Dataset</a:t>
            </a:r>
            <a:endParaRPr/>
          </a:p>
        </p:txBody>
      </p:sp>
      <p:pic>
        <p:nvPicPr>
          <p:cNvPr id="317" name="Google Shape;317;p43"/>
          <p:cNvPicPr preferRelativeResize="0"/>
          <p:nvPr/>
        </p:nvPicPr>
        <p:blipFill rotWithShape="1">
          <a:blip r:embed="rId3">
            <a:alphaModFix/>
          </a:blip>
          <a:srcRect b="-2486" l="565" r="3529" t="13684"/>
          <a:stretch/>
        </p:blipFill>
        <p:spPr>
          <a:xfrm>
            <a:off x="299675" y="1418900"/>
            <a:ext cx="6717225" cy="3401500"/>
          </a:xfrm>
          <a:prstGeom prst="rect">
            <a:avLst/>
          </a:prstGeom>
          <a:noFill/>
          <a:ln>
            <a:noFill/>
          </a:ln>
        </p:spPr>
      </p:pic>
      <p:sp>
        <p:nvSpPr>
          <p:cNvPr id="318" name="Google Shape;318;p43"/>
          <p:cNvSpPr txBox="1"/>
          <p:nvPr/>
        </p:nvSpPr>
        <p:spPr>
          <a:xfrm>
            <a:off x="709450" y="4666850"/>
            <a:ext cx="6021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Verdana"/>
                <a:ea typeface="Verdana"/>
                <a:cs typeface="Verdana"/>
                <a:sym typeface="Verdana"/>
              </a:rPr>
              <a:t>Figure: </a:t>
            </a:r>
            <a:r>
              <a:rPr lang="en" sz="1000">
                <a:latin typeface="Verdana"/>
                <a:ea typeface="Verdana"/>
                <a:cs typeface="Verdana"/>
                <a:sym typeface="Verdana"/>
              </a:rPr>
              <a:t>Frequency distribution of the different types of genres in the movies dataframe</a:t>
            </a:r>
            <a:endParaRPr sz="1000">
              <a:latin typeface="Verdana"/>
              <a:ea typeface="Verdana"/>
              <a:cs typeface="Verdana"/>
              <a:sym typeface="Verdana"/>
            </a:endParaRPr>
          </a:p>
        </p:txBody>
      </p:sp>
      <p:sp>
        <p:nvSpPr>
          <p:cNvPr id="319" name="Google Shape;319;p43"/>
          <p:cNvSpPr txBox="1"/>
          <p:nvPr/>
        </p:nvSpPr>
        <p:spPr>
          <a:xfrm>
            <a:off x="521000" y="959575"/>
            <a:ext cx="77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Verdana"/>
                <a:ea typeface="Verdana"/>
                <a:cs typeface="Verdana"/>
                <a:sym typeface="Verdana"/>
              </a:rPr>
              <a:t>We looked into the frequency distribution of each genre in the movie dataset</a:t>
            </a:r>
            <a:endParaRPr>
              <a:latin typeface="Verdana"/>
              <a:ea typeface="Verdana"/>
              <a:cs typeface="Verdana"/>
              <a:sym typeface="Verdana"/>
            </a:endParaRPr>
          </a:p>
        </p:txBody>
      </p:sp>
      <p:sp>
        <p:nvSpPr>
          <p:cNvPr id="320" name="Google Shape;320;p43"/>
          <p:cNvSpPr txBox="1"/>
          <p:nvPr/>
        </p:nvSpPr>
        <p:spPr>
          <a:xfrm>
            <a:off x="7216425" y="1455825"/>
            <a:ext cx="1629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Verdana"/>
                <a:ea typeface="Verdana"/>
                <a:cs typeface="Verdana"/>
                <a:sym typeface="Verdana"/>
              </a:rPr>
              <a:t>Key insights:</a:t>
            </a:r>
            <a:endParaRPr b="1" sz="1200">
              <a:latin typeface="Verdana"/>
              <a:ea typeface="Verdana"/>
              <a:cs typeface="Verdana"/>
              <a:sym typeface="Verdana"/>
            </a:endParaRPr>
          </a:p>
          <a:p>
            <a:pPr indent="0" lvl="0" marL="0" rtl="0" algn="l">
              <a:spcBef>
                <a:spcPts val="0"/>
              </a:spcBef>
              <a:spcAft>
                <a:spcPts val="0"/>
              </a:spcAft>
              <a:buNone/>
            </a:pPr>
            <a:r>
              <a:t/>
            </a:r>
            <a:endParaRPr sz="1200">
              <a:latin typeface="Verdana"/>
              <a:ea typeface="Verdana"/>
              <a:cs typeface="Verdana"/>
              <a:sym typeface="Verdana"/>
            </a:endParaRPr>
          </a:p>
          <a:p>
            <a:pPr indent="-304800" lvl="0" marL="457200" rtl="0" algn="l">
              <a:spcBef>
                <a:spcPts val="0"/>
              </a:spcBef>
              <a:spcAft>
                <a:spcPts val="0"/>
              </a:spcAft>
              <a:buSzPts val="1200"/>
              <a:buFont typeface="Verdana"/>
              <a:buChar char="●"/>
            </a:pPr>
            <a:r>
              <a:rPr lang="en" sz="1200">
                <a:latin typeface="Verdana"/>
                <a:ea typeface="Verdana"/>
                <a:cs typeface="Verdana"/>
                <a:sym typeface="Verdana"/>
              </a:rPr>
              <a:t>Most common genres is Drama</a:t>
            </a:r>
            <a:endParaRPr sz="1200">
              <a:latin typeface="Verdana"/>
              <a:ea typeface="Verdana"/>
              <a:cs typeface="Verdana"/>
              <a:sym typeface="Verdana"/>
            </a:endParaRPr>
          </a:p>
          <a:p>
            <a:pPr indent="0" lvl="0" marL="0" rtl="0" algn="l">
              <a:spcBef>
                <a:spcPts val="0"/>
              </a:spcBef>
              <a:spcAft>
                <a:spcPts val="0"/>
              </a:spcAft>
              <a:buNone/>
            </a:pPr>
            <a:r>
              <a:t/>
            </a:r>
            <a:endParaRPr sz="1200">
              <a:latin typeface="Verdana"/>
              <a:ea typeface="Verdana"/>
              <a:cs typeface="Verdana"/>
              <a:sym typeface="Verdana"/>
            </a:endParaRPr>
          </a:p>
          <a:p>
            <a:pPr indent="-304800" lvl="0" marL="457200" rtl="0" algn="l">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Least common genres is Film-Noir</a:t>
            </a:r>
            <a:endParaRPr sz="1200">
              <a:solidFill>
                <a:schemeClr val="dk1"/>
              </a:solidFill>
              <a:latin typeface="Verdana"/>
              <a:ea typeface="Verdana"/>
              <a:cs typeface="Verdana"/>
              <a:sym typeface="Verdana"/>
            </a:endParaRPr>
          </a:p>
          <a:p>
            <a:pPr indent="0" lvl="0" marL="0" rtl="0" algn="l">
              <a:spcBef>
                <a:spcPts val="0"/>
              </a:spcBef>
              <a:spcAft>
                <a:spcPts val="0"/>
              </a:spcAft>
              <a:buNone/>
            </a:pPr>
            <a:r>
              <a:t/>
            </a:r>
            <a:endParaRPr sz="1200">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Exploration - Movie Dataset</a:t>
            </a:r>
            <a:endParaRPr/>
          </a:p>
        </p:txBody>
      </p:sp>
      <p:pic>
        <p:nvPicPr>
          <p:cNvPr id="326" name="Google Shape;326;p44"/>
          <p:cNvPicPr preferRelativeResize="0"/>
          <p:nvPr/>
        </p:nvPicPr>
        <p:blipFill>
          <a:blip r:embed="rId3">
            <a:alphaModFix/>
          </a:blip>
          <a:stretch>
            <a:fillRect/>
          </a:stretch>
        </p:blipFill>
        <p:spPr>
          <a:xfrm>
            <a:off x="457200" y="1263325"/>
            <a:ext cx="6326899" cy="2993375"/>
          </a:xfrm>
          <a:prstGeom prst="rect">
            <a:avLst/>
          </a:prstGeom>
          <a:noFill/>
          <a:ln>
            <a:noFill/>
          </a:ln>
        </p:spPr>
      </p:pic>
      <p:sp>
        <p:nvSpPr>
          <p:cNvPr id="327" name="Google Shape;327;p44"/>
          <p:cNvSpPr txBox="1"/>
          <p:nvPr/>
        </p:nvSpPr>
        <p:spPr>
          <a:xfrm>
            <a:off x="628925" y="4400800"/>
            <a:ext cx="5862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Verdana"/>
                <a:ea typeface="Verdana"/>
                <a:cs typeface="Verdana"/>
                <a:sym typeface="Verdana"/>
              </a:rPr>
              <a:t>Figure: Word cloud distribution of the different types of genres in the movies dataframe</a:t>
            </a:r>
            <a:endParaRPr sz="1000">
              <a:latin typeface="Verdana"/>
              <a:ea typeface="Verdana"/>
              <a:cs typeface="Verdana"/>
              <a:sym typeface="Verdana"/>
            </a:endParaRPr>
          </a:p>
        </p:txBody>
      </p:sp>
      <p:sp>
        <p:nvSpPr>
          <p:cNvPr id="328" name="Google Shape;328;p44"/>
          <p:cNvSpPr txBox="1"/>
          <p:nvPr/>
        </p:nvSpPr>
        <p:spPr>
          <a:xfrm>
            <a:off x="521000" y="959575"/>
            <a:ext cx="778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Verdana"/>
                <a:ea typeface="Verdana"/>
                <a:cs typeface="Verdana"/>
                <a:sym typeface="Verdana"/>
              </a:rPr>
              <a:t>We looked into the frequency distribution of each genre in the movie dataset</a:t>
            </a:r>
            <a:endParaRPr>
              <a:latin typeface="Verdana"/>
              <a:ea typeface="Verdana"/>
              <a:cs typeface="Verdana"/>
              <a:sym typeface="Verdana"/>
            </a:endParaRPr>
          </a:p>
        </p:txBody>
      </p:sp>
      <p:sp>
        <p:nvSpPr>
          <p:cNvPr id="329" name="Google Shape;329;p44"/>
          <p:cNvSpPr txBox="1"/>
          <p:nvPr/>
        </p:nvSpPr>
        <p:spPr>
          <a:xfrm>
            <a:off x="7216425" y="1455825"/>
            <a:ext cx="1629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Verdana"/>
                <a:ea typeface="Verdana"/>
                <a:cs typeface="Verdana"/>
                <a:sym typeface="Verdana"/>
              </a:rPr>
              <a:t>Key insights:</a:t>
            </a:r>
            <a:endParaRPr b="1" sz="1200">
              <a:latin typeface="Verdana"/>
              <a:ea typeface="Verdana"/>
              <a:cs typeface="Verdana"/>
              <a:sym typeface="Verdana"/>
            </a:endParaRPr>
          </a:p>
          <a:p>
            <a:pPr indent="0" lvl="0" marL="0" rtl="0" algn="l">
              <a:spcBef>
                <a:spcPts val="0"/>
              </a:spcBef>
              <a:spcAft>
                <a:spcPts val="0"/>
              </a:spcAft>
              <a:buNone/>
            </a:pPr>
            <a:r>
              <a:t/>
            </a:r>
            <a:endParaRPr sz="1200">
              <a:latin typeface="Verdana"/>
              <a:ea typeface="Verdana"/>
              <a:cs typeface="Verdana"/>
              <a:sym typeface="Verdana"/>
            </a:endParaRPr>
          </a:p>
          <a:p>
            <a:pPr indent="-304800" lvl="0" marL="457200" rtl="0" algn="l">
              <a:spcBef>
                <a:spcPts val="0"/>
              </a:spcBef>
              <a:spcAft>
                <a:spcPts val="0"/>
              </a:spcAft>
              <a:buSzPts val="1200"/>
              <a:buFont typeface="Verdana"/>
              <a:buChar char="●"/>
            </a:pPr>
            <a:r>
              <a:rPr lang="en" sz="1200">
                <a:latin typeface="Verdana"/>
                <a:ea typeface="Verdana"/>
                <a:cs typeface="Verdana"/>
                <a:sym typeface="Verdana"/>
              </a:rPr>
              <a:t>Most common genres is Drama</a:t>
            </a:r>
            <a:endParaRPr sz="1200">
              <a:latin typeface="Verdana"/>
              <a:ea typeface="Verdana"/>
              <a:cs typeface="Verdana"/>
              <a:sym typeface="Verdana"/>
            </a:endParaRPr>
          </a:p>
          <a:p>
            <a:pPr indent="0" lvl="0" marL="0" rtl="0" algn="l">
              <a:spcBef>
                <a:spcPts val="0"/>
              </a:spcBef>
              <a:spcAft>
                <a:spcPts val="0"/>
              </a:spcAft>
              <a:buNone/>
            </a:pPr>
            <a:r>
              <a:t/>
            </a:r>
            <a:endParaRPr sz="1200">
              <a:latin typeface="Verdana"/>
              <a:ea typeface="Verdana"/>
              <a:cs typeface="Verdana"/>
              <a:sym typeface="Verdana"/>
            </a:endParaRPr>
          </a:p>
          <a:p>
            <a:pPr indent="-304800" lvl="0" marL="457200" rtl="0" algn="l">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Least common genres is Film-Noir</a:t>
            </a:r>
            <a:endParaRPr sz="1200">
              <a:solidFill>
                <a:schemeClr val="dk1"/>
              </a:solidFill>
              <a:latin typeface="Verdana"/>
              <a:ea typeface="Verdana"/>
              <a:cs typeface="Verdana"/>
              <a:sym typeface="Verdana"/>
            </a:endParaRPr>
          </a:p>
          <a:p>
            <a:pPr indent="0" lvl="0" marL="0" rtl="0" algn="l">
              <a:spcBef>
                <a:spcPts val="0"/>
              </a:spcBef>
              <a:spcAft>
                <a:spcPts val="0"/>
              </a:spcAft>
              <a:buNone/>
            </a:pPr>
            <a:r>
              <a:t/>
            </a:r>
            <a:endParaRPr sz="1200">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2200"/>
              <a:t>Predictive Modeling- Reformatting the ratings dataset</a:t>
            </a:r>
            <a:endParaRPr sz="2200"/>
          </a:p>
        </p:txBody>
      </p:sp>
      <p:pic>
        <p:nvPicPr>
          <p:cNvPr id="335" name="Google Shape;335;p45"/>
          <p:cNvPicPr preferRelativeResize="0"/>
          <p:nvPr/>
        </p:nvPicPr>
        <p:blipFill>
          <a:blip r:embed="rId3">
            <a:alphaModFix/>
          </a:blip>
          <a:stretch>
            <a:fillRect/>
          </a:stretch>
        </p:blipFill>
        <p:spPr>
          <a:xfrm>
            <a:off x="1120550" y="1187675"/>
            <a:ext cx="2283975" cy="1535446"/>
          </a:xfrm>
          <a:prstGeom prst="rect">
            <a:avLst/>
          </a:prstGeom>
          <a:noFill/>
          <a:ln>
            <a:noFill/>
          </a:ln>
        </p:spPr>
      </p:pic>
      <p:pic>
        <p:nvPicPr>
          <p:cNvPr id="336" name="Google Shape;336;p45"/>
          <p:cNvPicPr preferRelativeResize="0"/>
          <p:nvPr/>
        </p:nvPicPr>
        <p:blipFill>
          <a:blip r:embed="rId4">
            <a:alphaModFix/>
          </a:blip>
          <a:stretch>
            <a:fillRect/>
          </a:stretch>
        </p:blipFill>
        <p:spPr>
          <a:xfrm>
            <a:off x="1120550" y="3027999"/>
            <a:ext cx="6902901" cy="1766500"/>
          </a:xfrm>
          <a:prstGeom prst="rect">
            <a:avLst/>
          </a:prstGeom>
          <a:noFill/>
          <a:ln>
            <a:noFill/>
          </a:ln>
        </p:spPr>
      </p:pic>
      <p:cxnSp>
        <p:nvCxnSpPr>
          <p:cNvPr id="337" name="Google Shape;337;p45"/>
          <p:cNvCxnSpPr>
            <a:stCxn id="335" idx="3"/>
            <a:endCxn id="336" idx="0"/>
          </p:cNvCxnSpPr>
          <p:nvPr/>
        </p:nvCxnSpPr>
        <p:spPr>
          <a:xfrm>
            <a:off x="3404525" y="1955398"/>
            <a:ext cx="1167600" cy="1072500"/>
          </a:xfrm>
          <a:prstGeom prst="bentConnector2">
            <a:avLst/>
          </a:prstGeom>
          <a:noFill/>
          <a:ln cap="flat" cmpd="sng" w="9525">
            <a:solidFill>
              <a:schemeClr val="dk2"/>
            </a:solidFill>
            <a:prstDash val="solid"/>
            <a:round/>
            <a:headEnd len="med" w="med" type="none"/>
            <a:tailEnd len="med" w="med" type="stealth"/>
          </a:ln>
        </p:spPr>
      </p:cxnSp>
      <p:sp>
        <p:nvSpPr>
          <p:cNvPr id="338" name="Google Shape;338;p45"/>
          <p:cNvSpPr txBox="1"/>
          <p:nvPr/>
        </p:nvSpPr>
        <p:spPr>
          <a:xfrm>
            <a:off x="5036000" y="1098450"/>
            <a:ext cx="2863500" cy="1879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900"/>
              </a:spcBef>
              <a:spcAft>
                <a:spcPts val="0"/>
              </a:spcAft>
              <a:buNone/>
            </a:pPr>
            <a:r>
              <a:rPr lang="en" sz="1200">
                <a:solidFill>
                  <a:schemeClr val="dk1"/>
                </a:solidFill>
                <a:latin typeface="Verdana"/>
                <a:ea typeface="Verdana"/>
                <a:cs typeface="Verdana"/>
                <a:sym typeface="Verdana"/>
              </a:rPr>
              <a:t>We reformatted the ratings dataset so that:</a:t>
            </a:r>
            <a:endParaRPr sz="1200">
              <a:solidFill>
                <a:schemeClr val="dk1"/>
              </a:solidFill>
              <a:latin typeface="Verdana"/>
              <a:ea typeface="Verdana"/>
              <a:cs typeface="Verdana"/>
              <a:sym typeface="Verdana"/>
            </a:endParaRPr>
          </a:p>
          <a:p>
            <a:pPr indent="-304800" lvl="0" marL="457200" rtl="0" algn="l">
              <a:lnSpc>
                <a:spcPct val="95000"/>
              </a:lnSpc>
              <a:spcBef>
                <a:spcPts val="90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There is one row for each user.</a:t>
            </a:r>
            <a:endParaRPr sz="1200">
              <a:solidFill>
                <a:schemeClr val="dk1"/>
              </a:solidFill>
              <a:latin typeface="Verdana"/>
              <a:ea typeface="Verdana"/>
              <a:cs typeface="Verdana"/>
              <a:sym typeface="Verdana"/>
            </a:endParaRPr>
          </a:p>
          <a:p>
            <a:pPr indent="-304800" lvl="0" marL="457200" rtl="0" algn="l">
              <a:lnSpc>
                <a:spcPct val="95000"/>
              </a:lnSpc>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There is one column for each movie.</a:t>
            </a:r>
            <a:endParaRPr sz="1200">
              <a:solidFill>
                <a:schemeClr val="dk1"/>
              </a:solidFill>
              <a:latin typeface="Verdana"/>
              <a:ea typeface="Verdana"/>
              <a:cs typeface="Verdana"/>
              <a:sym typeface="Verdana"/>
            </a:endParaRPr>
          </a:p>
          <a:p>
            <a:pPr indent="-304800" lvl="0" marL="457200" rtl="0" algn="l">
              <a:lnSpc>
                <a:spcPct val="95000"/>
              </a:lnSpc>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Removed the timestamp as it is </a:t>
            </a:r>
            <a:r>
              <a:rPr lang="en" sz="1200">
                <a:solidFill>
                  <a:schemeClr val="dk1"/>
                </a:solidFill>
                <a:latin typeface="Verdana"/>
                <a:ea typeface="Verdana"/>
                <a:cs typeface="Verdana"/>
                <a:sym typeface="Verdana"/>
              </a:rPr>
              <a:t>unnecessary</a:t>
            </a:r>
            <a:r>
              <a:rPr lang="en" sz="1200">
                <a:solidFill>
                  <a:schemeClr val="dk1"/>
                </a:solidFill>
                <a:latin typeface="Verdana"/>
                <a:ea typeface="Verdana"/>
                <a:cs typeface="Verdana"/>
                <a:sym typeface="Verdana"/>
              </a:rPr>
              <a:t>.</a:t>
            </a:r>
            <a:endParaRPr sz="1200">
              <a:solidFill>
                <a:schemeClr val="dk1"/>
              </a:solidFill>
              <a:latin typeface="Verdana"/>
              <a:ea typeface="Verdana"/>
              <a:cs typeface="Verdana"/>
              <a:sym typeface="Verdana"/>
            </a:endParaRPr>
          </a:p>
          <a:p>
            <a:pPr indent="-304800" lvl="0" marL="457200" rtl="0" algn="l">
              <a:lnSpc>
                <a:spcPct val="95000"/>
              </a:lnSpc>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Set missing ratings as 0.0</a:t>
            </a:r>
            <a:endParaRPr sz="2000">
              <a:solidFill>
                <a:schemeClr val="dk1"/>
              </a:solidFill>
              <a:latin typeface="Verdana"/>
              <a:ea typeface="Verdana"/>
              <a:cs typeface="Verdana"/>
              <a:sym typeface="Verdana"/>
            </a:endParaRPr>
          </a:p>
        </p:txBody>
      </p:sp>
      <p:sp>
        <p:nvSpPr>
          <p:cNvPr id="339" name="Google Shape;339;p45"/>
          <p:cNvSpPr txBox="1"/>
          <p:nvPr/>
        </p:nvSpPr>
        <p:spPr>
          <a:xfrm>
            <a:off x="979734" y="2723125"/>
            <a:ext cx="256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Original ratings dataset</a:t>
            </a:r>
            <a:endParaRPr sz="1000">
              <a:latin typeface="Verdana"/>
              <a:ea typeface="Verdana"/>
              <a:cs typeface="Verdana"/>
              <a:sym typeface="Verdana"/>
            </a:endParaRPr>
          </a:p>
        </p:txBody>
      </p:sp>
      <p:sp>
        <p:nvSpPr>
          <p:cNvPr id="340" name="Google Shape;340;p45"/>
          <p:cNvSpPr txBox="1"/>
          <p:nvPr/>
        </p:nvSpPr>
        <p:spPr>
          <a:xfrm>
            <a:off x="3289209" y="4794500"/>
            <a:ext cx="256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Reformatted dataset</a:t>
            </a:r>
            <a:endParaRPr sz="1000">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Predictive Modeling: </a:t>
            </a:r>
            <a:endParaRPr/>
          </a:p>
        </p:txBody>
      </p:sp>
      <p:sp>
        <p:nvSpPr>
          <p:cNvPr id="346" name="Google Shape;346;p46"/>
          <p:cNvSpPr txBox="1"/>
          <p:nvPr>
            <p:ph idx="1" type="body"/>
          </p:nvPr>
        </p:nvSpPr>
        <p:spPr>
          <a:xfrm>
            <a:off x="457200" y="1240875"/>
            <a:ext cx="8229600" cy="3486000"/>
          </a:xfrm>
          <a:prstGeom prst="rect">
            <a:avLst/>
          </a:prstGeom>
        </p:spPr>
        <p:txBody>
          <a:bodyPr anchorCtr="0" anchor="t" bIns="34275" lIns="68575" spcFirstLastPara="1" rIns="68575" wrap="square" tIns="34275">
            <a:normAutofit/>
          </a:bodyPr>
          <a:lstStyle/>
          <a:p>
            <a:pPr indent="-317500" lvl="0" marL="457200" rtl="0" algn="l">
              <a:spcBef>
                <a:spcPts val="900"/>
              </a:spcBef>
              <a:spcAft>
                <a:spcPts val="0"/>
              </a:spcAft>
              <a:buSzPts val="1400"/>
              <a:buChar char="•"/>
            </a:pPr>
            <a:r>
              <a:rPr lang="en"/>
              <a:t>Denormalized the dataset</a:t>
            </a:r>
            <a:endParaRPr/>
          </a:p>
          <a:p>
            <a:pPr indent="-317500" lvl="1" marL="914400" rtl="0" algn="l">
              <a:spcBef>
                <a:spcPts val="0"/>
              </a:spcBef>
              <a:spcAft>
                <a:spcPts val="0"/>
              </a:spcAft>
              <a:buSzPts val="1400"/>
              <a:buChar char="─"/>
            </a:pPr>
            <a:r>
              <a:rPr lang="en"/>
              <a:t>Ratings_demeaned = Rating - user_avg_rating </a:t>
            </a:r>
            <a:endParaRPr/>
          </a:p>
          <a:p>
            <a:pPr indent="0" lvl="0" marL="0" rtl="0" algn="l">
              <a:spcBef>
                <a:spcPts val="900"/>
              </a:spcBef>
              <a:spcAft>
                <a:spcPts val="0"/>
              </a:spcAft>
              <a:buNone/>
            </a:pPr>
            <a:r>
              <a:t/>
            </a:r>
            <a:endParaRPr/>
          </a:p>
          <a:p>
            <a:pPr indent="0" lvl="0" marL="0" rtl="0" algn="l">
              <a:spcBef>
                <a:spcPts val="900"/>
              </a:spcBef>
              <a:spcAft>
                <a:spcPts val="0"/>
              </a:spcAft>
              <a:buNone/>
            </a:pPr>
            <a:r>
              <a:t/>
            </a:r>
            <a:endParaRPr/>
          </a:p>
          <a:p>
            <a:pPr indent="-317500" lvl="0" marL="457200" rtl="0" algn="l">
              <a:spcBef>
                <a:spcPts val="900"/>
              </a:spcBef>
              <a:spcAft>
                <a:spcPts val="0"/>
              </a:spcAft>
              <a:buSzPts val="1400"/>
              <a:buChar char="•"/>
            </a:pPr>
            <a:r>
              <a:rPr lang="en"/>
              <a:t>Check sparsity of dataset</a:t>
            </a:r>
            <a:endParaRPr/>
          </a:p>
          <a:p>
            <a:pPr indent="-317500" lvl="1" marL="914400" rtl="0" algn="l">
              <a:spcBef>
                <a:spcPts val="0"/>
              </a:spcBef>
              <a:spcAft>
                <a:spcPts val="0"/>
              </a:spcAft>
              <a:buSzPts val="1400"/>
              <a:buChar char="─"/>
            </a:pPr>
            <a:r>
              <a:rPr lang="en"/>
              <a:t>sparsity = 1.0 - len(ratings) / [len(users) * len(movies)] = </a:t>
            </a:r>
            <a:r>
              <a:rPr b="1" lang="en"/>
              <a:t>95.7%</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Predictive Modeling</a:t>
            </a:r>
            <a:endParaRPr/>
          </a:p>
        </p:txBody>
      </p:sp>
      <p:pic>
        <p:nvPicPr>
          <p:cNvPr id="352" name="Google Shape;352;p47"/>
          <p:cNvPicPr preferRelativeResize="0"/>
          <p:nvPr/>
        </p:nvPicPr>
        <p:blipFill>
          <a:blip r:embed="rId3">
            <a:alphaModFix/>
          </a:blip>
          <a:stretch>
            <a:fillRect/>
          </a:stretch>
        </p:blipFill>
        <p:spPr>
          <a:xfrm>
            <a:off x="767600" y="1251525"/>
            <a:ext cx="5176724" cy="2949849"/>
          </a:xfrm>
          <a:prstGeom prst="rect">
            <a:avLst/>
          </a:prstGeom>
          <a:noFill/>
          <a:ln>
            <a:noFill/>
          </a:ln>
        </p:spPr>
      </p:pic>
      <p:sp>
        <p:nvSpPr>
          <p:cNvPr id="353" name="Google Shape;353;p47"/>
          <p:cNvSpPr txBox="1"/>
          <p:nvPr/>
        </p:nvSpPr>
        <p:spPr>
          <a:xfrm>
            <a:off x="2369134" y="4333175"/>
            <a:ext cx="2565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Singular Value Decomposition (SVD)</a:t>
            </a:r>
            <a:endParaRPr sz="1000">
              <a:latin typeface="Verdana"/>
              <a:ea typeface="Verdana"/>
              <a:cs typeface="Verdana"/>
              <a:sym typeface="Verdana"/>
            </a:endParaRPr>
          </a:p>
        </p:txBody>
      </p:sp>
      <p:sp>
        <p:nvSpPr>
          <p:cNvPr id="354" name="Google Shape;354;p47"/>
          <p:cNvSpPr txBox="1"/>
          <p:nvPr/>
        </p:nvSpPr>
        <p:spPr>
          <a:xfrm>
            <a:off x="6407200" y="1330225"/>
            <a:ext cx="2565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Verdana"/>
                <a:ea typeface="Verdana"/>
                <a:cs typeface="Verdana"/>
                <a:sym typeface="Verdana"/>
              </a:rPr>
              <a:t>Mathematically, it decomposes A into a two unitary matrices and a diagonal matrix</a:t>
            </a:r>
            <a:endParaRPr sz="1100">
              <a:latin typeface="Verdana"/>
              <a:ea typeface="Verdana"/>
              <a:cs typeface="Verdana"/>
              <a:sym typeface="Verdana"/>
            </a:endParaRPr>
          </a:p>
          <a:p>
            <a:pPr indent="0" lvl="0" marL="0" rtl="0" algn="l">
              <a:spcBef>
                <a:spcPts val="0"/>
              </a:spcBef>
              <a:spcAft>
                <a:spcPts val="0"/>
              </a:spcAft>
              <a:buNone/>
            </a:pPr>
            <a:r>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en" sz="1100">
                <a:latin typeface="Verdana"/>
                <a:ea typeface="Verdana"/>
                <a:cs typeface="Verdana"/>
                <a:sym typeface="Verdana"/>
              </a:rPr>
              <a:t>A is the input data matrix users's ratings for each movie.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en" sz="1100">
                <a:latin typeface="Verdana"/>
                <a:ea typeface="Verdana"/>
                <a:cs typeface="Verdana"/>
                <a:sym typeface="Verdana"/>
              </a:rPr>
              <a:t>U is the user "features" matrix.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en" sz="1100">
                <a:latin typeface="Verdana"/>
                <a:ea typeface="Verdana"/>
                <a:cs typeface="Verdana"/>
                <a:sym typeface="Verdana"/>
              </a:rPr>
              <a:t>Σ is the essentially weights/strengths of each concept. </a:t>
            </a:r>
            <a:endParaRPr sz="1100">
              <a:latin typeface="Verdana"/>
              <a:ea typeface="Verdana"/>
              <a:cs typeface="Verdana"/>
              <a:sym typeface="Verdana"/>
            </a:endParaRPr>
          </a:p>
          <a:p>
            <a:pPr indent="-298450" lvl="0" marL="457200" rtl="0" algn="l">
              <a:spcBef>
                <a:spcPts val="0"/>
              </a:spcBef>
              <a:spcAft>
                <a:spcPts val="0"/>
              </a:spcAft>
              <a:buSzPts val="1100"/>
              <a:buFont typeface="Verdana"/>
              <a:buChar char="●"/>
            </a:pPr>
            <a:r>
              <a:rPr lang="en" sz="1100">
                <a:latin typeface="Verdana"/>
                <a:ea typeface="Verdana"/>
                <a:cs typeface="Verdana"/>
                <a:sym typeface="Verdana"/>
              </a:rPr>
              <a:t>V</a:t>
            </a:r>
            <a:r>
              <a:rPr baseline="30000" lang="en" sz="1100">
                <a:latin typeface="Verdana"/>
                <a:ea typeface="Verdana"/>
                <a:cs typeface="Verdana"/>
                <a:sym typeface="Verdana"/>
              </a:rPr>
              <a:t>T</a:t>
            </a:r>
            <a:r>
              <a:rPr lang="en" sz="1100">
                <a:latin typeface="Verdana"/>
                <a:ea typeface="Verdana"/>
                <a:cs typeface="Verdana"/>
                <a:sym typeface="Verdana"/>
              </a:rPr>
              <a:t>is the movie "features" matrix. </a:t>
            </a:r>
            <a:endParaRPr sz="1100">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8"/>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Predictive Modeling - Prediction Matrix</a:t>
            </a:r>
            <a:endParaRPr/>
          </a:p>
        </p:txBody>
      </p:sp>
      <p:pic>
        <p:nvPicPr>
          <p:cNvPr id="360" name="Google Shape;360;p48"/>
          <p:cNvPicPr preferRelativeResize="0"/>
          <p:nvPr/>
        </p:nvPicPr>
        <p:blipFill rotWithShape="1">
          <a:blip r:embed="rId3">
            <a:alphaModFix/>
          </a:blip>
          <a:srcRect b="0" l="0" r="48773" t="0"/>
          <a:stretch/>
        </p:blipFill>
        <p:spPr>
          <a:xfrm>
            <a:off x="457188" y="3069225"/>
            <a:ext cx="7733375" cy="1817100"/>
          </a:xfrm>
          <a:prstGeom prst="rect">
            <a:avLst/>
          </a:prstGeom>
          <a:noFill/>
          <a:ln>
            <a:noFill/>
          </a:ln>
        </p:spPr>
      </p:pic>
      <p:pic>
        <p:nvPicPr>
          <p:cNvPr id="361" name="Google Shape;361;p48"/>
          <p:cNvPicPr preferRelativeResize="0"/>
          <p:nvPr/>
        </p:nvPicPr>
        <p:blipFill rotWithShape="1">
          <a:blip r:embed="rId4">
            <a:alphaModFix/>
          </a:blip>
          <a:srcRect b="0" l="0" r="55158" t="0"/>
          <a:stretch/>
        </p:blipFill>
        <p:spPr>
          <a:xfrm>
            <a:off x="457200" y="1070400"/>
            <a:ext cx="3095274" cy="1766500"/>
          </a:xfrm>
          <a:prstGeom prst="rect">
            <a:avLst/>
          </a:prstGeom>
          <a:noFill/>
          <a:ln>
            <a:noFill/>
          </a:ln>
        </p:spPr>
      </p:pic>
      <p:cxnSp>
        <p:nvCxnSpPr>
          <p:cNvPr id="362" name="Google Shape;362;p48"/>
          <p:cNvCxnSpPr>
            <a:stCxn id="361" idx="3"/>
            <a:endCxn id="360" idx="0"/>
          </p:cNvCxnSpPr>
          <p:nvPr/>
        </p:nvCxnSpPr>
        <p:spPr>
          <a:xfrm>
            <a:off x="3552474" y="1953650"/>
            <a:ext cx="771300" cy="1115700"/>
          </a:xfrm>
          <a:prstGeom prst="bentConnector2">
            <a:avLst/>
          </a:prstGeom>
          <a:noFill/>
          <a:ln cap="flat" cmpd="sng" w="9525">
            <a:solidFill>
              <a:schemeClr val="dk2"/>
            </a:solidFill>
            <a:prstDash val="solid"/>
            <a:round/>
            <a:headEnd len="med" w="med" type="none"/>
            <a:tailEnd len="med" w="med" type="stealth"/>
          </a:ln>
        </p:spPr>
      </p:cxnSp>
      <p:sp>
        <p:nvSpPr>
          <p:cNvPr id="363" name="Google Shape;363;p48"/>
          <p:cNvSpPr txBox="1"/>
          <p:nvPr/>
        </p:nvSpPr>
        <p:spPr>
          <a:xfrm>
            <a:off x="4189500" y="1093850"/>
            <a:ext cx="4497300" cy="15753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900"/>
              </a:spcBef>
              <a:spcAft>
                <a:spcPts val="0"/>
              </a:spcAft>
              <a:buNone/>
            </a:pPr>
            <a:r>
              <a:t/>
            </a:r>
            <a:endParaRPr sz="1300">
              <a:solidFill>
                <a:schemeClr val="dk1"/>
              </a:solidFill>
              <a:latin typeface="Verdana"/>
              <a:ea typeface="Verdana"/>
              <a:cs typeface="Verdana"/>
              <a:sym typeface="Verdana"/>
            </a:endParaRPr>
          </a:p>
          <a:p>
            <a:pPr indent="0" lvl="0" marL="914400" rtl="0" algn="l">
              <a:spcBef>
                <a:spcPts val="0"/>
              </a:spcBef>
              <a:spcAft>
                <a:spcPts val="0"/>
              </a:spcAft>
              <a:buNone/>
            </a:pPr>
            <a:r>
              <a:t/>
            </a:r>
            <a:endParaRPr sz="1300">
              <a:solidFill>
                <a:schemeClr val="dk1"/>
              </a:solidFill>
              <a:latin typeface="Verdana"/>
              <a:ea typeface="Verdana"/>
              <a:cs typeface="Verdana"/>
              <a:sym typeface="Verdana"/>
            </a:endParaRPr>
          </a:p>
          <a:p>
            <a:pPr indent="-311150" lvl="0" marL="914400" rtl="0" algn="l">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Formed a prediction matrix from the rating dataset</a:t>
            </a:r>
            <a:endParaRPr sz="1300">
              <a:solidFill>
                <a:schemeClr val="dk1"/>
              </a:solidFill>
              <a:latin typeface="Verdana"/>
              <a:ea typeface="Verdana"/>
              <a:cs typeface="Verdana"/>
              <a:sym typeface="Verdana"/>
            </a:endParaRPr>
          </a:p>
          <a:p>
            <a:pPr indent="-311150" lvl="0" marL="914400" rtl="0" algn="l">
              <a:spcBef>
                <a:spcPts val="0"/>
              </a:spcBef>
              <a:spcAft>
                <a:spcPts val="0"/>
              </a:spcAft>
              <a:buClr>
                <a:schemeClr val="dk1"/>
              </a:buClr>
              <a:buSzPts val="1300"/>
              <a:buFont typeface="Verdana"/>
              <a:buChar char="●"/>
            </a:pPr>
            <a:r>
              <a:rPr lang="en" sz="1300">
                <a:solidFill>
                  <a:schemeClr val="dk1"/>
                </a:solidFill>
                <a:latin typeface="Verdana"/>
                <a:ea typeface="Verdana"/>
                <a:cs typeface="Verdana"/>
                <a:sym typeface="Verdana"/>
              </a:rPr>
              <a:t>Predict the ratings a user would give to a movie they haven’t rated yet.</a:t>
            </a:r>
            <a:endParaRPr sz="1300">
              <a:solidFill>
                <a:schemeClr val="dk1"/>
              </a:solidFill>
              <a:latin typeface="Verdana"/>
              <a:ea typeface="Verdana"/>
              <a:cs typeface="Verdana"/>
              <a:sym typeface="Verdana"/>
            </a:endParaRPr>
          </a:p>
          <a:p>
            <a:pPr indent="0" lvl="0" marL="914400" rtl="0" algn="l">
              <a:spcBef>
                <a:spcPts val="0"/>
              </a:spcBef>
              <a:spcAft>
                <a:spcPts val="0"/>
              </a:spcAft>
              <a:buNone/>
            </a:pPr>
            <a:r>
              <a:t/>
            </a:r>
            <a:endParaRPr sz="1300">
              <a:solidFill>
                <a:schemeClr val="dk1"/>
              </a:solidFill>
              <a:latin typeface="Verdana"/>
              <a:ea typeface="Verdana"/>
              <a:cs typeface="Verdana"/>
              <a:sym typeface="Verdana"/>
            </a:endParaRPr>
          </a:p>
        </p:txBody>
      </p:sp>
      <p:sp>
        <p:nvSpPr>
          <p:cNvPr id="364" name="Google Shape;364;p48"/>
          <p:cNvSpPr/>
          <p:nvPr/>
        </p:nvSpPr>
        <p:spPr>
          <a:xfrm>
            <a:off x="1148100" y="3995375"/>
            <a:ext cx="679800" cy="2388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8"/>
          <p:cNvSpPr/>
          <p:nvPr/>
        </p:nvSpPr>
        <p:spPr>
          <a:xfrm>
            <a:off x="1148100" y="4588650"/>
            <a:ext cx="679800" cy="2388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8"/>
          <p:cNvSpPr/>
          <p:nvPr/>
        </p:nvSpPr>
        <p:spPr>
          <a:xfrm>
            <a:off x="1148100" y="3402100"/>
            <a:ext cx="679800" cy="2388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8"/>
          <p:cNvSpPr/>
          <p:nvPr/>
        </p:nvSpPr>
        <p:spPr>
          <a:xfrm>
            <a:off x="4673025" y="4588650"/>
            <a:ext cx="679800" cy="2388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8"/>
          <p:cNvSpPr/>
          <p:nvPr/>
        </p:nvSpPr>
        <p:spPr>
          <a:xfrm>
            <a:off x="1056250" y="1586250"/>
            <a:ext cx="233100" cy="1872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8"/>
          <p:cNvSpPr/>
          <p:nvPr/>
        </p:nvSpPr>
        <p:spPr>
          <a:xfrm>
            <a:off x="1056250" y="2078475"/>
            <a:ext cx="233100" cy="1872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8"/>
          <p:cNvSpPr/>
          <p:nvPr/>
        </p:nvSpPr>
        <p:spPr>
          <a:xfrm>
            <a:off x="1056250" y="2572375"/>
            <a:ext cx="233100" cy="1872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8"/>
          <p:cNvSpPr/>
          <p:nvPr/>
        </p:nvSpPr>
        <p:spPr>
          <a:xfrm>
            <a:off x="2304363" y="2572375"/>
            <a:ext cx="233100" cy="1872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8"/>
          <p:cNvSpPr txBox="1"/>
          <p:nvPr/>
        </p:nvSpPr>
        <p:spPr>
          <a:xfrm>
            <a:off x="722046" y="2791263"/>
            <a:ext cx="256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Reformatted dataset</a:t>
            </a:r>
            <a:endParaRPr sz="1000">
              <a:latin typeface="Verdana"/>
              <a:ea typeface="Verdana"/>
              <a:cs typeface="Verdana"/>
              <a:sym typeface="Verdana"/>
            </a:endParaRPr>
          </a:p>
        </p:txBody>
      </p:sp>
      <p:sp>
        <p:nvSpPr>
          <p:cNvPr id="373" name="Google Shape;373;p48"/>
          <p:cNvSpPr txBox="1"/>
          <p:nvPr/>
        </p:nvSpPr>
        <p:spPr>
          <a:xfrm>
            <a:off x="3094996" y="4810113"/>
            <a:ext cx="2565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Prediction Matrix</a:t>
            </a:r>
            <a:endParaRPr sz="1000">
              <a:latin typeface="Verdana"/>
              <a:ea typeface="Verdana"/>
              <a:cs typeface="Verdana"/>
              <a:sym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9"/>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Prediction</a:t>
            </a:r>
            <a:endParaRPr/>
          </a:p>
        </p:txBody>
      </p:sp>
      <p:pic>
        <p:nvPicPr>
          <p:cNvPr id="379" name="Google Shape;379;p49"/>
          <p:cNvPicPr preferRelativeResize="0"/>
          <p:nvPr/>
        </p:nvPicPr>
        <p:blipFill rotWithShape="1">
          <a:blip r:embed="rId3">
            <a:alphaModFix/>
          </a:blip>
          <a:srcRect b="0" l="11371" r="0" t="0"/>
          <a:stretch/>
        </p:blipFill>
        <p:spPr>
          <a:xfrm>
            <a:off x="872550" y="1034275"/>
            <a:ext cx="3567025" cy="3815300"/>
          </a:xfrm>
          <a:prstGeom prst="rect">
            <a:avLst/>
          </a:prstGeom>
          <a:noFill/>
          <a:ln>
            <a:noFill/>
          </a:ln>
        </p:spPr>
      </p:pic>
      <p:pic>
        <p:nvPicPr>
          <p:cNvPr id="380" name="Google Shape;380;p49"/>
          <p:cNvPicPr preferRelativeResize="0"/>
          <p:nvPr/>
        </p:nvPicPr>
        <p:blipFill>
          <a:blip r:embed="rId4">
            <a:alphaModFix/>
          </a:blip>
          <a:stretch>
            <a:fillRect/>
          </a:stretch>
        </p:blipFill>
        <p:spPr>
          <a:xfrm>
            <a:off x="5187750" y="1034275"/>
            <a:ext cx="3615625" cy="3815301"/>
          </a:xfrm>
          <a:prstGeom prst="rect">
            <a:avLst/>
          </a:prstGeom>
          <a:noFill/>
          <a:ln>
            <a:noFill/>
          </a:ln>
        </p:spPr>
      </p:pic>
      <p:sp>
        <p:nvSpPr>
          <p:cNvPr id="381" name="Google Shape;381;p49"/>
          <p:cNvSpPr/>
          <p:nvPr/>
        </p:nvSpPr>
        <p:spPr>
          <a:xfrm>
            <a:off x="6512050" y="4867950"/>
            <a:ext cx="2388000" cy="275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9"/>
          <p:cNvSpPr txBox="1"/>
          <p:nvPr/>
        </p:nvSpPr>
        <p:spPr>
          <a:xfrm>
            <a:off x="1043413" y="4836450"/>
            <a:ext cx="3225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Ratings already given by user 6083</a:t>
            </a:r>
            <a:endParaRPr sz="1000">
              <a:latin typeface="Verdana"/>
              <a:ea typeface="Verdana"/>
              <a:cs typeface="Verdana"/>
              <a:sym typeface="Verdana"/>
            </a:endParaRPr>
          </a:p>
        </p:txBody>
      </p:sp>
      <p:sp>
        <p:nvSpPr>
          <p:cNvPr id="383" name="Google Shape;383;p49"/>
          <p:cNvSpPr txBox="1"/>
          <p:nvPr/>
        </p:nvSpPr>
        <p:spPr>
          <a:xfrm>
            <a:off x="5382901" y="4836450"/>
            <a:ext cx="3225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Verdana"/>
                <a:ea typeface="Verdana"/>
                <a:cs typeface="Verdana"/>
                <a:sym typeface="Verdana"/>
              </a:rPr>
              <a:t>Figure: 20 movies recommended to user 6083</a:t>
            </a:r>
            <a:endParaRPr sz="1000">
              <a:latin typeface="Verdana"/>
              <a:ea typeface="Verdana"/>
              <a:cs typeface="Verdana"/>
              <a:sym typeface="Verdan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50"/>
          <p:cNvPicPr preferRelativeResize="0"/>
          <p:nvPr/>
        </p:nvPicPr>
        <p:blipFill>
          <a:blip r:embed="rId3">
            <a:alphaModFix/>
          </a:blip>
          <a:stretch>
            <a:fillRect/>
          </a:stretch>
        </p:blipFill>
        <p:spPr>
          <a:xfrm>
            <a:off x="844400" y="2348150"/>
            <a:ext cx="3727600" cy="2241100"/>
          </a:xfrm>
          <a:prstGeom prst="rect">
            <a:avLst/>
          </a:prstGeom>
          <a:noFill/>
          <a:ln>
            <a:noFill/>
          </a:ln>
        </p:spPr>
      </p:pic>
      <p:sp>
        <p:nvSpPr>
          <p:cNvPr id="389" name="Google Shape;389;p50"/>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Model Evaluation</a:t>
            </a:r>
            <a:endParaRPr/>
          </a:p>
        </p:txBody>
      </p:sp>
      <p:sp>
        <p:nvSpPr>
          <p:cNvPr id="390" name="Google Shape;390;p50"/>
          <p:cNvSpPr txBox="1"/>
          <p:nvPr>
            <p:ph idx="1" type="body"/>
          </p:nvPr>
        </p:nvSpPr>
        <p:spPr>
          <a:xfrm>
            <a:off x="457200" y="1021075"/>
            <a:ext cx="8229600" cy="3486000"/>
          </a:xfrm>
          <a:prstGeom prst="rect">
            <a:avLst/>
          </a:prstGeom>
        </p:spPr>
        <p:txBody>
          <a:bodyPr anchorCtr="0" anchor="t" bIns="34275" lIns="68575" spcFirstLastPara="1" rIns="68575" wrap="square" tIns="34275">
            <a:normAutofit/>
          </a:bodyPr>
          <a:lstStyle/>
          <a:p>
            <a:pPr indent="-304800" lvl="0" marL="457200" rtl="0" algn="l">
              <a:spcBef>
                <a:spcPts val="900"/>
              </a:spcBef>
              <a:spcAft>
                <a:spcPts val="0"/>
              </a:spcAft>
              <a:buSzPts val="1200"/>
              <a:buChar char="•"/>
            </a:pPr>
            <a:r>
              <a:rPr lang="en" sz="1600"/>
              <a:t>Utilized Surprise library</a:t>
            </a:r>
            <a:endParaRPr sz="1600"/>
          </a:p>
          <a:p>
            <a:pPr indent="-304800" lvl="0" marL="457200" rtl="0" algn="l">
              <a:spcBef>
                <a:spcPts val="0"/>
              </a:spcBef>
              <a:spcAft>
                <a:spcPts val="0"/>
              </a:spcAft>
              <a:buSzPts val="1200"/>
              <a:buChar char="•"/>
            </a:pPr>
            <a:r>
              <a:rPr lang="en" sz="1600"/>
              <a:t>Evaluated the RMSE with 5-fold cross validation of the MovieLens dataset</a:t>
            </a:r>
            <a:endParaRPr sz="1600"/>
          </a:p>
          <a:p>
            <a:pPr indent="-330200" lvl="1" marL="914400" rtl="0" algn="l">
              <a:spcBef>
                <a:spcPts val="0"/>
              </a:spcBef>
              <a:spcAft>
                <a:spcPts val="0"/>
              </a:spcAft>
              <a:buSzPts val="1600"/>
              <a:buChar char="─"/>
            </a:pPr>
            <a:r>
              <a:rPr lang="en" sz="1600"/>
              <a:t>Resulted in a mean Root Mean Square Error of 0.87.</a:t>
            </a:r>
            <a:endParaRPr sz="1600"/>
          </a:p>
          <a:p>
            <a:pPr indent="-330200" lvl="0" marL="457200" rtl="0" algn="l">
              <a:spcBef>
                <a:spcPts val="0"/>
              </a:spcBef>
              <a:spcAft>
                <a:spcPts val="0"/>
              </a:spcAft>
              <a:buSzPts val="1600"/>
              <a:buChar char="•"/>
            </a:pPr>
            <a:r>
              <a:rPr lang="en" sz="1600"/>
              <a:t>Built a training model.</a:t>
            </a:r>
            <a:endParaRPr sz="1600"/>
          </a:p>
          <a:p>
            <a:pPr indent="-330200" lvl="0" marL="457200" rtl="0" algn="l">
              <a:spcBef>
                <a:spcPts val="0"/>
              </a:spcBef>
              <a:spcAft>
                <a:spcPts val="0"/>
              </a:spcAft>
              <a:buSzPts val="1600"/>
              <a:buChar char="•"/>
            </a:pPr>
            <a:r>
              <a:rPr lang="en" sz="1600"/>
              <a:t>Get estimated rating using predict() method.</a:t>
            </a:r>
            <a:endParaRPr sz="1600"/>
          </a:p>
        </p:txBody>
      </p:sp>
      <p:pic>
        <p:nvPicPr>
          <p:cNvPr id="391" name="Google Shape;391;p50"/>
          <p:cNvPicPr preferRelativeResize="0"/>
          <p:nvPr/>
        </p:nvPicPr>
        <p:blipFill>
          <a:blip r:embed="rId4">
            <a:alphaModFix/>
          </a:blip>
          <a:stretch>
            <a:fillRect/>
          </a:stretch>
        </p:blipFill>
        <p:spPr>
          <a:xfrm>
            <a:off x="6030825" y="2103326"/>
            <a:ext cx="3113175" cy="2002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Model Evaluation</a:t>
            </a:r>
            <a:endParaRPr/>
          </a:p>
        </p:txBody>
      </p:sp>
      <p:pic>
        <p:nvPicPr>
          <p:cNvPr id="397" name="Google Shape;397;p51"/>
          <p:cNvPicPr preferRelativeResize="0"/>
          <p:nvPr/>
        </p:nvPicPr>
        <p:blipFill>
          <a:blip r:embed="rId3">
            <a:alphaModFix/>
          </a:blip>
          <a:stretch>
            <a:fillRect/>
          </a:stretch>
        </p:blipFill>
        <p:spPr>
          <a:xfrm>
            <a:off x="457200" y="955225"/>
            <a:ext cx="4500124" cy="4188276"/>
          </a:xfrm>
          <a:prstGeom prst="rect">
            <a:avLst/>
          </a:prstGeom>
          <a:noFill/>
          <a:ln>
            <a:noFill/>
          </a:ln>
        </p:spPr>
      </p:pic>
      <p:sp>
        <p:nvSpPr>
          <p:cNvPr id="398" name="Google Shape;398;p51"/>
          <p:cNvSpPr/>
          <p:nvPr/>
        </p:nvSpPr>
        <p:spPr>
          <a:xfrm>
            <a:off x="4179100" y="955200"/>
            <a:ext cx="778200" cy="4188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1"/>
          <p:cNvSpPr txBox="1"/>
          <p:nvPr/>
        </p:nvSpPr>
        <p:spPr>
          <a:xfrm>
            <a:off x="4859100" y="2571750"/>
            <a:ext cx="4284900" cy="886500"/>
          </a:xfrm>
          <a:prstGeom prst="rect">
            <a:avLst/>
          </a:prstGeom>
          <a:noFill/>
          <a:ln>
            <a:noFill/>
          </a:ln>
        </p:spPr>
        <p:txBody>
          <a:bodyPr anchorCtr="0" anchor="t" bIns="91425" lIns="91425" spcFirstLastPara="1" rIns="91425" wrap="square" tIns="91425">
            <a:spAutoFit/>
          </a:bodyPr>
          <a:lstStyle/>
          <a:p>
            <a:pPr indent="-330200" lvl="0" marL="457200" rtl="0" algn="l">
              <a:lnSpc>
                <a:spcPct val="95000"/>
              </a:lnSpc>
              <a:spcBef>
                <a:spcPts val="900"/>
              </a:spcBef>
              <a:spcAft>
                <a:spcPts val="0"/>
              </a:spcAft>
              <a:buClr>
                <a:schemeClr val="lt2"/>
              </a:buClr>
              <a:buSzPts val="1600"/>
              <a:buChar char="•"/>
            </a:pPr>
            <a:r>
              <a:rPr lang="en" sz="1600">
                <a:solidFill>
                  <a:schemeClr val="dk1"/>
                </a:solidFill>
                <a:latin typeface="Verdana"/>
                <a:ea typeface="Verdana"/>
                <a:cs typeface="Verdana"/>
                <a:sym typeface="Verdana"/>
              </a:rPr>
              <a:t>Estimated ratings of the 20 recommended movies to user 6083</a:t>
            </a:r>
            <a:endParaRPr sz="1600">
              <a:solidFill>
                <a:schemeClr val="dk1"/>
              </a:solidFill>
              <a:latin typeface="Verdana"/>
              <a:ea typeface="Verdana"/>
              <a:cs typeface="Verdana"/>
              <a:sym typeface="Verdana"/>
            </a:endParaRPr>
          </a:p>
          <a:p>
            <a:pPr indent="-330200" lvl="0" marL="457200" rtl="0" algn="l">
              <a:lnSpc>
                <a:spcPct val="95000"/>
              </a:lnSpc>
              <a:spcBef>
                <a:spcPts val="0"/>
              </a:spcBef>
              <a:spcAft>
                <a:spcPts val="0"/>
              </a:spcAft>
              <a:buClr>
                <a:schemeClr val="lt2"/>
              </a:buClr>
              <a:buSzPts val="1600"/>
              <a:buChar char="•"/>
            </a:pPr>
            <a:r>
              <a:rPr lang="en" sz="1600">
                <a:solidFill>
                  <a:schemeClr val="dk1"/>
                </a:solidFill>
                <a:latin typeface="Verdana"/>
                <a:ea typeface="Verdana"/>
                <a:cs typeface="Verdana"/>
                <a:sym typeface="Verdana"/>
              </a:rPr>
              <a:t>Average Estimated Rating of 3.89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469106" y="1085850"/>
            <a:ext cx="6858000" cy="12573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Source</a:t>
            </a:r>
            <a:endParaRPr/>
          </a:p>
        </p:txBody>
      </p:sp>
      <p:sp>
        <p:nvSpPr>
          <p:cNvPr id="98" name="Google Shape;98;p16"/>
          <p:cNvSpPr txBox="1"/>
          <p:nvPr>
            <p:ph idx="1" type="body"/>
          </p:nvPr>
        </p:nvSpPr>
        <p:spPr>
          <a:xfrm>
            <a:off x="469106" y="2343150"/>
            <a:ext cx="6858000" cy="685800"/>
          </a:xfrm>
          <a:prstGeom prst="rect">
            <a:avLst/>
          </a:prstGeom>
        </p:spPr>
        <p:txBody>
          <a:bodyPr anchorCtr="0" anchor="t" bIns="34275" lIns="68575" spcFirstLastPara="1" rIns="68575" wrap="square" tIns="34275">
            <a:normAutofit/>
          </a:bodyPr>
          <a:lstStyle/>
          <a:p>
            <a:pPr indent="0" lvl="0" marL="0" rtl="0" algn="l">
              <a:spcBef>
                <a:spcPts val="900"/>
              </a:spcBef>
              <a:spcAft>
                <a:spcPts val="0"/>
              </a:spcAft>
              <a:buNone/>
            </a:pPr>
            <a:r>
              <a:rPr lang="en"/>
              <a:t>Users, Movies, Ratings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2"/>
          <p:cNvSpPr txBox="1"/>
          <p:nvPr>
            <p:ph type="title"/>
          </p:nvPr>
        </p:nvSpPr>
        <p:spPr>
          <a:xfrm>
            <a:off x="370456" y="177375"/>
            <a:ext cx="6858000" cy="12573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Conclusions</a:t>
            </a:r>
            <a:endParaRPr/>
          </a:p>
        </p:txBody>
      </p:sp>
      <p:sp>
        <p:nvSpPr>
          <p:cNvPr id="405" name="Google Shape;405;p52"/>
          <p:cNvSpPr txBox="1"/>
          <p:nvPr>
            <p:ph idx="1" type="body"/>
          </p:nvPr>
        </p:nvSpPr>
        <p:spPr>
          <a:xfrm>
            <a:off x="370450" y="1225400"/>
            <a:ext cx="9087000" cy="3486000"/>
          </a:xfrm>
          <a:prstGeom prst="rect">
            <a:avLst/>
          </a:prstGeom>
        </p:spPr>
        <p:txBody>
          <a:bodyPr anchorCtr="0" anchor="t" bIns="34275" lIns="68575" spcFirstLastPara="1" rIns="68575" wrap="square" tIns="34275">
            <a:noAutofit/>
          </a:bodyPr>
          <a:lstStyle/>
          <a:p>
            <a:pPr indent="0" lvl="0" marL="0" rtl="0" algn="l">
              <a:lnSpc>
                <a:spcPct val="95000"/>
              </a:lnSpc>
              <a:spcBef>
                <a:spcPts val="0"/>
              </a:spcBef>
              <a:spcAft>
                <a:spcPts val="0"/>
              </a:spcAft>
              <a:buSzPts val="935"/>
              <a:buNone/>
            </a:pPr>
            <a:r>
              <a:t/>
            </a:r>
            <a:endParaRPr sz="2050">
              <a:highlight>
                <a:srgbClr val="FFFFFF"/>
              </a:highlight>
              <a:latin typeface="Arial"/>
              <a:ea typeface="Arial"/>
              <a:cs typeface="Arial"/>
              <a:sym typeface="Arial"/>
            </a:endParaRPr>
          </a:p>
          <a:p>
            <a:pPr indent="0" lvl="0" marL="0" rtl="0" algn="l">
              <a:lnSpc>
                <a:spcPct val="95000"/>
              </a:lnSpc>
              <a:spcBef>
                <a:spcPts val="1000"/>
              </a:spcBef>
              <a:spcAft>
                <a:spcPts val="0"/>
              </a:spcAft>
              <a:buSzPts val="935"/>
              <a:buNone/>
            </a:pPr>
            <a:r>
              <a:rPr b="1" lang="en" sz="2050">
                <a:highlight>
                  <a:srgbClr val="FFFFFF"/>
                </a:highlight>
                <a:latin typeface="Arial"/>
                <a:ea typeface="Arial"/>
                <a:cs typeface="Arial"/>
                <a:sym typeface="Arial"/>
              </a:rPr>
              <a:t>Problem 1:</a:t>
            </a:r>
            <a:r>
              <a:rPr lang="en" sz="2050">
                <a:highlight>
                  <a:srgbClr val="FFFFFF"/>
                </a:highlight>
                <a:latin typeface="Arial"/>
                <a:ea typeface="Arial"/>
                <a:cs typeface="Arial"/>
                <a:sym typeface="Arial"/>
              </a:rPr>
              <a:t> Men are pleased by Action movies. Women are pleased by Romance movie</a:t>
            </a:r>
            <a:endParaRPr sz="2050">
              <a:highlight>
                <a:srgbClr val="FFFFFF"/>
              </a:highlight>
              <a:latin typeface="Arial"/>
              <a:ea typeface="Arial"/>
              <a:cs typeface="Arial"/>
              <a:sym typeface="Arial"/>
            </a:endParaRPr>
          </a:p>
          <a:p>
            <a:pPr indent="0" lvl="0" marL="0" rtl="0" algn="l">
              <a:lnSpc>
                <a:spcPct val="95000"/>
              </a:lnSpc>
              <a:spcBef>
                <a:spcPts val="1000"/>
              </a:spcBef>
              <a:spcAft>
                <a:spcPts val="0"/>
              </a:spcAft>
              <a:buSzPts val="935"/>
              <a:buNone/>
            </a:pPr>
            <a:r>
              <a:rPr b="1" lang="en" sz="2050">
                <a:highlight>
                  <a:srgbClr val="FFFFFF"/>
                </a:highlight>
                <a:latin typeface="Arial"/>
                <a:ea typeface="Arial"/>
                <a:cs typeface="Arial"/>
                <a:sym typeface="Arial"/>
              </a:rPr>
              <a:t>Problem 2:</a:t>
            </a:r>
            <a:r>
              <a:rPr lang="en" sz="2050">
                <a:highlight>
                  <a:srgbClr val="FFFFFF"/>
                </a:highlight>
                <a:latin typeface="Arial"/>
                <a:ea typeface="Arial"/>
                <a:cs typeface="Arial"/>
                <a:sym typeface="Arial"/>
              </a:rPr>
              <a:t> People in their age range like the genre movies made for them more</a:t>
            </a:r>
            <a:endParaRPr sz="2050">
              <a:highlight>
                <a:srgbClr val="FFFFFF"/>
              </a:highlight>
              <a:latin typeface="Arial"/>
              <a:ea typeface="Arial"/>
              <a:cs typeface="Arial"/>
              <a:sym typeface="Arial"/>
            </a:endParaRPr>
          </a:p>
          <a:p>
            <a:pPr indent="0" lvl="0" marL="0" rtl="0" algn="l">
              <a:lnSpc>
                <a:spcPct val="95000"/>
              </a:lnSpc>
              <a:spcBef>
                <a:spcPts val="1000"/>
              </a:spcBef>
              <a:spcAft>
                <a:spcPts val="0"/>
              </a:spcAft>
              <a:buSzPts val="935"/>
              <a:buNone/>
            </a:pPr>
            <a:r>
              <a:rPr b="1" lang="en" sz="2050">
                <a:highlight>
                  <a:srgbClr val="FFFFFF"/>
                </a:highlight>
                <a:latin typeface="Arial"/>
                <a:ea typeface="Arial"/>
                <a:cs typeface="Arial"/>
                <a:sym typeface="Arial"/>
              </a:rPr>
              <a:t>Problem 3:</a:t>
            </a:r>
            <a:r>
              <a:rPr lang="en" sz="2050">
                <a:highlight>
                  <a:srgbClr val="FFFFFF"/>
                </a:highlight>
                <a:latin typeface="Arial"/>
                <a:ea typeface="Arial"/>
                <a:cs typeface="Arial"/>
                <a:sym typeface="Arial"/>
              </a:rPr>
              <a:t> Fantasy genres of movies can be recommended to both the genders</a:t>
            </a:r>
            <a:endParaRPr sz="2050">
              <a:highlight>
                <a:srgbClr val="FFFFFF"/>
              </a:highlight>
              <a:latin typeface="Arial"/>
              <a:ea typeface="Arial"/>
              <a:cs typeface="Arial"/>
              <a:sym typeface="Arial"/>
            </a:endParaRPr>
          </a:p>
          <a:p>
            <a:pPr indent="0" lvl="0" marL="0" rtl="0" algn="l">
              <a:lnSpc>
                <a:spcPct val="95000"/>
              </a:lnSpc>
              <a:spcBef>
                <a:spcPts val="1000"/>
              </a:spcBef>
              <a:spcAft>
                <a:spcPts val="1000"/>
              </a:spcAft>
              <a:buSzPts val="935"/>
              <a:buNone/>
            </a:pPr>
            <a:r>
              <a:rPr b="1" lang="en" sz="2050">
                <a:highlight>
                  <a:srgbClr val="FFFFFF"/>
                </a:highlight>
                <a:latin typeface="Arial"/>
                <a:ea typeface="Arial"/>
                <a:cs typeface="Arial"/>
                <a:sym typeface="Arial"/>
              </a:rPr>
              <a:t>Problem 4: </a:t>
            </a:r>
            <a:r>
              <a:rPr lang="en" sz="2050">
                <a:highlight>
                  <a:srgbClr val="FFFFFF"/>
                </a:highlight>
                <a:latin typeface="Arial"/>
                <a:ea typeface="Arial"/>
                <a:cs typeface="Arial"/>
                <a:sym typeface="Arial"/>
              </a:rPr>
              <a:t>People would be interested in the movies based on the other users with similar interest. </a:t>
            </a:r>
            <a:endParaRPr sz="2050">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Source-</a:t>
            </a:r>
            <a:r>
              <a:rPr lang="en"/>
              <a:t>Users</a:t>
            </a:r>
            <a:endParaRPr/>
          </a:p>
        </p:txBody>
      </p:sp>
      <p:sp>
        <p:nvSpPr>
          <p:cNvPr id="104" name="Google Shape;104;p17"/>
          <p:cNvSpPr txBox="1"/>
          <p:nvPr/>
        </p:nvSpPr>
        <p:spPr>
          <a:xfrm>
            <a:off x="457200" y="1751450"/>
            <a:ext cx="4017900" cy="2016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Verdana"/>
              <a:buChar char="●"/>
            </a:pPr>
            <a:r>
              <a:rPr b="1" lang="en" sz="1700">
                <a:latin typeface="Verdana"/>
                <a:ea typeface="Verdana"/>
                <a:cs typeface="Verdana"/>
                <a:sym typeface="Verdana"/>
              </a:rPr>
              <a:t>user_id:</a:t>
            </a:r>
            <a:r>
              <a:rPr lang="en" sz="1700">
                <a:latin typeface="Verdana"/>
                <a:ea typeface="Verdana"/>
                <a:cs typeface="Verdana"/>
                <a:sym typeface="Verdana"/>
              </a:rPr>
              <a:t> Unique ID to identify users</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b="1" lang="en" sz="1700">
                <a:latin typeface="Verdana"/>
                <a:ea typeface="Verdana"/>
                <a:cs typeface="Verdana"/>
                <a:sym typeface="Verdana"/>
              </a:rPr>
              <a:t>Gender:</a:t>
            </a:r>
            <a:r>
              <a:rPr lang="en" sz="1700">
                <a:latin typeface="Verdana"/>
                <a:ea typeface="Verdana"/>
                <a:cs typeface="Verdana"/>
                <a:sym typeface="Verdana"/>
              </a:rPr>
              <a:t> Gender of the users</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b="1" lang="en" sz="1700">
                <a:latin typeface="Verdana"/>
                <a:ea typeface="Verdana"/>
                <a:cs typeface="Verdana"/>
                <a:sym typeface="Verdana"/>
              </a:rPr>
              <a:t>a</a:t>
            </a:r>
            <a:r>
              <a:rPr b="1" lang="en" sz="1700">
                <a:latin typeface="Verdana"/>
                <a:ea typeface="Verdana"/>
                <a:cs typeface="Verdana"/>
                <a:sym typeface="Verdana"/>
              </a:rPr>
              <a:t>ge:</a:t>
            </a:r>
            <a:r>
              <a:rPr lang="en" sz="1700">
                <a:latin typeface="Verdana"/>
                <a:ea typeface="Verdana"/>
                <a:cs typeface="Verdana"/>
                <a:sym typeface="Verdana"/>
              </a:rPr>
              <a:t> Age group of the user</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b="1" lang="en" sz="1700">
                <a:latin typeface="Verdana"/>
                <a:ea typeface="Verdana"/>
                <a:cs typeface="Verdana"/>
                <a:sym typeface="Verdana"/>
              </a:rPr>
              <a:t>Occupation:</a:t>
            </a:r>
            <a:r>
              <a:rPr lang="en" sz="1700">
                <a:latin typeface="Verdana"/>
                <a:ea typeface="Verdana"/>
                <a:cs typeface="Verdana"/>
                <a:sym typeface="Verdana"/>
              </a:rPr>
              <a:t> Occupation group of the user</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b="1" lang="en" sz="1700">
                <a:latin typeface="Verdana"/>
                <a:ea typeface="Verdana"/>
                <a:cs typeface="Verdana"/>
                <a:sym typeface="Verdana"/>
              </a:rPr>
              <a:t>z</a:t>
            </a:r>
            <a:r>
              <a:rPr b="1" lang="en" sz="1700">
                <a:latin typeface="Verdana"/>
                <a:ea typeface="Verdana"/>
                <a:cs typeface="Verdana"/>
                <a:sym typeface="Verdana"/>
              </a:rPr>
              <a:t>ip:</a:t>
            </a:r>
            <a:r>
              <a:rPr lang="en" sz="1700">
                <a:latin typeface="Verdana"/>
                <a:ea typeface="Verdana"/>
                <a:cs typeface="Verdana"/>
                <a:sym typeface="Verdana"/>
              </a:rPr>
              <a:t> Zip code of the user</a:t>
            </a:r>
            <a:endParaRPr sz="1700">
              <a:latin typeface="Verdana"/>
              <a:ea typeface="Verdana"/>
              <a:cs typeface="Verdana"/>
              <a:sym typeface="Verdana"/>
            </a:endParaRPr>
          </a:p>
        </p:txBody>
      </p:sp>
      <p:pic>
        <p:nvPicPr>
          <p:cNvPr id="105" name="Google Shape;105;p17"/>
          <p:cNvPicPr preferRelativeResize="0"/>
          <p:nvPr/>
        </p:nvPicPr>
        <p:blipFill>
          <a:blip r:embed="rId3">
            <a:alphaModFix/>
          </a:blip>
          <a:stretch>
            <a:fillRect/>
          </a:stretch>
        </p:blipFill>
        <p:spPr>
          <a:xfrm>
            <a:off x="4702375" y="1586163"/>
            <a:ext cx="4267050" cy="2346877"/>
          </a:xfrm>
          <a:prstGeom prst="rect">
            <a:avLst/>
          </a:prstGeom>
          <a:noFill/>
          <a:ln>
            <a:noFill/>
          </a:ln>
        </p:spPr>
      </p:pic>
      <p:sp>
        <p:nvSpPr>
          <p:cNvPr id="106" name="Google Shape;106;p17"/>
          <p:cNvSpPr txBox="1"/>
          <p:nvPr/>
        </p:nvSpPr>
        <p:spPr>
          <a:xfrm>
            <a:off x="5174950" y="4111275"/>
            <a:ext cx="332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Verdana"/>
                <a:ea typeface="Verdana"/>
                <a:cs typeface="Verdana"/>
                <a:sym typeface="Verdana"/>
              </a:rPr>
              <a:t>Figure: </a:t>
            </a:r>
            <a:r>
              <a:rPr lang="en" sz="900">
                <a:latin typeface="Verdana"/>
                <a:ea typeface="Verdana"/>
                <a:cs typeface="Verdana"/>
                <a:sym typeface="Verdana"/>
              </a:rPr>
              <a:t>First</a:t>
            </a:r>
            <a:r>
              <a:rPr lang="en" sz="900">
                <a:latin typeface="Verdana"/>
                <a:ea typeface="Verdana"/>
                <a:cs typeface="Verdana"/>
                <a:sym typeface="Verdana"/>
              </a:rPr>
              <a:t> 5 rows of users dataframe</a:t>
            </a:r>
            <a:endParaRPr sz="900">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Source-Movies</a:t>
            </a:r>
            <a:endParaRPr/>
          </a:p>
        </p:txBody>
      </p:sp>
      <p:sp>
        <p:nvSpPr>
          <p:cNvPr id="112" name="Google Shape;112;p18"/>
          <p:cNvSpPr txBox="1"/>
          <p:nvPr/>
        </p:nvSpPr>
        <p:spPr>
          <a:xfrm>
            <a:off x="457200" y="1751450"/>
            <a:ext cx="3555600" cy="1754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Verdana"/>
              <a:buChar char="●"/>
            </a:pPr>
            <a:r>
              <a:rPr b="1" lang="en" sz="1700">
                <a:latin typeface="Verdana"/>
                <a:ea typeface="Verdana"/>
                <a:cs typeface="Verdana"/>
                <a:sym typeface="Verdana"/>
              </a:rPr>
              <a:t>movie</a:t>
            </a:r>
            <a:r>
              <a:rPr b="1" lang="en" sz="1700">
                <a:latin typeface="Verdana"/>
                <a:ea typeface="Verdana"/>
                <a:cs typeface="Verdana"/>
                <a:sym typeface="Verdana"/>
              </a:rPr>
              <a:t>_id:</a:t>
            </a:r>
            <a:r>
              <a:rPr lang="en" sz="1700">
                <a:latin typeface="Verdana"/>
                <a:ea typeface="Verdana"/>
                <a:cs typeface="Verdana"/>
                <a:sym typeface="Verdana"/>
              </a:rPr>
              <a:t> Unique ID to identify movies</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b="1" lang="en" sz="1700">
                <a:latin typeface="Verdana"/>
                <a:ea typeface="Verdana"/>
                <a:cs typeface="Verdana"/>
                <a:sym typeface="Verdana"/>
              </a:rPr>
              <a:t>title</a:t>
            </a:r>
            <a:r>
              <a:rPr b="1" lang="en" sz="1700">
                <a:latin typeface="Verdana"/>
                <a:ea typeface="Verdana"/>
                <a:cs typeface="Verdana"/>
                <a:sym typeface="Verdana"/>
              </a:rPr>
              <a:t>:</a:t>
            </a:r>
            <a:r>
              <a:rPr lang="en" sz="1700">
                <a:latin typeface="Verdana"/>
                <a:ea typeface="Verdana"/>
                <a:cs typeface="Verdana"/>
                <a:sym typeface="Verdana"/>
              </a:rPr>
              <a:t> Name of the movie along with </a:t>
            </a:r>
            <a:r>
              <a:rPr lang="en" sz="1700">
                <a:solidFill>
                  <a:schemeClr val="dk1"/>
                </a:solidFill>
                <a:latin typeface="Verdana"/>
                <a:ea typeface="Verdana"/>
                <a:cs typeface="Verdana"/>
                <a:sym typeface="Verdana"/>
              </a:rPr>
              <a:t>year of release</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b="1" lang="en" sz="1700">
                <a:latin typeface="Verdana"/>
                <a:ea typeface="Verdana"/>
                <a:cs typeface="Verdana"/>
                <a:sym typeface="Verdana"/>
              </a:rPr>
              <a:t>genres</a:t>
            </a:r>
            <a:r>
              <a:rPr b="1" lang="en" sz="1700">
                <a:latin typeface="Verdana"/>
                <a:ea typeface="Verdana"/>
                <a:cs typeface="Verdana"/>
                <a:sym typeface="Verdana"/>
              </a:rPr>
              <a:t>:</a:t>
            </a:r>
            <a:r>
              <a:rPr lang="en" sz="1700">
                <a:latin typeface="Verdana"/>
                <a:ea typeface="Verdana"/>
                <a:cs typeface="Verdana"/>
                <a:sym typeface="Verdana"/>
              </a:rPr>
              <a:t> Genres of the movie</a:t>
            </a:r>
            <a:endParaRPr sz="1700">
              <a:latin typeface="Verdana"/>
              <a:ea typeface="Verdana"/>
              <a:cs typeface="Verdana"/>
              <a:sym typeface="Verdana"/>
            </a:endParaRPr>
          </a:p>
        </p:txBody>
      </p:sp>
      <p:pic>
        <p:nvPicPr>
          <p:cNvPr id="113" name="Google Shape;113;p18"/>
          <p:cNvPicPr preferRelativeResize="0"/>
          <p:nvPr/>
        </p:nvPicPr>
        <p:blipFill>
          <a:blip r:embed="rId3">
            <a:alphaModFix/>
          </a:blip>
          <a:stretch>
            <a:fillRect/>
          </a:stretch>
        </p:blipFill>
        <p:spPr>
          <a:xfrm>
            <a:off x="4245600" y="1493288"/>
            <a:ext cx="4798626" cy="2511625"/>
          </a:xfrm>
          <a:prstGeom prst="rect">
            <a:avLst/>
          </a:prstGeom>
          <a:noFill/>
          <a:ln>
            <a:noFill/>
          </a:ln>
        </p:spPr>
      </p:pic>
      <p:sp>
        <p:nvSpPr>
          <p:cNvPr id="114" name="Google Shape;114;p18"/>
          <p:cNvSpPr txBox="1"/>
          <p:nvPr/>
        </p:nvSpPr>
        <p:spPr>
          <a:xfrm>
            <a:off x="5174950" y="4111275"/>
            <a:ext cx="332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Verdana"/>
                <a:ea typeface="Verdana"/>
                <a:cs typeface="Verdana"/>
                <a:sym typeface="Verdana"/>
              </a:rPr>
              <a:t>Figure: First 5 rows of movies dataframe</a:t>
            </a:r>
            <a:endParaRPr sz="90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Source-Movies</a:t>
            </a:r>
            <a:endParaRPr/>
          </a:p>
        </p:txBody>
      </p:sp>
      <p:sp>
        <p:nvSpPr>
          <p:cNvPr id="120" name="Google Shape;120;p19"/>
          <p:cNvSpPr txBox="1"/>
          <p:nvPr/>
        </p:nvSpPr>
        <p:spPr>
          <a:xfrm>
            <a:off x="457200" y="1751450"/>
            <a:ext cx="3633300" cy="1754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Verdana"/>
              <a:buChar char="●"/>
            </a:pPr>
            <a:r>
              <a:rPr b="1" lang="en" sz="1700">
                <a:latin typeface="Verdana"/>
                <a:ea typeface="Verdana"/>
                <a:cs typeface="Verdana"/>
                <a:sym typeface="Verdana"/>
              </a:rPr>
              <a:t>movie_id:</a:t>
            </a:r>
            <a:r>
              <a:rPr lang="en" sz="1700">
                <a:latin typeface="Verdana"/>
                <a:ea typeface="Verdana"/>
                <a:cs typeface="Verdana"/>
                <a:sym typeface="Verdana"/>
              </a:rPr>
              <a:t> Unique ID to identify movies</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b="1" lang="en" sz="1700">
                <a:latin typeface="Verdana"/>
                <a:ea typeface="Verdana"/>
                <a:cs typeface="Verdana"/>
                <a:sym typeface="Verdana"/>
              </a:rPr>
              <a:t>title:</a:t>
            </a:r>
            <a:r>
              <a:rPr lang="en" sz="1700">
                <a:latin typeface="Verdana"/>
                <a:ea typeface="Verdana"/>
                <a:cs typeface="Verdana"/>
                <a:sym typeface="Verdana"/>
              </a:rPr>
              <a:t> Name of the movie</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b="1" lang="en" sz="1700">
                <a:latin typeface="Verdana"/>
                <a:ea typeface="Verdana"/>
                <a:cs typeface="Verdana"/>
                <a:sym typeface="Verdana"/>
              </a:rPr>
              <a:t>genres:</a:t>
            </a:r>
            <a:r>
              <a:rPr lang="en" sz="1700">
                <a:latin typeface="Verdana"/>
                <a:ea typeface="Verdana"/>
                <a:cs typeface="Verdana"/>
                <a:sym typeface="Verdana"/>
              </a:rPr>
              <a:t> Genres of the movie</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b="1" lang="en" sz="1700">
                <a:latin typeface="Verdana"/>
                <a:ea typeface="Verdana"/>
                <a:cs typeface="Verdana"/>
                <a:sym typeface="Verdana"/>
              </a:rPr>
              <a:t>year:</a:t>
            </a:r>
            <a:r>
              <a:rPr lang="en" sz="1700">
                <a:latin typeface="Verdana"/>
                <a:ea typeface="Verdana"/>
                <a:cs typeface="Verdana"/>
                <a:sym typeface="Verdana"/>
              </a:rPr>
              <a:t> The year of release</a:t>
            </a:r>
            <a:endParaRPr sz="1700">
              <a:latin typeface="Verdana"/>
              <a:ea typeface="Verdana"/>
              <a:cs typeface="Verdana"/>
              <a:sym typeface="Verdana"/>
            </a:endParaRPr>
          </a:p>
        </p:txBody>
      </p:sp>
      <p:pic>
        <p:nvPicPr>
          <p:cNvPr id="121" name="Google Shape;121;p19"/>
          <p:cNvPicPr preferRelativeResize="0"/>
          <p:nvPr/>
        </p:nvPicPr>
        <p:blipFill>
          <a:blip r:embed="rId3">
            <a:alphaModFix/>
          </a:blip>
          <a:stretch>
            <a:fillRect/>
          </a:stretch>
        </p:blipFill>
        <p:spPr>
          <a:xfrm>
            <a:off x="4475100" y="1605450"/>
            <a:ext cx="4348675" cy="2494825"/>
          </a:xfrm>
          <a:prstGeom prst="rect">
            <a:avLst/>
          </a:prstGeom>
          <a:noFill/>
          <a:ln>
            <a:noFill/>
          </a:ln>
        </p:spPr>
      </p:pic>
      <p:sp>
        <p:nvSpPr>
          <p:cNvPr id="122" name="Google Shape;122;p19"/>
          <p:cNvSpPr txBox="1"/>
          <p:nvPr/>
        </p:nvSpPr>
        <p:spPr>
          <a:xfrm>
            <a:off x="5174950" y="4111275"/>
            <a:ext cx="332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Verdana"/>
                <a:ea typeface="Verdana"/>
                <a:cs typeface="Verdana"/>
                <a:sym typeface="Verdana"/>
              </a:rPr>
              <a:t>Figure: First 5 rows of movies dataframe after data preprocessing</a:t>
            </a:r>
            <a:endParaRPr sz="9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Data Source-Ratings</a:t>
            </a:r>
            <a:endParaRPr/>
          </a:p>
        </p:txBody>
      </p:sp>
      <p:sp>
        <p:nvSpPr>
          <p:cNvPr id="128" name="Google Shape;128;p20"/>
          <p:cNvSpPr txBox="1"/>
          <p:nvPr/>
        </p:nvSpPr>
        <p:spPr>
          <a:xfrm>
            <a:off x="457200" y="1751450"/>
            <a:ext cx="36333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Verdana"/>
              <a:buChar char="●"/>
            </a:pPr>
            <a:r>
              <a:rPr b="1" lang="en" sz="1700">
                <a:latin typeface="Verdana"/>
                <a:ea typeface="Verdana"/>
                <a:cs typeface="Verdana"/>
                <a:sym typeface="Verdana"/>
              </a:rPr>
              <a:t>user</a:t>
            </a:r>
            <a:r>
              <a:rPr b="1" lang="en" sz="1700">
                <a:latin typeface="Verdana"/>
                <a:ea typeface="Verdana"/>
                <a:cs typeface="Verdana"/>
                <a:sym typeface="Verdana"/>
              </a:rPr>
              <a:t>_id:</a:t>
            </a:r>
            <a:r>
              <a:rPr lang="en" sz="1700">
                <a:latin typeface="Verdana"/>
                <a:ea typeface="Verdana"/>
                <a:cs typeface="Verdana"/>
                <a:sym typeface="Verdana"/>
              </a:rPr>
              <a:t> Unique ID of user </a:t>
            </a:r>
            <a:endParaRPr sz="1700">
              <a:latin typeface="Verdana"/>
              <a:ea typeface="Verdana"/>
              <a:cs typeface="Verdana"/>
              <a:sym typeface="Verdana"/>
            </a:endParaRPr>
          </a:p>
          <a:p>
            <a:pPr indent="-336550" lvl="0" marL="457200" rtl="0" algn="l">
              <a:spcBef>
                <a:spcPts val="0"/>
              </a:spcBef>
              <a:spcAft>
                <a:spcPts val="0"/>
              </a:spcAft>
              <a:buClr>
                <a:schemeClr val="dk1"/>
              </a:buClr>
              <a:buSzPts val="1700"/>
              <a:buFont typeface="Verdana"/>
              <a:buChar char="●"/>
            </a:pPr>
            <a:r>
              <a:rPr b="1" lang="en" sz="1700">
                <a:solidFill>
                  <a:schemeClr val="dk1"/>
                </a:solidFill>
                <a:latin typeface="Verdana"/>
                <a:ea typeface="Verdana"/>
                <a:cs typeface="Verdana"/>
                <a:sym typeface="Verdana"/>
              </a:rPr>
              <a:t>movie_id:</a:t>
            </a:r>
            <a:r>
              <a:rPr lang="en" sz="1700">
                <a:solidFill>
                  <a:schemeClr val="dk1"/>
                </a:solidFill>
                <a:latin typeface="Verdana"/>
                <a:ea typeface="Verdana"/>
                <a:cs typeface="Verdana"/>
                <a:sym typeface="Verdana"/>
              </a:rPr>
              <a:t> Unique ID of movies</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b="1" lang="en" sz="1700">
                <a:latin typeface="Verdana"/>
                <a:ea typeface="Verdana"/>
                <a:cs typeface="Verdana"/>
                <a:sym typeface="Verdana"/>
              </a:rPr>
              <a:t>rating</a:t>
            </a:r>
            <a:r>
              <a:rPr b="1" lang="en" sz="1700">
                <a:latin typeface="Verdana"/>
                <a:ea typeface="Verdana"/>
                <a:cs typeface="Verdana"/>
                <a:sym typeface="Verdana"/>
              </a:rPr>
              <a:t>:</a:t>
            </a:r>
            <a:r>
              <a:rPr lang="en" sz="1700">
                <a:latin typeface="Verdana"/>
                <a:ea typeface="Verdana"/>
                <a:cs typeface="Verdana"/>
                <a:sym typeface="Verdana"/>
              </a:rPr>
              <a:t> The rating of the movie</a:t>
            </a:r>
            <a:endParaRPr sz="1700">
              <a:latin typeface="Verdana"/>
              <a:ea typeface="Verdana"/>
              <a:cs typeface="Verdana"/>
              <a:sym typeface="Verdana"/>
            </a:endParaRPr>
          </a:p>
          <a:p>
            <a:pPr indent="-336550" lvl="0" marL="457200" rtl="0" algn="l">
              <a:spcBef>
                <a:spcPts val="0"/>
              </a:spcBef>
              <a:spcAft>
                <a:spcPts val="0"/>
              </a:spcAft>
              <a:buSzPts val="1700"/>
              <a:buFont typeface="Verdana"/>
              <a:buChar char="●"/>
            </a:pPr>
            <a:r>
              <a:rPr b="1" lang="en" sz="1700">
                <a:latin typeface="Verdana"/>
                <a:ea typeface="Verdana"/>
                <a:cs typeface="Verdana"/>
                <a:sym typeface="Verdana"/>
              </a:rPr>
              <a:t>timestamp</a:t>
            </a:r>
            <a:r>
              <a:rPr b="1" lang="en" sz="1700">
                <a:latin typeface="Verdana"/>
                <a:ea typeface="Verdana"/>
                <a:cs typeface="Verdana"/>
                <a:sym typeface="Verdana"/>
              </a:rPr>
              <a:t>:</a:t>
            </a:r>
            <a:r>
              <a:rPr lang="en" sz="1700">
                <a:latin typeface="Verdana"/>
                <a:ea typeface="Verdana"/>
                <a:cs typeface="Verdana"/>
                <a:sym typeface="Verdana"/>
              </a:rPr>
              <a:t> The timestamp of it being reviewed</a:t>
            </a:r>
            <a:endParaRPr sz="1700">
              <a:latin typeface="Verdana"/>
              <a:ea typeface="Verdana"/>
              <a:cs typeface="Verdana"/>
              <a:sym typeface="Verdana"/>
            </a:endParaRPr>
          </a:p>
        </p:txBody>
      </p:sp>
      <p:sp>
        <p:nvSpPr>
          <p:cNvPr id="129" name="Google Shape;129;p20"/>
          <p:cNvSpPr txBox="1"/>
          <p:nvPr/>
        </p:nvSpPr>
        <p:spPr>
          <a:xfrm>
            <a:off x="5174950" y="4111275"/>
            <a:ext cx="332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Verdana"/>
                <a:ea typeface="Verdana"/>
                <a:cs typeface="Verdana"/>
                <a:sym typeface="Verdana"/>
              </a:rPr>
              <a:t>Figure: First 5 rows of ratings dataframe </a:t>
            </a:r>
            <a:endParaRPr sz="900">
              <a:latin typeface="Verdana"/>
              <a:ea typeface="Verdana"/>
              <a:cs typeface="Verdana"/>
              <a:sym typeface="Verdana"/>
            </a:endParaRPr>
          </a:p>
        </p:txBody>
      </p:sp>
      <p:pic>
        <p:nvPicPr>
          <p:cNvPr id="130" name="Google Shape;130;p20"/>
          <p:cNvPicPr preferRelativeResize="0"/>
          <p:nvPr/>
        </p:nvPicPr>
        <p:blipFill>
          <a:blip r:embed="rId3">
            <a:alphaModFix/>
          </a:blip>
          <a:stretch>
            <a:fillRect/>
          </a:stretch>
        </p:blipFill>
        <p:spPr>
          <a:xfrm>
            <a:off x="4209650" y="1543338"/>
            <a:ext cx="4748700" cy="23672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rotWithShape="1">
          <a:blip r:embed="rId3">
            <a:alphaModFix/>
          </a:blip>
          <a:srcRect b="0" l="0" r="0" t="2143"/>
          <a:stretch/>
        </p:blipFill>
        <p:spPr>
          <a:xfrm>
            <a:off x="115725" y="982775"/>
            <a:ext cx="8912551" cy="3670750"/>
          </a:xfrm>
          <a:prstGeom prst="rect">
            <a:avLst/>
          </a:prstGeom>
          <a:noFill/>
          <a:ln>
            <a:noFill/>
          </a:ln>
        </p:spPr>
      </p:pic>
      <p:sp>
        <p:nvSpPr>
          <p:cNvPr id="136" name="Google Shape;136;p21"/>
          <p:cNvSpPr txBox="1"/>
          <p:nvPr>
            <p:ph type="title"/>
          </p:nvPr>
        </p:nvSpPr>
        <p:spPr>
          <a:xfrm>
            <a:off x="457200" y="263525"/>
            <a:ext cx="8229600" cy="600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Methodology - Problem 1</a:t>
            </a:r>
            <a:endParaRPr/>
          </a:p>
        </p:txBody>
      </p:sp>
      <p:sp>
        <p:nvSpPr>
          <p:cNvPr id="137" name="Google Shape;137;p21"/>
          <p:cNvSpPr txBox="1"/>
          <p:nvPr/>
        </p:nvSpPr>
        <p:spPr>
          <a:xfrm>
            <a:off x="457200" y="3747400"/>
            <a:ext cx="38025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Verdana"/>
              <a:buChar char="●"/>
            </a:pPr>
            <a:r>
              <a:rPr lang="en" sz="1200">
                <a:latin typeface="Verdana"/>
                <a:ea typeface="Verdana"/>
                <a:cs typeface="Verdana"/>
                <a:sym typeface="Verdana"/>
              </a:rPr>
              <a:t>Utilized </a:t>
            </a:r>
            <a:r>
              <a:rPr lang="en" sz="1200">
                <a:latin typeface="Verdana"/>
                <a:ea typeface="Verdana"/>
                <a:cs typeface="Verdana"/>
                <a:sym typeface="Verdana"/>
              </a:rPr>
              <a:t>p</a:t>
            </a:r>
            <a:r>
              <a:rPr lang="en" sz="1200">
                <a:latin typeface="Verdana"/>
                <a:ea typeface="Verdana"/>
                <a:cs typeface="Verdana"/>
                <a:sym typeface="Verdana"/>
              </a:rPr>
              <a:t>andas libraries for dataframe creations and mathematical calculations</a:t>
            </a:r>
            <a:endParaRPr sz="1200">
              <a:latin typeface="Verdana"/>
              <a:ea typeface="Verdana"/>
              <a:cs typeface="Verdana"/>
              <a:sym typeface="Verdana"/>
            </a:endParaRPr>
          </a:p>
          <a:p>
            <a:pPr indent="-304800" lvl="0" marL="457200" rtl="0" algn="l">
              <a:spcBef>
                <a:spcPts val="0"/>
              </a:spcBef>
              <a:spcAft>
                <a:spcPts val="0"/>
              </a:spcAft>
              <a:buSzPts val="1200"/>
              <a:buFont typeface="Verdana"/>
              <a:buChar char="●"/>
            </a:pPr>
            <a:r>
              <a:rPr lang="en" sz="1200">
                <a:latin typeface="Verdana"/>
                <a:ea typeface="Verdana"/>
                <a:cs typeface="Verdana"/>
                <a:sym typeface="Verdana"/>
              </a:rPr>
              <a:t>Utilized seaborn and matplotlib for plotting</a:t>
            </a:r>
            <a:endParaRPr sz="1200">
              <a:latin typeface="Verdana"/>
              <a:ea typeface="Verdana"/>
              <a:cs typeface="Verdana"/>
              <a:sym typeface="Verdana"/>
            </a:endParaRPr>
          </a:p>
          <a:p>
            <a:pPr indent="-304800" lvl="0" marL="457200" rtl="0" algn="l">
              <a:spcBef>
                <a:spcPts val="0"/>
              </a:spcBef>
              <a:spcAft>
                <a:spcPts val="0"/>
              </a:spcAft>
              <a:buSzPts val="1200"/>
              <a:buFont typeface="Verdana"/>
              <a:buChar char="●"/>
            </a:pPr>
            <a:r>
              <a:rPr lang="en" sz="1200">
                <a:latin typeface="Verdana"/>
                <a:ea typeface="Verdana"/>
                <a:cs typeface="Verdana"/>
                <a:sym typeface="Verdana"/>
              </a:rPr>
              <a:t>Create a balanced dataset between genders for the conjecture</a:t>
            </a:r>
            <a:endParaRPr sz="1200">
              <a:latin typeface="Verdana"/>
              <a:ea typeface="Verdana"/>
              <a:cs typeface="Verdana"/>
              <a:sym typeface="Verdana"/>
            </a:endParaRPr>
          </a:p>
        </p:txBody>
      </p:sp>
      <p:sp>
        <p:nvSpPr>
          <p:cNvPr id="138" name="Google Shape;138;p21"/>
          <p:cNvSpPr txBox="1"/>
          <p:nvPr/>
        </p:nvSpPr>
        <p:spPr>
          <a:xfrm>
            <a:off x="4687775" y="4532500"/>
            <a:ext cx="332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Verdana"/>
                <a:ea typeface="Verdana"/>
                <a:cs typeface="Verdana"/>
                <a:sym typeface="Verdana"/>
              </a:rPr>
              <a:t>Figure: Block diagram of workflow for Problem 1</a:t>
            </a:r>
            <a:endParaRPr sz="900">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WPI-White">
  <a:themeElements>
    <a:clrScheme name="Custom 56">
      <a:dk1>
        <a:srgbClr val="000000"/>
      </a:dk1>
      <a:lt1>
        <a:srgbClr val="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