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6ecf17ff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6ecf17ff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Using twitter api, we gathered 300 user ids of the chosen user’s friends. </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We decided on 300 due to their being a rate limit of 900 every 15 minutes. </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300 allows us to troubleshoot quicker and runs the data collection for both friend and follower in quick succession. </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We then used twitter api again to collect the screen names of the users based on their ID.</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Finally, we used panda dataFrame to put our data together and create a table of 20 of the designated user’s IDs and screen names.</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6ecf17ff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6ecf17ff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To find the mutuals between the 2 data collections, we simply used the panda merge method to find the common user ID and plot it out in a table using panda DataFrame. </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Due to the small collection of 300 friends and followers each, occasionally we’d get no mutuals so we’d need to collect new data or choose a new user.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6ecf17ff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6ecf17ff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The process is similar to the word count analysis where we used counter and PrettyTable but on the location attribute instead. </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There was a lot of trash data as a lot of users left their location empty and there’s no generalized way that they follow in setting their location so several resets were needed to get meaningful data.</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Used PrettyTable to create a table of the top 3 most popular locations.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6ecf17ff0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6ecf17ff0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703dab04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703dab04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703dab04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703dab04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703dab04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703dab04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6ecf17ff0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6ecf17ff0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6ecf17ff0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6ecf17ff0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6ecf17ff0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6ecf17ff0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6ecf17ff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6ecf17ff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6ecf17ff0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6ecf17ff0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6ecf17ff0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6ecf17ff0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6ecf17ff0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6ecf17ff0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6ecf17ff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6ecf17ff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dk1"/>
                </a:solidFill>
                <a:latin typeface="Times New Roman"/>
                <a:ea typeface="Times New Roman"/>
                <a:cs typeface="Times New Roman"/>
                <a:sym typeface="Times New Roman"/>
              </a:rPr>
              <a:t>For our word count analysis, first we used the nltk library to get rid of all the common stop words in our collection of tweets. Counter was used to easily find the most frequently used words and PrettyTable put them together in a table of the top 30 words with the highest counts.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6ecf17ff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6ecf17ff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dk1"/>
                </a:solidFill>
                <a:latin typeface="Times New Roman"/>
                <a:ea typeface="Times New Roman"/>
                <a:cs typeface="Times New Roman"/>
                <a:sym typeface="Times New Roman"/>
              </a:rPr>
              <a:t>To get the most popular tweets, we decided to determine their popularity by the retweet counts. First we put the tweets and their retweet counts together into a dictionary of tuples. Then we simply created a function to sort the dictionary by the retweet counts and put them together into a table of the top 10 most popular tweets using PrettyTable.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6ecf17ff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6ecf17ff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dk1"/>
                </a:solidFill>
                <a:latin typeface="Times New Roman"/>
                <a:ea typeface="Times New Roman"/>
                <a:cs typeface="Times New Roman"/>
                <a:sym typeface="Times New Roman"/>
              </a:rPr>
              <a:t>To find the most popular hashtags and user mentions we employed a simpler methodology from that of our word count analysis. We used Counter to find the most frequently used hashtags and user mentions from our tweet collection then used PrettyTable to put them into tables of the top 10 most popular hashtags and user mentions.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6ecf17ff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6ecf17ff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dk1"/>
                </a:solidFill>
                <a:latin typeface="Times New Roman"/>
                <a:ea typeface="Times New Roman"/>
                <a:cs typeface="Times New Roman"/>
                <a:sym typeface="Times New Roman"/>
              </a:rPr>
              <a:t>To choose the user, we went through the first 100 users in our data and chose the 3rd most popular user based on the sum of their follower and friend count. We chose the 3rd one because the most popular users tend to have a much higher ratio between follower and friend count which resulted in less chances of there being mutuals between the 2.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6ecf17ff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6ecf17ff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Using twitter api, we gathered 300 user ids of the chosen user’s friends. </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We decided on 300 due to their being a rate limit of 900 every 15 minutes. </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300 allows us to troubleshoot quicker and runs the data collection for both friend and follower in quick succession. </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We then used twitter api again to collect the screen names of the users based on their ID.</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Finally, we used panda dataFrame to put our data together and create a table of 20 of the designated user’s IDs and screen names.</a:t>
            </a:r>
            <a:endParaRPr>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pic>
        <p:nvPicPr>
          <p:cNvPr descr="greyWatermark-20.png" id="13" name="Google Shape;13;p2"/>
          <p:cNvPicPr preferRelativeResize="0"/>
          <p:nvPr/>
        </p:nvPicPr>
        <p:blipFill rotWithShape="1">
          <a:blip r:embed="rId2">
            <a:alphaModFix/>
          </a:blip>
          <a:srcRect b="0" l="0" r="0" t="0"/>
          <a:stretch/>
        </p:blipFill>
        <p:spPr>
          <a:xfrm>
            <a:off x="5961819" y="2027476"/>
            <a:ext cx="3182181" cy="3116024"/>
          </a:xfrm>
          <a:prstGeom prst="rect">
            <a:avLst/>
          </a:prstGeom>
          <a:noFill/>
          <a:ln>
            <a:noFill/>
          </a:ln>
        </p:spPr>
      </p:pic>
      <p:sp>
        <p:nvSpPr>
          <p:cNvPr id="14" name="Google Shape;14;p2"/>
          <p:cNvSpPr txBox="1"/>
          <p:nvPr>
            <p:ph type="ctrTitle"/>
          </p:nvPr>
        </p:nvSpPr>
        <p:spPr>
          <a:xfrm>
            <a:off x="457200" y="1903444"/>
            <a:ext cx="6858000" cy="1143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3000"/>
              <a:buFont typeface="Verdana"/>
              <a:buNone/>
              <a:defRPr b="1" sz="30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 name="Google Shape;15;p2"/>
          <p:cNvSpPr txBox="1"/>
          <p:nvPr>
            <p:ph idx="1" type="subTitle"/>
          </p:nvPr>
        </p:nvSpPr>
        <p:spPr>
          <a:xfrm>
            <a:off x="457200" y="3220180"/>
            <a:ext cx="6858000" cy="742800"/>
          </a:xfrm>
          <a:prstGeom prst="rect">
            <a:avLst/>
          </a:prstGeom>
          <a:noFill/>
          <a:ln>
            <a:noFill/>
          </a:ln>
        </p:spPr>
        <p:txBody>
          <a:bodyPr anchorCtr="0" anchor="t" bIns="34275" lIns="68575" spcFirstLastPara="1" rIns="68575" wrap="square" tIns="34275">
            <a:normAutofit/>
          </a:bodyPr>
          <a:lstStyle>
            <a:lvl1pPr lvl="0" algn="l">
              <a:lnSpc>
                <a:spcPct val="95000"/>
              </a:lnSpc>
              <a:spcBef>
                <a:spcPts val="900"/>
              </a:spcBef>
              <a:spcAft>
                <a:spcPts val="0"/>
              </a:spcAft>
              <a:buSzPts val="2100"/>
              <a:buNone/>
              <a:defRPr sz="2100">
                <a:solidFill>
                  <a:schemeClr val="dk2"/>
                </a:solidFill>
              </a:defRPr>
            </a:lvl1pPr>
            <a:lvl2pPr lvl="1" algn="ctr">
              <a:lnSpc>
                <a:spcPct val="95000"/>
              </a:lnSpc>
              <a:spcBef>
                <a:spcPts val="500"/>
              </a:spcBef>
              <a:spcAft>
                <a:spcPts val="0"/>
              </a:spcAft>
              <a:buSzPts val="1500"/>
              <a:buNone/>
              <a:defRPr>
                <a:solidFill>
                  <a:srgbClr val="888888"/>
                </a:solidFill>
              </a:defRPr>
            </a:lvl2pPr>
            <a:lvl3pPr lvl="2" algn="ctr">
              <a:lnSpc>
                <a:spcPct val="95000"/>
              </a:lnSpc>
              <a:spcBef>
                <a:spcPts val="500"/>
              </a:spcBef>
              <a:spcAft>
                <a:spcPts val="0"/>
              </a:spcAft>
              <a:buSzPts val="1400"/>
              <a:buNone/>
              <a:defRPr>
                <a:solidFill>
                  <a:srgbClr val="888888"/>
                </a:solidFill>
              </a:defRPr>
            </a:lvl3pPr>
            <a:lvl4pPr lvl="3" algn="ctr">
              <a:lnSpc>
                <a:spcPct val="95000"/>
              </a:lnSpc>
              <a:spcBef>
                <a:spcPts val="500"/>
              </a:spcBef>
              <a:spcAft>
                <a:spcPts val="0"/>
              </a:spcAft>
              <a:buSzPts val="1200"/>
              <a:buNone/>
              <a:defRPr>
                <a:solidFill>
                  <a:srgbClr val="888888"/>
                </a:solidFill>
              </a:defRPr>
            </a:lvl4pPr>
            <a:lvl5pPr lvl="4" algn="ctr">
              <a:lnSpc>
                <a:spcPct val="95000"/>
              </a:lnSpc>
              <a:spcBef>
                <a:spcPts val="500"/>
              </a:spcBef>
              <a:spcAft>
                <a:spcPts val="0"/>
              </a:spcAft>
              <a:buSzPts val="1200"/>
              <a:buNone/>
              <a:defRPr>
                <a:solidFill>
                  <a:srgbClr val="888888"/>
                </a:solidFill>
              </a:defRPr>
            </a:lvl5pPr>
            <a:lvl6pPr lvl="5" algn="ctr">
              <a:spcBef>
                <a:spcPts val="200"/>
              </a:spcBef>
              <a:spcAft>
                <a:spcPts val="0"/>
              </a:spcAft>
              <a:buSzPts val="1200"/>
              <a:buNone/>
              <a:defRPr>
                <a:solidFill>
                  <a:srgbClr val="888888"/>
                </a:solidFill>
              </a:defRPr>
            </a:lvl6pPr>
            <a:lvl7pPr lvl="6" algn="ctr">
              <a:spcBef>
                <a:spcPts val="200"/>
              </a:spcBef>
              <a:spcAft>
                <a:spcPts val="0"/>
              </a:spcAft>
              <a:buSzPts val="1200"/>
              <a:buNone/>
              <a:defRPr>
                <a:solidFill>
                  <a:srgbClr val="888888"/>
                </a:solidFill>
              </a:defRPr>
            </a:lvl7pPr>
            <a:lvl8pPr lvl="7" algn="ctr">
              <a:spcBef>
                <a:spcPts val="200"/>
              </a:spcBef>
              <a:spcAft>
                <a:spcPts val="0"/>
              </a:spcAft>
              <a:buSzPts val="1200"/>
              <a:buNone/>
              <a:defRPr>
                <a:solidFill>
                  <a:srgbClr val="888888"/>
                </a:solidFill>
              </a:defRPr>
            </a:lvl8pPr>
            <a:lvl9pPr lvl="8" algn="ctr">
              <a:spcBef>
                <a:spcPts val="200"/>
              </a:spcBef>
              <a:spcAft>
                <a:spcPts val="0"/>
              </a:spcAft>
              <a:buSzPts val="1200"/>
              <a:buNone/>
              <a:defRPr>
                <a:solidFill>
                  <a:srgbClr val="888888"/>
                </a:solidFill>
              </a:defRPr>
            </a:lvl9pPr>
          </a:lstStyle>
          <a:p/>
        </p:txBody>
      </p:sp>
      <p:pic>
        <p:nvPicPr>
          <p:cNvPr id="16" name="Google Shape;16;p2"/>
          <p:cNvPicPr preferRelativeResize="0"/>
          <p:nvPr/>
        </p:nvPicPr>
        <p:blipFill rotWithShape="1">
          <a:blip r:embed="rId3">
            <a:alphaModFix/>
          </a:blip>
          <a:srcRect b="0" l="0" r="0" t="0"/>
          <a:stretch/>
        </p:blipFill>
        <p:spPr>
          <a:xfrm>
            <a:off x="533400" y="742951"/>
            <a:ext cx="2537578" cy="822656"/>
          </a:xfrm>
          <a:prstGeom prst="rect">
            <a:avLst/>
          </a:prstGeom>
          <a:noFill/>
          <a:ln>
            <a:noFill/>
          </a:ln>
        </p:spPr>
      </p:pic>
    </p:spTree>
  </p:cSld>
  <p:clrMapOvr>
    <a:masterClrMapping/>
  </p:clrMapOvr>
  <p:extLst>
    <p:ext uri="{DCECCB84-F9BA-43D5-87BE-67443E8EF086}">
      <p15:sldGuideLst>
        <p15:guide id="1" pos="3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1"/>
          <p:cNvSpPr txBox="1"/>
          <p:nvPr>
            <p:ph idx="12" type="sldNum"/>
          </p:nvPr>
        </p:nvSpPr>
        <p:spPr>
          <a:xfrm>
            <a:off x="1" y="4793743"/>
            <a:ext cx="4593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62" name="Google Shape;62;p11"/>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2"/>
          <p:cNvSpPr txBox="1"/>
          <p:nvPr>
            <p:ph type="title"/>
          </p:nvPr>
        </p:nvSpPr>
        <p:spPr>
          <a:xfrm>
            <a:off x="457200" y="57150"/>
            <a:ext cx="8305800" cy="8001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262626"/>
              </a:buClr>
              <a:buSzPts val="2400"/>
              <a:buFont typeface="Verdana"/>
              <a:buNone/>
              <a:defRPr b="1" sz="24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2"/>
          <p:cNvSpPr txBox="1"/>
          <p:nvPr>
            <p:ph idx="1" type="body"/>
          </p:nvPr>
        </p:nvSpPr>
        <p:spPr>
          <a:xfrm>
            <a:off x="3392782" y="1143001"/>
            <a:ext cx="5294100" cy="3486000"/>
          </a:xfrm>
          <a:prstGeom prst="rect">
            <a:avLst/>
          </a:prstGeom>
          <a:noFill/>
          <a:ln>
            <a:noFill/>
          </a:ln>
        </p:spPr>
        <p:txBody>
          <a:bodyPr anchorCtr="0" anchor="t" bIns="34275" lIns="68575" spcFirstLastPara="1" rIns="68575" wrap="square" tIns="34275">
            <a:normAutofit/>
          </a:bodyPr>
          <a:lstStyle>
            <a:lvl1pPr indent="-342900" lvl="0" marL="457200" algn="l">
              <a:lnSpc>
                <a:spcPct val="95000"/>
              </a:lnSpc>
              <a:spcBef>
                <a:spcPts val="900"/>
              </a:spcBef>
              <a:spcAft>
                <a:spcPts val="0"/>
              </a:spcAft>
              <a:buSzPts val="1800"/>
              <a:buChar char="•"/>
              <a:defRPr sz="1800"/>
            </a:lvl1pPr>
            <a:lvl2pPr indent="-336550" lvl="1" marL="914400" algn="l">
              <a:lnSpc>
                <a:spcPct val="95000"/>
              </a:lnSpc>
              <a:spcBef>
                <a:spcPts val="500"/>
              </a:spcBef>
              <a:spcAft>
                <a:spcPts val="0"/>
              </a:spcAft>
              <a:buSzPts val="1700"/>
              <a:buChar char="─"/>
              <a:defRPr sz="1700"/>
            </a:lvl2pPr>
            <a:lvl3pPr indent="-323850" lvl="2" marL="1371600" algn="l">
              <a:lnSpc>
                <a:spcPct val="95000"/>
              </a:lnSpc>
              <a:spcBef>
                <a:spcPts val="500"/>
              </a:spcBef>
              <a:spcAft>
                <a:spcPts val="0"/>
              </a:spcAft>
              <a:buSzPts val="1500"/>
              <a:buChar char="▪"/>
              <a:defRPr sz="1500"/>
            </a:lvl3pPr>
            <a:lvl4pPr indent="-317500" lvl="3" marL="1828800" algn="l">
              <a:lnSpc>
                <a:spcPct val="95000"/>
              </a:lnSpc>
              <a:spcBef>
                <a:spcPts val="500"/>
              </a:spcBef>
              <a:spcAft>
                <a:spcPts val="0"/>
              </a:spcAft>
              <a:buSzPts val="1400"/>
              <a:buChar char="o"/>
              <a:defRPr sz="1400"/>
            </a:lvl4pPr>
            <a:lvl5pPr indent="-317500" lvl="4" marL="2286000" algn="l">
              <a:lnSpc>
                <a:spcPct val="95000"/>
              </a:lnSpc>
              <a:spcBef>
                <a:spcPts val="500"/>
              </a:spcBef>
              <a:spcAft>
                <a:spcPts val="0"/>
              </a:spcAft>
              <a:buSzPts val="1400"/>
              <a:buChar char="•"/>
              <a:defRPr sz="1400"/>
            </a:lvl5pPr>
            <a:lvl6pPr indent="-323850" lvl="5" marL="2743200" algn="l">
              <a:spcBef>
                <a:spcPts val="300"/>
              </a:spcBef>
              <a:spcAft>
                <a:spcPts val="0"/>
              </a:spcAft>
              <a:buSzPts val="1500"/>
              <a:buChar char="•"/>
              <a:defRPr sz="1500"/>
            </a:lvl6pPr>
            <a:lvl7pPr indent="-323850" lvl="6" marL="3200400" algn="l">
              <a:spcBef>
                <a:spcPts val="300"/>
              </a:spcBef>
              <a:spcAft>
                <a:spcPts val="0"/>
              </a:spcAft>
              <a:buSzPts val="1500"/>
              <a:buChar char="•"/>
              <a:defRPr sz="1500"/>
            </a:lvl7pPr>
            <a:lvl8pPr indent="-323850" lvl="7" marL="3657600" algn="l">
              <a:spcBef>
                <a:spcPts val="300"/>
              </a:spcBef>
              <a:spcAft>
                <a:spcPts val="0"/>
              </a:spcAft>
              <a:buSzPts val="1500"/>
              <a:buChar char="•"/>
              <a:defRPr sz="1500"/>
            </a:lvl8pPr>
            <a:lvl9pPr indent="-323850" lvl="8" marL="4114800" algn="l">
              <a:spcBef>
                <a:spcPts val="300"/>
              </a:spcBef>
              <a:spcAft>
                <a:spcPts val="0"/>
              </a:spcAft>
              <a:buSzPts val="1500"/>
              <a:buChar char="•"/>
              <a:defRPr sz="1500"/>
            </a:lvl9pPr>
          </a:lstStyle>
          <a:p/>
        </p:txBody>
      </p:sp>
      <p:sp>
        <p:nvSpPr>
          <p:cNvPr id="66" name="Google Shape;66;p12"/>
          <p:cNvSpPr txBox="1"/>
          <p:nvPr>
            <p:ph idx="2" type="body"/>
          </p:nvPr>
        </p:nvSpPr>
        <p:spPr>
          <a:xfrm>
            <a:off x="443917" y="1143000"/>
            <a:ext cx="2673600" cy="3486000"/>
          </a:xfrm>
          <a:prstGeom prst="rect">
            <a:avLst/>
          </a:prstGeom>
          <a:noFill/>
          <a:ln>
            <a:noFill/>
          </a:ln>
        </p:spPr>
        <p:txBody>
          <a:bodyPr anchorCtr="0" anchor="t" bIns="34275" lIns="68575" spcFirstLastPara="1" rIns="68575" wrap="square" tIns="34275">
            <a:normAutofit/>
          </a:bodyPr>
          <a:lstStyle>
            <a:lvl1pPr indent="-228600" lvl="0" marL="457200" algn="l">
              <a:lnSpc>
                <a:spcPct val="95000"/>
              </a:lnSpc>
              <a:spcBef>
                <a:spcPts val="900"/>
              </a:spcBef>
              <a:spcAft>
                <a:spcPts val="0"/>
              </a:spcAft>
              <a:buSzPts val="1500"/>
              <a:buNone/>
              <a:defRPr sz="1500">
                <a:solidFill>
                  <a:schemeClr val="dk2"/>
                </a:solidFill>
              </a:defRPr>
            </a:lvl1pPr>
            <a:lvl2pPr indent="-228600" lvl="1" marL="914400" algn="l">
              <a:lnSpc>
                <a:spcPct val="95000"/>
              </a:lnSpc>
              <a:spcBef>
                <a:spcPts val="500"/>
              </a:spcBef>
              <a:spcAft>
                <a:spcPts val="0"/>
              </a:spcAft>
              <a:buSzPts val="900"/>
              <a:buNone/>
              <a:defRPr sz="900"/>
            </a:lvl2pPr>
            <a:lvl3pPr indent="-228600" lvl="2" marL="1371600" algn="l">
              <a:lnSpc>
                <a:spcPct val="95000"/>
              </a:lnSpc>
              <a:spcBef>
                <a:spcPts val="500"/>
              </a:spcBef>
              <a:spcAft>
                <a:spcPts val="0"/>
              </a:spcAft>
              <a:buSzPts val="800"/>
              <a:buNone/>
              <a:defRPr sz="800"/>
            </a:lvl3pPr>
            <a:lvl4pPr indent="-228600" lvl="3" marL="1828800" algn="l">
              <a:lnSpc>
                <a:spcPct val="95000"/>
              </a:lnSpc>
              <a:spcBef>
                <a:spcPts val="500"/>
              </a:spcBef>
              <a:spcAft>
                <a:spcPts val="0"/>
              </a:spcAft>
              <a:buSzPts val="700"/>
              <a:buNone/>
              <a:defRPr sz="700"/>
            </a:lvl4pPr>
            <a:lvl5pPr indent="-228600" lvl="4" marL="2286000" algn="l">
              <a:lnSpc>
                <a:spcPct val="95000"/>
              </a:lnSpc>
              <a:spcBef>
                <a:spcPts val="500"/>
              </a:spcBef>
              <a:spcAft>
                <a:spcPts val="0"/>
              </a:spcAft>
              <a:buSzPts val="700"/>
              <a:buNone/>
              <a:defRPr sz="700"/>
            </a:lvl5pPr>
            <a:lvl6pPr indent="-228600" lvl="5" marL="2743200" algn="l">
              <a:spcBef>
                <a:spcPts val="100"/>
              </a:spcBef>
              <a:spcAft>
                <a:spcPts val="0"/>
              </a:spcAft>
              <a:buSzPts val="700"/>
              <a:buNone/>
              <a:defRPr sz="700"/>
            </a:lvl6pPr>
            <a:lvl7pPr indent="-228600" lvl="6" marL="3200400" algn="l">
              <a:spcBef>
                <a:spcPts val="100"/>
              </a:spcBef>
              <a:spcAft>
                <a:spcPts val="0"/>
              </a:spcAft>
              <a:buSzPts val="700"/>
              <a:buNone/>
              <a:defRPr sz="700"/>
            </a:lvl7pPr>
            <a:lvl8pPr indent="-228600" lvl="7" marL="3657600" algn="l">
              <a:spcBef>
                <a:spcPts val="100"/>
              </a:spcBef>
              <a:spcAft>
                <a:spcPts val="0"/>
              </a:spcAft>
              <a:buSzPts val="700"/>
              <a:buNone/>
              <a:defRPr sz="700"/>
            </a:lvl8pPr>
            <a:lvl9pPr indent="-228600" lvl="8" marL="4114800" algn="l">
              <a:spcBef>
                <a:spcPts val="100"/>
              </a:spcBef>
              <a:spcAft>
                <a:spcPts val="0"/>
              </a:spcAft>
              <a:buSzPts val="700"/>
              <a:buNone/>
              <a:defRPr sz="700"/>
            </a:lvl9pPr>
          </a:lstStyle>
          <a:p/>
        </p:txBody>
      </p:sp>
      <p:sp>
        <p:nvSpPr>
          <p:cNvPr id="67" name="Google Shape;67;p12"/>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cxnSp>
        <p:nvCxnSpPr>
          <p:cNvPr id="68" name="Google Shape;68;p12"/>
          <p:cNvCxnSpPr/>
          <p:nvPr/>
        </p:nvCxnSpPr>
        <p:spPr>
          <a:xfrm rot="5400000">
            <a:off x="1835404" y="2685895"/>
            <a:ext cx="2857500" cy="1500"/>
          </a:xfrm>
          <a:prstGeom prst="straightConnector1">
            <a:avLst/>
          </a:prstGeom>
          <a:noFill/>
          <a:ln cap="flat" cmpd="sng" w="15875">
            <a:solidFill>
              <a:srgbClr val="B5B5B5"/>
            </a:solidFill>
            <a:prstDash val="solid"/>
            <a:round/>
            <a:headEnd len="sm" w="sm" type="none"/>
            <a:tailEnd len="sm" w="sm" type="none"/>
          </a:ln>
        </p:spPr>
      </p:cxnSp>
      <p:sp>
        <p:nvSpPr>
          <p:cNvPr id="69" name="Google Shape;69;p12"/>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2" showMasterSp="0">
  <p:cSld name="Title2">
    <p:bg>
      <p:bgPr>
        <a:solidFill>
          <a:srgbClr val="AB192D"/>
        </a:solidFill>
      </p:bgPr>
    </p:bg>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b="0" l="0" r="0" t="0"/>
          <a:stretch/>
        </p:blipFill>
        <p:spPr>
          <a:xfrm>
            <a:off x="533400" y="742951"/>
            <a:ext cx="2537579" cy="828985"/>
          </a:xfrm>
          <a:prstGeom prst="rect">
            <a:avLst/>
          </a:prstGeom>
          <a:noFill/>
          <a:ln>
            <a:noFill/>
          </a:ln>
        </p:spPr>
      </p:pic>
      <p:pic>
        <p:nvPicPr>
          <p:cNvPr id="19" name="Google Shape;19;p3"/>
          <p:cNvPicPr preferRelativeResize="0"/>
          <p:nvPr/>
        </p:nvPicPr>
        <p:blipFill rotWithShape="1">
          <a:blip r:embed="rId3">
            <a:alphaModFix/>
          </a:blip>
          <a:srcRect b="0" l="0" r="0" t="0"/>
          <a:stretch/>
        </p:blipFill>
        <p:spPr>
          <a:xfrm>
            <a:off x="5948387" y="2020489"/>
            <a:ext cx="3195614" cy="3129177"/>
          </a:xfrm>
          <a:prstGeom prst="rect">
            <a:avLst/>
          </a:prstGeom>
          <a:noFill/>
          <a:ln>
            <a:noFill/>
          </a:ln>
        </p:spPr>
      </p:pic>
      <p:sp>
        <p:nvSpPr>
          <p:cNvPr id="20" name="Google Shape;20;p3"/>
          <p:cNvSpPr txBox="1"/>
          <p:nvPr>
            <p:ph type="ctrTitle"/>
          </p:nvPr>
        </p:nvSpPr>
        <p:spPr>
          <a:xfrm>
            <a:off x="457200" y="1903444"/>
            <a:ext cx="6858000" cy="1143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3000"/>
              <a:buFont typeface="Verdana"/>
              <a:buNone/>
              <a:defRPr b="1" sz="300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3"/>
          <p:cNvSpPr txBox="1"/>
          <p:nvPr>
            <p:ph idx="1" type="subTitle"/>
          </p:nvPr>
        </p:nvSpPr>
        <p:spPr>
          <a:xfrm>
            <a:off x="457200" y="3220180"/>
            <a:ext cx="6858000" cy="742800"/>
          </a:xfrm>
          <a:prstGeom prst="rect">
            <a:avLst/>
          </a:prstGeom>
          <a:noFill/>
          <a:ln>
            <a:noFill/>
          </a:ln>
        </p:spPr>
        <p:txBody>
          <a:bodyPr anchorCtr="0" anchor="t" bIns="34275" lIns="68575" spcFirstLastPara="1" rIns="68575" wrap="square" tIns="34275">
            <a:normAutofit/>
          </a:bodyPr>
          <a:lstStyle>
            <a:lvl1pPr lvl="0" algn="l">
              <a:lnSpc>
                <a:spcPct val="95000"/>
              </a:lnSpc>
              <a:spcBef>
                <a:spcPts val="900"/>
              </a:spcBef>
              <a:spcAft>
                <a:spcPts val="0"/>
              </a:spcAft>
              <a:buSzPts val="2100"/>
              <a:buNone/>
              <a:defRPr sz="2100">
                <a:solidFill>
                  <a:schemeClr val="lt1"/>
                </a:solidFill>
              </a:defRPr>
            </a:lvl1pPr>
            <a:lvl2pPr lvl="1" algn="ctr">
              <a:lnSpc>
                <a:spcPct val="95000"/>
              </a:lnSpc>
              <a:spcBef>
                <a:spcPts val="500"/>
              </a:spcBef>
              <a:spcAft>
                <a:spcPts val="0"/>
              </a:spcAft>
              <a:buSzPts val="1500"/>
              <a:buNone/>
              <a:defRPr>
                <a:solidFill>
                  <a:srgbClr val="888888"/>
                </a:solidFill>
              </a:defRPr>
            </a:lvl2pPr>
            <a:lvl3pPr lvl="2" algn="ctr">
              <a:lnSpc>
                <a:spcPct val="95000"/>
              </a:lnSpc>
              <a:spcBef>
                <a:spcPts val="500"/>
              </a:spcBef>
              <a:spcAft>
                <a:spcPts val="0"/>
              </a:spcAft>
              <a:buSzPts val="1400"/>
              <a:buNone/>
              <a:defRPr>
                <a:solidFill>
                  <a:srgbClr val="888888"/>
                </a:solidFill>
              </a:defRPr>
            </a:lvl3pPr>
            <a:lvl4pPr lvl="3" algn="ctr">
              <a:lnSpc>
                <a:spcPct val="95000"/>
              </a:lnSpc>
              <a:spcBef>
                <a:spcPts val="500"/>
              </a:spcBef>
              <a:spcAft>
                <a:spcPts val="0"/>
              </a:spcAft>
              <a:buSzPts val="1200"/>
              <a:buNone/>
              <a:defRPr>
                <a:solidFill>
                  <a:srgbClr val="888888"/>
                </a:solidFill>
              </a:defRPr>
            </a:lvl4pPr>
            <a:lvl5pPr lvl="4" algn="ctr">
              <a:lnSpc>
                <a:spcPct val="95000"/>
              </a:lnSpc>
              <a:spcBef>
                <a:spcPts val="500"/>
              </a:spcBef>
              <a:spcAft>
                <a:spcPts val="0"/>
              </a:spcAft>
              <a:buSzPts val="1200"/>
              <a:buNone/>
              <a:defRPr>
                <a:solidFill>
                  <a:srgbClr val="888888"/>
                </a:solidFill>
              </a:defRPr>
            </a:lvl5pPr>
            <a:lvl6pPr lvl="5" algn="ctr">
              <a:spcBef>
                <a:spcPts val="200"/>
              </a:spcBef>
              <a:spcAft>
                <a:spcPts val="0"/>
              </a:spcAft>
              <a:buSzPts val="1200"/>
              <a:buNone/>
              <a:defRPr>
                <a:solidFill>
                  <a:srgbClr val="888888"/>
                </a:solidFill>
              </a:defRPr>
            </a:lvl6pPr>
            <a:lvl7pPr lvl="6" algn="ctr">
              <a:spcBef>
                <a:spcPts val="200"/>
              </a:spcBef>
              <a:spcAft>
                <a:spcPts val="0"/>
              </a:spcAft>
              <a:buSzPts val="1200"/>
              <a:buNone/>
              <a:defRPr>
                <a:solidFill>
                  <a:srgbClr val="888888"/>
                </a:solidFill>
              </a:defRPr>
            </a:lvl7pPr>
            <a:lvl8pPr lvl="7" algn="ctr">
              <a:spcBef>
                <a:spcPts val="200"/>
              </a:spcBef>
              <a:spcAft>
                <a:spcPts val="0"/>
              </a:spcAft>
              <a:buSzPts val="1200"/>
              <a:buNone/>
              <a:defRPr>
                <a:solidFill>
                  <a:srgbClr val="888888"/>
                </a:solidFill>
              </a:defRPr>
            </a:lvl8pPr>
            <a:lvl9pPr lvl="8" algn="ctr">
              <a:spcBef>
                <a:spcPts val="200"/>
              </a:spcBef>
              <a:spcAft>
                <a:spcPts val="0"/>
              </a:spcAft>
              <a:buSzPts val="1200"/>
              <a:buNone/>
              <a:defRPr>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Red" showMasterSp="0">
  <p:cSld name="BlankRed">
    <p:bg>
      <p:bgPr>
        <a:solidFill>
          <a:schemeClr val="lt2"/>
        </a:solidFill>
      </p:bgPr>
    </p:bg>
    <p:spTree>
      <p:nvGrpSpPr>
        <p:cNvPr id="22" name="Shape 22"/>
        <p:cNvGrpSpPr/>
        <p:nvPr/>
      </p:nvGrpSpPr>
      <p:grpSpPr>
        <a:xfrm>
          <a:off x="0" y="0"/>
          <a:ext cx="0" cy="0"/>
          <a:chOff x="0" y="0"/>
          <a:chExt cx="0" cy="0"/>
        </a:xfrm>
      </p:grpSpPr>
      <p:pic>
        <p:nvPicPr>
          <p:cNvPr id="23" name="Google Shape;23;p4"/>
          <p:cNvPicPr preferRelativeResize="0"/>
          <p:nvPr/>
        </p:nvPicPr>
        <p:blipFill rotWithShape="1">
          <a:blip r:embed="rId2">
            <a:alphaModFix/>
          </a:blip>
          <a:srcRect b="0" l="0" r="0" t="0"/>
          <a:stretch/>
        </p:blipFill>
        <p:spPr>
          <a:xfrm>
            <a:off x="2899598" y="800125"/>
            <a:ext cx="3344804" cy="3321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4" name="Shape 24"/>
        <p:cNvGrpSpPr/>
        <p:nvPr/>
      </p:nvGrpSpPr>
      <p:grpSpPr>
        <a:xfrm>
          <a:off x="0" y="0"/>
          <a:ext cx="0" cy="0"/>
          <a:chOff x="0" y="0"/>
          <a:chExt cx="0" cy="0"/>
        </a:xfrm>
      </p:grpSpPr>
      <p:sp>
        <p:nvSpPr>
          <p:cNvPr id="25" name="Google Shape;25;p5"/>
          <p:cNvSpPr/>
          <p:nvPr/>
        </p:nvSpPr>
        <p:spPr>
          <a:xfrm>
            <a:off x="0" y="0"/>
            <a:ext cx="9144000" cy="8574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Verdana"/>
              <a:ea typeface="Verdana"/>
              <a:cs typeface="Verdana"/>
              <a:sym typeface="Verdana"/>
            </a:endParaRPr>
          </a:p>
        </p:txBody>
      </p:sp>
      <p:sp>
        <p:nvSpPr>
          <p:cNvPr id="26" name="Google Shape;26;p5"/>
          <p:cNvSpPr txBox="1"/>
          <p:nvPr>
            <p:ph type="title"/>
          </p:nvPr>
        </p:nvSpPr>
        <p:spPr>
          <a:xfrm>
            <a:off x="469106" y="1085850"/>
            <a:ext cx="6858000" cy="12573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3000"/>
              <a:buFont typeface="Verdana"/>
              <a:buNone/>
              <a:defRPr b="1" sz="3000">
                <a:solidFill>
                  <a:srgbClr val="262626"/>
                </a:solidFill>
                <a:latin typeface="Verdana"/>
                <a:ea typeface="Verdana"/>
                <a:cs typeface="Verdana"/>
                <a:sym typeface="Verdana"/>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5"/>
          <p:cNvSpPr txBox="1"/>
          <p:nvPr>
            <p:ph idx="1" type="body"/>
          </p:nvPr>
        </p:nvSpPr>
        <p:spPr>
          <a:xfrm>
            <a:off x="469106" y="2343150"/>
            <a:ext cx="6858000" cy="685800"/>
          </a:xfrm>
          <a:prstGeom prst="rect">
            <a:avLst/>
          </a:prstGeom>
          <a:noFill/>
          <a:ln>
            <a:noFill/>
          </a:ln>
        </p:spPr>
        <p:txBody>
          <a:bodyPr anchorCtr="0" anchor="t" bIns="34275" lIns="68575" spcFirstLastPara="1" rIns="68575" wrap="square" tIns="34275">
            <a:normAutofit/>
          </a:bodyPr>
          <a:lstStyle>
            <a:lvl1pPr indent="-228600" lvl="0" marL="457200" algn="l">
              <a:lnSpc>
                <a:spcPct val="95000"/>
              </a:lnSpc>
              <a:spcBef>
                <a:spcPts val="900"/>
              </a:spcBef>
              <a:spcAft>
                <a:spcPts val="0"/>
              </a:spcAft>
              <a:buSzPts val="2100"/>
              <a:buNone/>
              <a:defRPr sz="2100">
                <a:solidFill>
                  <a:schemeClr val="dk2"/>
                </a:solidFill>
              </a:defRPr>
            </a:lvl1pPr>
            <a:lvl2pPr indent="-228600" lvl="1" marL="914400" algn="l">
              <a:lnSpc>
                <a:spcPct val="95000"/>
              </a:lnSpc>
              <a:spcBef>
                <a:spcPts val="500"/>
              </a:spcBef>
              <a:spcAft>
                <a:spcPts val="0"/>
              </a:spcAft>
              <a:buSzPts val="1400"/>
              <a:buNone/>
              <a:defRPr sz="1400">
                <a:solidFill>
                  <a:srgbClr val="888888"/>
                </a:solidFill>
              </a:defRPr>
            </a:lvl2pPr>
            <a:lvl3pPr indent="-228600" lvl="2" marL="1371600" algn="l">
              <a:lnSpc>
                <a:spcPct val="95000"/>
              </a:lnSpc>
              <a:spcBef>
                <a:spcPts val="500"/>
              </a:spcBef>
              <a:spcAft>
                <a:spcPts val="0"/>
              </a:spcAft>
              <a:buSzPts val="1200"/>
              <a:buNone/>
              <a:defRPr sz="1200">
                <a:solidFill>
                  <a:srgbClr val="888888"/>
                </a:solidFill>
              </a:defRPr>
            </a:lvl3pPr>
            <a:lvl4pPr indent="-228600" lvl="3" marL="1828800" algn="l">
              <a:lnSpc>
                <a:spcPct val="95000"/>
              </a:lnSpc>
              <a:spcBef>
                <a:spcPts val="500"/>
              </a:spcBef>
              <a:spcAft>
                <a:spcPts val="0"/>
              </a:spcAft>
              <a:buSzPts val="1100"/>
              <a:buNone/>
              <a:defRPr sz="1100">
                <a:solidFill>
                  <a:srgbClr val="888888"/>
                </a:solidFill>
              </a:defRPr>
            </a:lvl4pPr>
            <a:lvl5pPr indent="-228600" lvl="4" marL="2286000" algn="l">
              <a:lnSpc>
                <a:spcPct val="95000"/>
              </a:lnSpc>
              <a:spcBef>
                <a:spcPts val="500"/>
              </a:spcBef>
              <a:spcAft>
                <a:spcPts val="0"/>
              </a:spcAft>
              <a:buSzPts val="1100"/>
              <a:buNone/>
              <a:defRPr sz="1100">
                <a:solidFill>
                  <a:srgbClr val="888888"/>
                </a:solidFill>
              </a:defRPr>
            </a:lvl5pPr>
            <a:lvl6pPr indent="-228600" lvl="5" marL="2743200" algn="l">
              <a:spcBef>
                <a:spcPts val="200"/>
              </a:spcBef>
              <a:spcAft>
                <a:spcPts val="0"/>
              </a:spcAft>
              <a:buSzPts val="1100"/>
              <a:buNone/>
              <a:defRPr sz="1100">
                <a:solidFill>
                  <a:srgbClr val="888888"/>
                </a:solidFill>
              </a:defRPr>
            </a:lvl6pPr>
            <a:lvl7pPr indent="-228600" lvl="6" marL="3200400" algn="l">
              <a:spcBef>
                <a:spcPts val="200"/>
              </a:spcBef>
              <a:spcAft>
                <a:spcPts val="0"/>
              </a:spcAft>
              <a:buSzPts val="1100"/>
              <a:buNone/>
              <a:defRPr sz="1100">
                <a:solidFill>
                  <a:srgbClr val="888888"/>
                </a:solidFill>
              </a:defRPr>
            </a:lvl7pPr>
            <a:lvl8pPr indent="-228600" lvl="7" marL="3657600" algn="l">
              <a:spcBef>
                <a:spcPts val="200"/>
              </a:spcBef>
              <a:spcAft>
                <a:spcPts val="0"/>
              </a:spcAft>
              <a:buSzPts val="1100"/>
              <a:buNone/>
              <a:defRPr sz="1100">
                <a:solidFill>
                  <a:srgbClr val="888888"/>
                </a:solidFill>
              </a:defRPr>
            </a:lvl8pPr>
            <a:lvl9pPr indent="-228600" lvl="8" marL="4114800" algn="l">
              <a:spcBef>
                <a:spcPts val="200"/>
              </a:spcBef>
              <a:spcAft>
                <a:spcPts val="0"/>
              </a:spcAft>
              <a:buSzPts val="1100"/>
              <a:buNone/>
              <a:defRPr sz="1100">
                <a:solidFill>
                  <a:srgbClr val="888888"/>
                </a:solidFill>
              </a:defRPr>
            </a:lvl9pPr>
          </a:lstStyle>
          <a:p/>
        </p:txBody>
      </p:sp>
      <p:sp>
        <p:nvSpPr>
          <p:cNvPr id="28" name="Google Shape;28;p5"/>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29" name="Google Shape;29;p5"/>
          <p:cNvSpPr txBox="1"/>
          <p:nvPr>
            <p:ph idx="11" type="ftr"/>
          </p:nvPr>
        </p:nvSpPr>
        <p:spPr>
          <a:xfrm>
            <a:off x="469106"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b="0" sz="1200">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descr="greyWatermark-20.png" id="30" name="Google Shape;30;p5"/>
          <p:cNvPicPr preferRelativeResize="0"/>
          <p:nvPr/>
        </p:nvPicPr>
        <p:blipFill rotWithShape="1">
          <a:blip r:embed="rId2">
            <a:alphaModFix/>
          </a:blip>
          <a:srcRect b="0" l="0" r="0" t="0"/>
          <a:stretch/>
        </p:blipFill>
        <p:spPr>
          <a:xfrm>
            <a:off x="5961819" y="2027476"/>
            <a:ext cx="3182181" cy="3116024"/>
          </a:xfrm>
          <a:prstGeom prst="rect">
            <a:avLst/>
          </a:prstGeom>
          <a:noFill/>
          <a:ln>
            <a:noFill/>
          </a:ln>
        </p:spPr>
      </p:pic>
    </p:spTree>
  </p:cSld>
  <p:clrMapOvr>
    <a:masterClrMapping/>
  </p:clrMapOvr>
  <p:extLst>
    <p:ext uri="{DCECCB84-F9BA-43D5-87BE-67443E8EF086}">
      <p15:sldGuideLst>
        <p15:guide id="1" pos="34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31" name="Shape 31"/>
        <p:cNvGrpSpPr/>
        <p:nvPr/>
      </p:nvGrpSpPr>
      <p:grpSpPr>
        <a:xfrm>
          <a:off x="0" y="0"/>
          <a:ext cx="0" cy="0"/>
          <a:chOff x="0" y="0"/>
          <a:chExt cx="0" cy="0"/>
        </a:xfrm>
      </p:grpSpPr>
      <p:sp>
        <p:nvSpPr>
          <p:cNvPr id="32" name="Google Shape;32;p6"/>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 name="Google Shape;33;p6"/>
          <p:cNvSpPr txBox="1"/>
          <p:nvPr>
            <p:ph idx="1" type="body"/>
          </p:nvPr>
        </p:nvSpPr>
        <p:spPr>
          <a:xfrm>
            <a:off x="457200" y="1143000"/>
            <a:ext cx="8229600" cy="3486000"/>
          </a:xfrm>
          <a:prstGeom prst="rect">
            <a:avLst/>
          </a:prstGeom>
          <a:noFill/>
          <a:ln>
            <a:noFill/>
          </a:ln>
        </p:spPr>
        <p:txBody>
          <a:bodyPr anchorCtr="0" anchor="t" bIns="34275" lIns="68575" spcFirstLastPara="1" rIns="68575" wrap="square" tIns="34275">
            <a:normAutofit/>
          </a:bodyPr>
          <a:lstStyle>
            <a:lvl1pPr indent="-317500" lvl="0" marL="457200" algn="l">
              <a:lnSpc>
                <a:spcPct val="95000"/>
              </a:lnSpc>
              <a:spcBef>
                <a:spcPts val="900"/>
              </a:spcBef>
              <a:spcAft>
                <a:spcPts val="0"/>
              </a:spcAft>
              <a:buSzPts val="1400"/>
              <a:buChar char="•"/>
              <a:defRPr/>
            </a:lvl1pPr>
            <a:lvl2pPr indent="-317500" lvl="1" marL="914400" algn="l">
              <a:lnSpc>
                <a:spcPct val="95000"/>
              </a:lnSpc>
              <a:spcBef>
                <a:spcPts val="500"/>
              </a:spcBef>
              <a:spcAft>
                <a:spcPts val="0"/>
              </a:spcAft>
              <a:buSzPts val="1400"/>
              <a:buChar char="─"/>
              <a:defRPr/>
            </a:lvl2pPr>
            <a:lvl3pPr indent="-317500" lvl="2" marL="1371600" algn="l">
              <a:lnSpc>
                <a:spcPct val="95000"/>
              </a:lnSpc>
              <a:spcBef>
                <a:spcPts val="500"/>
              </a:spcBef>
              <a:spcAft>
                <a:spcPts val="0"/>
              </a:spcAft>
              <a:buSzPts val="1400"/>
              <a:buChar char="▪"/>
              <a:defRPr/>
            </a:lvl3pPr>
            <a:lvl4pPr indent="-317500" lvl="3" marL="1828800" algn="l">
              <a:lnSpc>
                <a:spcPct val="95000"/>
              </a:lnSpc>
              <a:spcBef>
                <a:spcPts val="500"/>
              </a:spcBef>
              <a:spcAft>
                <a:spcPts val="0"/>
              </a:spcAft>
              <a:buSzPts val="1400"/>
              <a:buChar char="o"/>
              <a:defRPr/>
            </a:lvl4pPr>
            <a:lvl5pPr indent="-317500" lvl="4" marL="2286000" algn="l">
              <a:lnSpc>
                <a:spcPct val="95000"/>
              </a:lnSpc>
              <a:spcBef>
                <a:spcPts val="5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34" name="Google Shape;34;p6"/>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 name="Google Shape;35;p6"/>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7"/>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7"/>
          <p:cNvSpPr txBox="1"/>
          <p:nvPr>
            <p:ph idx="1" type="body"/>
          </p:nvPr>
        </p:nvSpPr>
        <p:spPr>
          <a:xfrm>
            <a:off x="762000" y="1257300"/>
            <a:ext cx="3657600" cy="3372000"/>
          </a:xfrm>
          <a:prstGeom prst="rect">
            <a:avLst/>
          </a:prstGeom>
          <a:noFill/>
          <a:ln>
            <a:noFill/>
          </a:ln>
        </p:spPr>
        <p:txBody>
          <a:bodyPr anchorCtr="0" anchor="t" bIns="34275" lIns="68575" spcFirstLastPara="1" rIns="68575" wrap="square" tIns="34275">
            <a:normAutofit/>
          </a:bodyPr>
          <a:lstStyle>
            <a:lvl1pPr indent="-342900" lvl="0" marL="457200" algn="l">
              <a:lnSpc>
                <a:spcPct val="95000"/>
              </a:lnSpc>
              <a:spcBef>
                <a:spcPts val="900"/>
              </a:spcBef>
              <a:spcAft>
                <a:spcPts val="0"/>
              </a:spcAft>
              <a:buSzPts val="1800"/>
              <a:buChar char="•"/>
              <a:defRPr sz="1800"/>
            </a:lvl1pPr>
            <a:lvl2pPr indent="-323850" lvl="1" marL="914400" algn="l">
              <a:lnSpc>
                <a:spcPct val="95000"/>
              </a:lnSpc>
              <a:spcBef>
                <a:spcPts val="500"/>
              </a:spcBef>
              <a:spcAft>
                <a:spcPts val="0"/>
              </a:spcAft>
              <a:buSzPts val="1500"/>
              <a:buChar char="─"/>
              <a:defRPr sz="1500"/>
            </a:lvl2pPr>
            <a:lvl3pPr indent="-317500" lvl="2" marL="1371600" algn="l">
              <a:lnSpc>
                <a:spcPct val="95000"/>
              </a:lnSpc>
              <a:spcBef>
                <a:spcPts val="500"/>
              </a:spcBef>
              <a:spcAft>
                <a:spcPts val="0"/>
              </a:spcAft>
              <a:buSzPts val="1400"/>
              <a:buChar char="▪"/>
              <a:defRPr sz="1400"/>
            </a:lvl3pPr>
            <a:lvl4pPr indent="-304800" lvl="3" marL="1828800" algn="l">
              <a:lnSpc>
                <a:spcPct val="95000"/>
              </a:lnSpc>
              <a:spcBef>
                <a:spcPts val="500"/>
              </a:spcBef>
              <a:spcAft>
                <a:spcPts val="0"/>
              </a:spcAft>
              <a:buSzPts val="1200"/>
              <a:buChar char="o"/>
              <a:defRPr sz="1200"/>
            </a:lvl4pPr>
            <a:lvl5pPr indent="-304800" lvl="4" marL="2286000" algn="l">
              <a:lnSpc>
                <a:spcPct val="95000"/>
              </a:lnSpc>
              <a:spcBef>
                <a:spcPts val="500"/>
              </a:spcBef>
              <a:spcAft>
                <a:spcPts val="0"/>
              </a:spcAft>
              <a:buSzPts val="1200"/>
              <a:buChar char="•"/>
              <a:defRPr sz="12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39" name="Google Shape;39;p7"/>
          <p:cNvSpPr txBox="1"/>
          <p:nvPr>
            <p:ph idx="2" type="body"/>
          </p:nvPr>
        </p:nvSpPr>
        <p:spPr>
          <a:xfrm>
            <a:off x="4648200" y="1257300"/>
            <a:ext cx="3657600" cy="3372000"/>
          </a:xfrm>
          <a:prstGeom prst="rect">
            <a:avLst/>
          </a:prstGeom>
          <a:noFill/>
          <a:ln>
            <a:noFill/>
          </a:ln>
        </p:spPr>
        <p:txBody>
          <a:bodyPr anchorCtr="0" anchor="t" bIns="34275" lIns="68575" spcFirstLastPara="1" rIns="68575" wrap="square" tIns="34275">
            <a:normAutofit/>
          </a:bodyPr>
          <a:lstStyle>
            <a:lvl1pPr indent="-342900" lvl="0" marL="457200" algn="l">
              <a:lnSpc>
                <a:spcPct val="95000"/>
              </a:lnSpc>
              <a:spcBef>
                <a:spcPts val="900"/>
              </a:spcBef>
              <a:spcAft>
                <a:spcPts val="0"/>
              </a:spcAft>
              <a:buSzPts val="1800"/>
              <a:buChar char="•"/>
              <a:defRPr sz="1800"/>
            </a:lvl1pPr>
            <a:lvl2pPr indent="-323850" lvl="1" marL="914400" algn="l">
              <a:lnSpc>
                <a:spcPct val="95000"/>
              </a:lnSpc>
              <a:spcBef>
                <a:spcPts val="500"/>
              </a:spcBef>
              <a:spcAft>
                <a:spcPts val="0"/>
              </a:spcAft>
              <a:buSzPts val="1500"/>
              <a:buChar char="─"/>
              <a:defRPr sz="1500"/>
            </a:lvl2pPr>
            <a:lvl3pPr indent="-317500" lvl="2" marL="1371600" algn="l">
              <a:lnSpc>
                <a:spcPct val="95000"/>
              </a:lnSpc>
              <a:spcBef>
                <a:spcPts val="500"/>
              </a:spcBef>
              <a:spcAft>
                <a:spcPts val="0"/>
              </a:spcAft>
              <a:buSzPts val="1400"/>
              <a:buChar char="▪"/>
              <a:defRPr sz="1400"/>
            </a:lvl3pPr>
            <a:lvl4pPr indent="-304800" lvl="3" marL="1828800" algn="l">
              <a:lnSpc>
                <a:spcPct val="95000"/>
              </a:lnSpc>
              <a:spcBef>
                <a:spcPts val="500"/>
              </a:spcBef>
              <a:spcAft>
                <a:spcPts val="0"/>
              </a:spcAft>
              <a:buSzPts val="1200"/>
              <a:buChar char="o"/>
              <a:defRPr sz="1200"/>
            </a:lvl4pPr>
            <a:lvl5pPr indent="-304800" lvl="4" marL="2286000" algn="l">
              <a:lnSpc>
                <a:spcPct val="95000"/>
              </a:lnSpc>
              <a:spcBef>
                <a:spcPts val="500"/>
              </a:spcBef>
              <a:spcAft>
                <a:spcPts val="0"/>
              </a:spcAft>
              <a:buSzPts val="1200"/>
              <a:buChar char="•"/>
              <a:defRPr sz="12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40" name="Google Shape;40;p7"/>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41" name="Google Shape;41;p7"/>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8"/>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8"/>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45" name="Google Shape;45;p8"/>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Caption">
  <p:cSld name="PhotoCaption">
    <p:spTree>
      <p:nvGrpSpPr>
        <p:cNvPr id="46" name="Shape 46"/>
        <p:cNvGrpSpPr/>
        <p:nvPr/>
      </p:nvGrpSpPr>
      <p:grpSpPr>
        <a:xfrm>
          <a:off x="0" y="0"/>
          <a:ext cx="0" cy="0"/>
          <a:chOff x="0" y="0"/>
          <a:chExt cx="0" cy="0"/>
        </a:xfrm>
      </p:grpSpPr>
      <p:sp>
        <p:nvSpPr>
          <p:cNvPr id="47" name="Google Shape;47;p9"/>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9"/>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49" name="Google Shape;49;p9"/>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9"/>
          <p:cNvSpPr/>
          <p:nvPr>
            <p:ph idx="2" type="pic"/>
          </p:nvPr>
        </p:nvSpPr>
        <p:spPr>
          <a:xfrm>
            <a:off x="457200" y="1143000"/>
            <a:ext cx="5867400" cy="3486000"/>
          </a:xfrm>
          <a:prstGeom prst="rect">
            <a:avLst/>
          </a:prstGeom>
          <a:noFill/>
          <a:ln>
            <a:noFill/>
          </a:ln>
        </p:spPr>
      </p:sp>
      <p:sp>
        <p:nvSpPr>
          <p:cNvPr id="51" name="Google Shape;51;p9"/>
          <p:cNvSpPr txBox="1"/>
          <p:nvPr>
            <p:ph idx="1" type="body"/>
          </p:nvPr>
        </p:nvSpPr>
        <p:spPr>
          <a:xfrm>
            <a:off x="6553200" y="1143000"/>
            <a:ext cx="2133600" cy="3486000"/>
          </a:xfrm>
          <a:prstGeom prst="rect">
            <a:avLst/>
          </a:prstGeom>
          <a:noFill/>
          <a:ln>
            <a:noFill/>
          </a:ln>
        </p:spPr>
        <p:txBody>
          <a:bodyPr anchorCtr="0" anchor="t" bIns="34275" lIns="68575" spcFirstLastPara="1" rIns="68575" wrap="square" tIns="34275">
            <a:normAutofit/>
          </a:bodyPr>
          <a:lstStyle>
            <a:lvl1pPr indent="-228600" lvl="0" marL="457200" algn="l">
              <a:lnSpc>
                <a:spcPct val="95000"/>
              </a:lnSpc>
              <a:spcBef>
                <a:spcPts val="900"/>
              </a:spcBef>
              <a:spcAft>
                <a:spcPts val="0"/>
              </a:spcAft>
              <a:buSzPts val="1500"/>
              <a:buFont typeface="Verdana"/>
              <a:buNone/>
              <a:defRPr sz="1500"/>
            </a:lvl1pPr>
            <a:lvl2pPr indent="-317500" lvl="1" marL="914400" algn="l">
              <a:lnSpc>
                <a:spcPct val="95000"/>
              </a:lnSpc>
              <a:spcBef>
                <a:spcPts val="500"/>
              </a:spcBef>
              <a:spcAft>
                <a:spcPts val="0"/>
              </a:spcAft>
              <a:buSzPts val="1400"/>
              <a:buChar char="─"/>
              <a:defRPr sz="1400"/>
            </a:lvl2pPr>
            <a:lvl3pPr indent="-304800" lvl="2" marL="1371600" algn="l">
              <a:lnSpc>
                <a:spcPct val="95000"/>
              </a:lnSpc>
              <a:spcBef>
                <a:spcPts val="500"/>
              </a:spcBef>
              <a:spcAft>
                <a:spcPts val="0"/>
              </a:spcAft>
              <a:buSzPts val="1200"/>
              <a:buChar char="▪"/>
              <a:defRPr sz="1200"/>
            </a:lvl3pPr>
            <a:lvl4pPr indent="-298450" lvl="3" marL="1828800" algn="l">
              <a:lnSpc>
                <a:spcPct val="95000"/>
              </a:lnSpc>
              <a:spcBef>
                <a:spcPts val="500"/>
              </a:spcBef>
              <a:spcAft>
                <a:spcPts val="0"/>
              </a:spcAft>
              <a:buSzPts val="1100"/>
              <a:buChar char="o"/>
              <a:defRPr sz="1100"/>
            </a:lvl4pPr>
            <a:lvl5pPr indent="-298450" lvl="4" marL="2286000" algn="l">
              <a:lnSpc>
                <a:spcPct val="95000"/>
              </a:lnSpc>
              <a:spcBef>
                <a:spcPts val="500"/>
              </a:spcBef>
              <a:spcAft>
                <a:spcPts val="0"/>
              </a:spcAft>
              <a:buSzPts val="1100"/>
              <a:buChar char="•"/>
              <a:defRPr sz="1100"/>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10"/>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2400"/>
              <a:buFont typeface="Verdana"/>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10"/>
          <p:cNvSpPr txBox="1"/>
          <p:nvPr>
            <p:ph idx="1" type="body"/>
          </p:nvPr>
        </p:nvSpPr>
        <p:spPr>
          <a:xfrm>
            <a:off x="762000" y="1122552"/>
            <a:ext cx="3657600" cy="479700"/>
          </a:xfrm>
          <a:prstGeom prst="rect">
            <a:avLst/>
          </a:prstGeom>
          <a:noFill/>
          <a:ln>
            <a:noFill/>
          </a:ln>
        </p:spPr>
        <p:txBody>
          <a:bodyPr anchorCtr="0" anchor="b" bIns="34275" lIns="68575" spcFirstLastPara="1" rIns="68575" wrap="square" tIns="34275">
            <a:noAutofit/>
          </a:bodyPr>
          <a:lstStyle>
            <a:lvl1pPr indent="-228600" lvl="0" marL="457200" algn="l">
              <a:lnSpc>
                <a:spcPct val="95000"/>
              </a:lnSpc>
              <a:spcBef>
                <a:spcPts val="900"/>
              </a:spcBef>
              <a:spcAft>
                <a:spcPts val="0"/>
              </a:spcAft>
              <a:buSzPts val="1500"/>
              <a:buNone/>
              <a:defRPr b="1" sz="1500">
                <a:solidFill>
                  <a:schemeClr val="dk2"/>
                </a:solidFill>
                <a:latin typeface="Verdana"/>
                <a:ea typeface="Verdana"/>
                <a:cs typeface="Verdana"/>
                <a:sym typeface="Verdana"/>
              </a:defRPr>
            </a:lvl1pPr>
            <a:lvl2pPr indent="-228600" lvl="1" marL="914400" algn="l">
              <a:lnSpc>
                <a:spcPct val="95000"/>
              </a:lnSpc>
              <a:spcBef>
                <a:spcPts val="500"/>
              </a:spcBef>
              <a:spcAft>
                <a:spcPts val="0"/>
              </a:spcAft>
              <a:buSzPts val="1500"/>
              <a:buNone/>
              <a:defRPr b="1" sz="1500"/>
            </a:lvl2pPr>
            <a:lvl3pPr indent="-228600" lvl="2" marL="1371600" algn="l">
              <a:lnSpc>
                <a:spcPct val="95000"/>
              </a:lnSpc>
              <a:spcBef>
                <a:spcPts val="500"/>
              </a:spcBef>
              <a:spcAft>
                <a:spcPts val="0"/>
              </a:spcAft>
              <a:buSzPts val="1400"/>
              <a:buNone/>
              <a:defRPr b="1" sz="1400"/>
            </a:lvl3pPr>
            <a:lvl4pPr indent="-228600" lvl="3" marL="1828800" algn="l">
              <a:lnSpc>
                <a:spcPct val="95000"/>
              </a:lnSpc>
              <a:spcBef>
                <a:spcPts val="500"/>
              </a:spcBef>
              <a:spcAft>
                <a:spcPts val="0"/>
              </a:spcAft>
              <a:buSzPts val="1200"/>
              <a:buNone/>
              <a:defRPr b="1" sz="1200"/>
            </a:lvl4pPr>
            <a:lvl5pPr indent="-228600" lvl="4" marL="2286000" algn="l">
              <a:lnSpc>
                <a:spcPct val="95000"/>
              </a:lnSpc>
              <a:spcBef>
                <a:spcPts val="500"/>
              </a:spcBef>
              <a:spcAft>
                <a:spcPts val="0"/>
              </a:spcAft>
              <a:buSzPts val="1200"/>
              <a:buNone/>
              <a:defRPr b="1" sz="1200"/>
            </a:lvl5pPr>
            <a:lvl6pPr indent="-228600" lvl="5" marL="2743200" algn="l">
              <a:spcBef>
                <a:spcPts val="200"/>
              </a:spcBef>
              <a:spcAft>
                <a:spcPts val="0"/>
              </a:spcAft>
              <a:buSzPts val="1200"/>
              <a:buNone/>
              <a:defRPr b="1" sz="1200"/>
            </a:lvl6pPr>
            <a:lvl7pPr indent="-228600" lvl="6" marL="3200400" algn="l">
              <a:spcBef>
                <a:spcPts val="200"/>
              </a:spcBef>
              <a:spcAft>
                <a:spcPts val="0"/>
              </a:spcAft>
              <a:buSzPts val="1200"/>
              <a:buNone/>
              <a:defRPr b="1" sz="1200"/>
            </a:lvl7pPr>
            <a:lvl8pPr indent="-228600" lvl="7" marL="3657600" algn="l">
              <a:spcBef>
                <a:spcPts val="200"/>
              </a:spcBef>
              <a:spcAft>
                <a:spcPts val="0"/>
              </a:spcAft>
              <a:buSzPts val="1200"/>
              <a:buNone/>
              <a:defRPr b="1" sz="1200"/>
            </a:lvl8pPr>
            <a:lvl9pPr indent="-228600" lvl="8" marL="4114800" algn="l">
              <a:spcBef>
                <a:spcPts val="200"/>
              </a:spcBef>
              <a:spcAft>
                <a:spcPts val="0"/>
              </a:spcAft>
              <a:buSzPts val="1200"/>
              <a:buNone/>
              <a:defRPr b="1" sz="1200"/>
            </a:lvl9pPr>
          </a:lstStyle>
          <a:p/>
        </p:txBody>
      </p:sp>
      <p:sp>
        <p:nvSpPr>
          <p:cNvPr id="55" name="Google Shape;55;p10"/>
          <p:cNvSpPr txBox="1"/>
          <p:nvPr>
            <p:ph idx="2" type="body"/>
          </p:nvPr>
        </p:nvSpPr>
        <p:spPr>
          <a:xfrm>
            <a:off x="762000" y="1662300"/>
            <a:ext cx="3657600" cy="2967000"/>
          </a:xfrm>
          <a:prstGeom prst="rect">
            <a:avLst/>
          </a:prstGeom>
          <a:noFill/>
          <a:ln>
            <a:noFill/>
          </a:ln>
        </p:spPr>
        <p:txBody>
          <a:bodyPr anchorCtr="0" anchor="t" bIns="34275" lIns="68575" spcFirstLastPara="1" rIns="68575" wrap="square" tIns="34275">
            <a:normAutofit/>
          </a:bodyPr>
          <a:lstStyle>
            <a:lvl1pPr indent="-323850" lvl="0" marL="457200" algn="l">
              <a:lnSpc>
                <a:spcPct val="95000"/>
              </a:lnSpc>
              <a:spcBef>
                <a:spcPts val="900"/>
              </a:spcBef>
              <a:spcAft>
                <a:spcPts val="0"/>
              </a:spcAft>
              <a:buSzPts val="1500"/>
              <a:buChar char="•"/>
              <a:defRPr sz="1500"/>
            </a:lvl1pPr>
            <a:lvl2pPr indent="-317500" lvl="1" marL="914400" algn="l">
              <a:lnSpc>
                <a:spcPct val="95000"/>
              </a:lnSpc>
              <a:spcBef>
                <a:spcPts val="500"/>
              </a:spcBef>
              <a:spcAft>
                <a:spcPts val="0"/>
              </a:spcAft>
              <a:buSzPts val="1400"/>
              <a:buChar char="─"/>
              <a:defRPr sz="1400"/>
            </a:lvl2pPr>
            <a:lvl3pPr indent="-304800" lvl="2" marL="1371600" algn="l">
              <a:lnSpc>
                <a:spcPct val="95000"/>
              </a:lnSpc>
              <a:spcBef>
                <a:spcPts val="500"/>
              </a:spcBef>
              <a:spcAft>
                <a:spcPts val="0"/>
              </a:spcAft>
              <a:buSzPts val="1200"/>
              <a:buChar char="▪"/>
              <a:defRPr sz="1200"/>
            </a:lvl3pPr>
            <a:lvl4pPr indent="-298450" lvl="3" marL="1828800" algn="l">
              <a:lnSpc>
                <a:spcPct val="95000"/>
              </a:lnSpc>
              <a:spcBef>
                <a:spcPts val="500"/>
              </a:spcBef>
              <a:spcAft>
                <a:spcPts val="0"/>
              </a:spcAft>
              <a:buSzPts val="1100"/>
              <a:buChar char="o"/>
              <a:defRPr sz="1100"/>
            </a:lvl4pPr>
            <a:lvl5pPr indent="-298450" lvl="4" marL="2286000" algn="l">
              <a:lnSpc>
                <a:spcPct val="95000"/>
              </a:lnSpc>
              <a:spcBef>
                <a:spcPts val="500"/>
              </a:spcBef>
              <a:spcAft>
                <a:spcPts val="0"/>
              </a:spcAft>
              <a:buSzPts val="1100"/>
              <a:buChar char="•"/>
              <a:defRPr sz="1100"/>
            </a:lvl5pPr>
            <a:lvl6pPr indent="-304800" lvl="5" marL="2743200" algn="l">
              <a:spcBef>
                <a:spcPts val="200"/>
              </a:spcBef>
              <a:spcAft>
                <a:spcPts val="0"/>
              </a:spcAft>
              <a:buSzPts val="1200"/>
              <a:buChar char="•"/>
              <a:defRPr sz="1200"/>
            </a:lvl6pPr>
            <a:lvl7pPr indent="-304800" lvl="6" marL="3200400" algn="l">
              <a:spcBef>
                <a:spcPts val="200"/>
              </a:spcBef>
              <a:spcAft>
                <a:spcPts val="0"/>
              </a:spcAft>
              <a:buSzPts val="1200"/>
              <a:buChar char="•"/>
              <a:defRPr sz="1200"/>
            </a:lvl7pPr>
            <a:lvl8pPr indent="-304800" lvl="7" marL="3657600" algn="l">
              <a:spcBef>
                <a:spcPts val="200"/>
              </a:spcBef>
              <a:spcAft>
                <a:spcPts val="0"/>
              </a:spcAft>
              <a:buSzPts val="1200"/>
              <a:buChar char="•"/>
              <a:defRPr sz="1200"/>
            </a:lvl8pPr>
            <a:lvl9pPr indent="-304800" lvl="8" marL="4114800" algn="l">
              <a:spcBef>
                <a:spcPts val="200"/>
              </a:spcBef>
              <a:spcAft>
                <a:spcPts val="0"/>
              </a:spcAft>
              <a:buSzPts val="1200"/>
              <a:buChar char="•"/>
              <a:defRPr sz="1200"/>
            </a:lvl9pPr>
          </a:lstStyle>
          <a:p/>
        </p:txBody>
      </p:sp>
      <p:sp>
        <p:nvSpPr>
          <p:cNvPr id="56" name="Google Shape;56;p10"/>
          <p:cNvSpPr txBox="1"/>
          <p:nvPr>
            <p:ph idx="3" type="body"/>
          </p:nvPr>
        </p:nvSpPr>
        <p:spPr>
          <a:xfrm>
            <a:off x="4648200" y="1122552"/>
            <a:ext cx="3657600" cy="479700"/>
          </a:xfrm>
          <a:prstGeom prst="rect">
            <a:avLst/>
          </a:prstGeom>
          <a:noFill/>
          <a:ln>
            <a:noFill/>
          </a:ln>
        </p:spPr>
        <p:txBody>
          <a:bodyPr anchorCtr="0" anchor="b" bIns="34275" lIns="68575" spcFirstLastPara="1" rIns="68575" wrap="square" tIns="34275">
            <a:noAutofit/>
          </a:bodyPr>
          <a:lstStyle>
            <a:lvl1pPr indent="-228600" lvl="0" marL="457200" algn="l">
              <a:lnSpc>
                <a:spcPct val="95000"/>
              </a:lnSpc>
              <a:spcBef>
                <a:spcPts val="900"/>
              </a:spcBef>
              <a:spcAft>
                <a:spcPts val="0"/>
              </a:spcAft>
              <a:buSzPts val="1500"/>
              <a:buNone/>
              <a:defRPr b="1" sz="1500">
                <a:solidFill>
                  <a:schemeClr val="dk2"/>
                </a:solidFill>
                <a:latin typeface="Verdana"/>
                <a:ea typeface="Verdana"/>
                <a:cs typeface="Verdana"/>
                <a:sym typeface="Verdana"/>
              </a:defRPr>
            </a:lvl1pPr>
            <a:lvl2pPr indent="-228600" lvl="1" marL="914400" algn="l">
              <a:lnSpc>
                <a:spcPct val="95000"/>
              </a:lnSpc>
              <a:spcBef>
                <a:spcPts val="500"/>
              </a:spcBef>
              <a:spcAft>
                <a:spcPts val="0"/>
              </a:spcAft>
              <a:buSzPts val="1500"/>
              <a:buNone/>
              <a:defRPr b="1" sz="1500"/>
            </a:lvl2pPr>
            <a:lvl3pPr indent="-228600" lvl="2" marL="1371600" algn="l">
              <a:lnSpc>
                <a:spcPct val="95000"/>
              </a:lnSpc>
              <a:spcBef>
                <a:spcPts val="500"/>
              </a:spcBef>
              <a:spcAft>
                <a:spcPts val="0"/>
              </a:spcAft>
              <a:buSzPts val="1400"/>
              <a:buNone/>
              <a:defRPr b="1" sz="1400"/>
            </a:lvl3pPr>
            <a:lvl4pPr indent="-228600" lvl="3" marL="1828800" algn="l">
              <a:lnSpc>
                <a:spcPct val="95000"/>
              </a:lnSpc>
              <a:spcBef>
                <a:spcPts val="500"/>
              </a:spcBef>
              <a:spcAft>
                <a:spcPts val="0"/>
              </a:spcAft>
              <a:buSzPts val="1200"/>
              <a:buNone/>
              <a:defRPr b="1" sz="1200"/>
            </a:lvl4pPr>
            <a:lvl5pPr indent="-228600" lvl="4" marL="2286000" algn="l">
              <a:lnSpc>
                <a:spcPct val="95000"/>
              </a:lnSpc>
              <a:spcBef>
                <a:spcPts val="500"/>
              </a:spcBef>
              <a:spcAft>
                <a:spcPts val="0"/>
              </a:spcAft>
              <a:buSzPts val="1200"/>
              <a:buNone/>
              <a:defRPr b="1" sz="1200"/>
            </a:lvl5pPr>
            <a:lvl6pPr indent="-228600" lvl="5" marL="2743200" algn="l">
              <a:spcBef>
                <a:spcPts val="200"/>
              </a:spcBef>
              <a:spcAft>
                <a:spcPts val="0"/>
              </a:spcAft>
              <a:buSzPts val="1200"/>
              <a:buNone/>
              <a:defRPr b="1" sz="1200"/>
            </a:lvl6pPr>
            <a:lvl7pPr indent="-228600" lvl="6" marL="3200400" algn="l">
              <a:spcBef>
                <a:spcPts val="200"/>
              </a:spcBef>
              <a:spcAft>
                <a:spcPts val="0"/>
              </a:spcAft>
              <a:buSzPts val="1200"/>
              <a:buNone/>
              <a:defRPr b="1" sz="1200"/>
            </a:lvl7pPr>
            <a:lvl8pPr indent="-228600" lvl="7" marL="3657600" algn="l">
              <a:spcBef>
                <a:spcPts val="200"/>
              </a:spcBef>
              <a:spcAft>
                <a:spcPts val="0"/>
              </a:spcAft>
              <a:buSzPts val="1200"/>
              <a:buNone/>
              <a:defRPr b="1" sz="1200"/>
            </a:lvl8pPr>
            <a:lvl9pPr indent="-228600" lvl="8" marL="4114800" algn="l">
              <a:spcBef>
                <a:spcPts val="200"/>
              </a:spcBef>
              <a:spcAft>
                <a:spcPts val="0"/>
              </a:spcAft>
              <a:buSzPts val="1200"/>
              <a:buNone/>
              <a:defRPr b="1" sz="1200"/>
            </a:lvl9pPr>
          </a:lstStyle>
          <a:p/>
        </p:txBody>
      </p:sp>
      <p:sp>
        <p:nvSpPr>
          <p:cNvPr id="57" name="Google Shape;57;p10"/>
          <p:cNvSpPr txBox="1"/>
          <p:nvPr>
            <p:ph idx="4" type="body"/>
          </p:nvPr>
        </p:nvSpPr>
        <p:spPr>
          <a:xfrm>
            <a:off x="4648200" y="1662300"/>
            <a:ext cx="3657600" cy="2967000"/>
          </a:xfrm>
          <a:prstGeom prst="rect">
            <a:avLst/>
          </a:prstGeom>
          <a:noFill/>
          <a:ln>
            <a:noFill/>
          </a:ln>
        </p:spPr>
        <p:txBody>
          <a:bodyPr anchorCtr="0" anchor="t" bIns="34275" lIns="68575" spcFirstLastPara="1" rIns="68575" wrap="square" tIns="34275">
            <a:normAutofit/>
          </a:bodyPr>
          <a:lstStyle>
            <a:lvl1pPr indent="-323850" lvl="0" marL="457200" algn="l">
              <a:lnSpc>
                <a:spcPct val="95000"/>
              </a:lnSpc>
              <a:spcBef>
                <a:spcPts val="900"/>
              </a:spcBef>
              <a:spcAft>
                <a:spcPts val="0"/>
              </a:spcAft>
              <a:buSzPts val="1500"/>
              <a:buChar char="•"/>
              <a:defRPr sz="1500"/>
            </a:lvl1pPr>
            <a:lvl2pPr indent="-317500" lvl="1" marL="914400" algn="l">
              <a:lnSpc>
                <a:spcPct val="95000"/>
              </a:lnSpc>
              <a:spcBef>
                <a:spcPts val="500"/>
              </a:spcBef>
              <a:spcAft>
                <a:spcPts val="0"/>
              </a:spcAft>
              <a:buSzPts val="1400"/>
              <a:buChar char="─"/>
              <a:defRPr sz="1400"/>
            </a:lvl2pPr>
            <a:lvl3pPr indent="-304800" lvl="2" marL="1371600" algn="l">
              <a:lnSpc>
                <a:spcPct val="95000"/>
              </a:lnSpc>
              <a:spcBef>
                <a:spcPts val="500"/>
              </a:spcBef>
              <a:spcAft>
                <a:spcPts val="0"/>
              </a:spcAft>
              <a:buSzPts val="1200"/>
              <a:buChar char="▪"/>
              <a:defRPr sz="1200"/>
            </a:lvl3pPr>
            <a:lvl4pPr indent="-298450" lvl="3" marL="1828800" algn="l">
              <a:lnSpc>
                <a:spcPct val="95000"/>
              </a:lnSpc>
              <a:spcBef>
                <a:spcPts val="500"/>
              </a:spcBef>
              <a:spcAft>
                <a:spcPts val="0"/>
              </a:spcAft>
              <a:buSzPts val="1100"/>
              <a:buChar char="o"/>
              <a:defRPr sz="1100"/>
            </a:lvl4pPr>
            <a:lvl5pPr indent="-298450" lvl="4" marL="2286000" algn="l">
              <a:lnSpc>
                <a:spcPct val="95000"/>
              </a:lnSpc>
              <a:spcBef>
                <a:spcPts val="500"/>
              </a:spcBef>
              <a:spcAft>
                <a:spcPts val="0"/>
              </a:spcAft>
              <a:buSzPts val="1100"/>
              <a:buChar char="•"/>
              <a:defRPr sz="1100"/>
            </a:lvl5pPr>
            <a:lvl6pPr indent="-304800" lvl="5" marL="2743200" algn="l">
              <a:spcBef>
                <a:spcPts val="200"/>
              </a:spcBef>
              <a:spcAft>
                <a:spcPts val="0"/>
              </a:spcAft>
              <a:buSzPts val="1200"/>
              <a:buChar char="•"/>
              <a:defRPr sz="1200"/>
            </a:lvl6pPr>
            <a:lvl7pPr indent="-304800" lvl="6" marL="3200400" algn="l">
              <a:spcBef>
                <a:spcPts val="200"/>
              </a:spcBef>
              <a:spcAft>
                <a:spcPts val="0"/>
              </a:spcAft>
              <a:buSzPts val="1200"/>
              <a:buChar char="•"/>
              <a:defRPr sz="1200"/>
            </a:lvl7pPr>
            <a:lvl8pPr indent="-304800" lvl="7" marL="3657600" algn="l">
              <a:spcBef>
                <a:spcPts val="200"/>
              </a:spcBef>
              <a:spcAft>
                <a:spcPts val="0"/>
              </a:spcAft>
              <a:buSzPts val="1200"/>
              <a:buChar char="•"/>
              <a:defRPr sz="1200"/>
            </a:lvl8pPr>
            <a:lvl9pPr indent="-304800" lvl="8" marL="4114800" algn="l">
              <a:spcBef>
                <a:spcPts val="200"/>
              </a:spcBef>
              <a:spcAft>
                <a:spcPts val="0"/>
              </a:spcAft>
              <a:buSzPts val="1200"/>
              <a:buChar char="•"/>
              <a:defRPr sz="1200"/>
            </a:lvl9pPr>
          </a:lstStyle>
          <a:p/>
        </p:txBody>
      </p:sp>
      <p:sp>
        <p:nvSpPr>
          <p:cNvPr id="58" name="Google Shape;58;p10"/>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59" name="Google Shape;59;p10"/>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rgbClr val="262626"/>
              </a:buClr>
              <a:buSzPts val="2400"/>
              <a:buFont typeface="Verdana"/>
              <a:buNone/>
              <a:defRPr b="1" i="0" sz="2400" u="none" cap="none" strike="noStrike">
                <a:solidFill>
                  <a:srgbClr val="262626"/>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7" name="Google Shape;7;p1"/>
          <p:cNvSpPr txBox="1"/>
          <p:nvPr>
            <p:ph idx="1" type="body"/>
          </p:nvPr>
        </p:nvSpPr>
        <p:spPr>
          <a:xfrm>
            <a:off x="457200" y="1143000"/>
            <a:ext cx="8229600" cy="3486000"/>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95000"/>
              </a:lnSpc>
              <a:spcBef>
                <a:spcPts val="900"/>
              </a:spcBef>
              <a:spcAft>
                <a:spcPts val="0"/>
              </a:spcAft>
              <a:buClr>
                <a:schemeClr val="lt2"/>
              </a:buClr>
              <a:buSzPts val="1800"/>
              <a:buFont typeface="Arial"/>
              <a:buChar char="•"/>
              <a:defRPr b="0" i="0" sz="1800" u="none" cap="none" strike="noStrike">
                <a:solidFill>
                  <a:schemeClr val="dk1"/>
                </a:solidFill>
                <a:latin typeface="Verdana"/>
                <a:ea typeface="Verdana"/>
                <a:cs typeface="Verdana"/>
                <a:sym typeface="Verdana"/>
              </a:defRPr>
            </a:lvl1pPr>
            <a:lvl2pPr indent="-323850" lvl="1" marL="914400" marR="0" rtl="0" algn="l">
              <a:lnSpc>
                <a:spcPct val="95000"/>
              </a:lnSpc>
              <a:spcBef>
                <a:spcPts val="500"/>
              </a:spcBef>
              <a:spcAft>
                <a:spcPts val="0"/>
              </a:spcAft>
              <a:buClr>
                <a:schemeClr val="lt2"/>
              </a:buClr>
              <a:buSzPts val="1500"/>
              <a:buFont typeface="Verdana"/>
              <a:buChar char="─"/>
              <a:defRPr b="0" i="0" sz="1500" u="none" cap="none" strike="noStrike">
                <a:solidFill>
                  <a:schemeClr val="dk1"/>
                </a:solidFill>
                <a:latin typeface="Verdana"/>
                <a:ea typeface="Verdana"/>
                <a:cs typeface="Verdana"/>
                <a:sym typeface="Verdana"/>
              </a:defRPr>
            </a:lvl2pPr>
            <a:lvl3pPr indent="-317500" lvl="2" marL="1371600" marR="0" rtl="0" algn="l">
              <a:lnSpc>
                <a:spcPct val="95000"/>
              </a:lnSpc>
              <a:spcBef>
                <a:spcPts val="500"/>
              </a:spcBef>
              <a:spcAft>
                <a:spcPts val="0"/>
              </a:spcAft>
              <a:buClr>
                <a:schemeClr val="lt2"/>
              </a:buClr>
              <a:buSzPts val="1400"/>
              <a:buFont typeface="Noto Sans Symbols"/>
              <a:buChar char="▪"/>
              <a:defRPr b="0" i="0" sz="1400" u="none" cap="none" strike="noStrike">
                <a:solidFill>
                  <a:schemeClr val="dk1"/>
                </a:solidFill>
                <a:latin typeface="Verdana"/>
                <a:ea typeface="Verdana"/>
                <a:cs typeface="Verdana"/>
                <a:sym typeface="Verdana"/>
              </a:defRPr>
            </a:lvl3pPr>
            <a:lvl4pPr indent="-304800" lvl="3" marL="1828800" marR="0" rtl="0" algn="l">
              <a:lnSpc>
                <a:spcPct val="95000"/>
              </a:lnSpc>
              <a:spcBef>
                <a:spcPts val="500"/>
              </a:spcBef>
              <a:spcAft>
                <a:spcPts val="0"/>
              </a:spcAft>
              <a:buClr>
                <a:schemeClr val="lt2"/>
              </a:buClr>
              <a:buSzPts val="1200"/>
              <a:buFont typeface="Courier New"/>
              <a:buChar char="o"/>
              <a:defRPr b="0" i="0" sz="1200" u="none" cap="none" strike="noStrike">
                <a:solidFill>
                  <a:schemeClr val="dk1"/>
                </a:solidFill>
                <a:latin typeface="Verdana"/>
                <a:ea typeface="Verdana"/>
                <a:cs typeface="Verdana"/>
                <a:sym typeface="Verdana"/>
              </a:defRPr>
            </a:lvl4pPr>
            <a:lvl5pPr indent="-304800" lvl="4" marL="2286000" marR="0" rtl="0" algn="l">
              <a:lnSpc>
                <a:spcPct val="95000"/>
              </a:lnSpc>
              <a:spcBef>
                <a:spcPts val="500"/>
              </a:spcBef>
              <a:spcAft>
                <a:spcPts val="0"/>
              </a:spcAft>
              <a:buClr>
                <a:schemeClr val="lt2"/>
              </a:buClr>
              <a:buSzPts val="1200"/>
              <a:buFont typeface="Arial"/>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200"/>
              </a:spcBef>
              <a:spcAft>
                <a:spcPts val="0"/>
              </a:spcAft>
              <a:buClr>
                <a:schemeClr val="accent1"/>
              </a:buClr>
              <a:buSzPts val="1200"/>
              <a:buFont typeface="Arial"/>
              <a:buChar char="•"/>
              <a:defRPr b="0" i="0" sz="1200" u="none" cap="none" strike="noStrike">
                <a:solidFill>
                  <a:schemeClr val="dk2"/>
                </a:solidFill>
                <a:latin typeface="Verdana"/>
                <a:ea typeface="Verdana"/>
                <a:cs typeface="Verdana"/>
                <a:sym typeface="Verdana"/>
              </a:defRPr>
            </a:lvl6pPr>
            <a:lvl7pPr indent="-304800" lvl="6" marL="3200400" marR="0" rtl="0" algn="l">
              <a:spcBef>
                <a:spcPts val="200"/>
              </a:spcBef>
              <a:spcAft>
                <a:spcPts val="0"/>
              </a:spcAft>
              <a:buClr>
                <a:schemeClr val="accent1"/>
              </a:buClr>
              <a:buSzPts val="1200"/>
              <a:buFont typeface="Arial"/>
              <a:buChar char="•"/>
              <a:defRPr b="0" i="0" sz="1200" u="none" cap="none" strike="noStrike">
                <a:solidFill>
                  <a:schemeClr val="dk2"/>
                </a:solidFill>
                <a:latin typeface="Verdana"/>
                <a:ea typeface="Verdana"/>
                <a:cs typeface="Verdana"/>
                <a:sym typeface="Verdana"/>
              </a:defRPr>
            </a:lvl7pPr>
            <a:lvl8pPr indent="-304800" lvl="7" marL="3657600" marR="0" rtl="0" algn="l">
              <a:spcBef>
                <a:spcPts val="200"/>
              </a:spcBef>
              <a:spcAft>
                <a:spcPts val="0"/>
              </a:spcAft>
              <a:buClr>
                <a:schemeClr val="accent1"/>
              </a:buClr>
              <a:buSzPts val="1200"/>
              <a:buFont typeface="Arial"/>
              <a:buChar char="•"/>
              <a:defRPr b="0" i="0" sz="1200" u="none" cap="none" strike="noStrike">
                <a:solidFill>
                  <a:schemeClr val="dk2"/>
                </a:solidFill>
                <a:latin typeface="Verdana"/>
                <a:ea typeface="Verdana"/>
                <a:cs typeface="Verdana"/>
                <a:sym typeface="Verdana"/>
              </a:defRPr>
            </a:lvl8pPr>
            <a:lvl9pPr indent="-304800" lvl="8" marL="4114800" marR="0" rtl="0" algn="l">
              <a:spcBef>
                <a:spcPts val="200"/>
              </a:spcBef>
              <a:spcAft>
                <a:spcPts val="0"/>
              </a:spcAft>
              <a:buClr>
                <a:schemeClr val="accent1"/>
              </a:buClr>
              <a:buSzPts val="1200"/>
              <a:buFont typeface="Arial"/>
              <a:buChar char="•"/>
              <a:defRPr b="0" i="0" sz="1200" u="none" cap="none" strike="noStrike">
                <a:solidFill>
                  <a:schemeClr val="dk2"/>
                </a:solidFill>
                <a:latin typeface="Verdana"/>
                <a:ea typeface="Verdana"/>
                <a:cs typeface="Verdana"/>
                <a:sym typeface="Verdana"/>
              </a:defRPr>
            </a:lvl9pPr>
          </a:lstStyle>
          <a:p/>
        </p:txBody>
      </p:sp>
      <p:sp>
        <p:nvSpPr>
          <p:cNvPr id="8" name="Google Shape;8;p1"/>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b="0" i="0" sz="900" u="none" cap="none" strike="noStrike">
                <a:solidFill>
                  <a:srgbClr val="262626"/>
                </a:solidFill>
                <a:latin typeface="Verdana"/>
                <a:ea typeface="Verdana"/>
                <a:cs typeface="Verdana"/>
                <a:sym typeface="Verdana"/>
              </a:defRPr>
            </a:lvl1pPr>
            <a:lvl2pPr indent="0" lvl="1" marL="0" marR="0" rtl="0" algn="l">
              <a:spcBef>
                <a:spcPts val="0"/>
              </a:spcBef>
              <a:buNone/>
              <a:defRPr b="0" i="0" sz="900" u="none" cap="none" strike="noStrike">
                <a:solidFill>
                  <a:srgbClr val="262626"/>
                </a:solidFill>
                <a:latin typeface="Verdana"/>
                <a:ea typeface="Verdana"/>
                <a:cs typeface="Verdana"/>
                <a:sym typeface="Verdana"/>
              </a:defRPr>
            </a:lvl2pPr>
            <a:lvl3pPr indent="0" lvl="2" marL="0" marR="0" rtl="0" algn="l">
              <a:spcBef>
                <a:spcPts val="0"/>
              </a:spcBef>
              <a:buNone/>
              <a:defRPr b="0" i="0" sz="900" u="none" cap="none" strike="noStrike">
                <a:solidFill>
                  <a:srgbClr val="262626"/>
                </a:solidFill>
                <a:latin typeface="Verdana"/>
                <a:ea typeface="Verdana"/>
                <a:cs typeface="Verdana"/>
                <a:sym typeface="Verdana"/>
              </a:defRPr>
            </a:lvl3pPr>
            <a:lvl4pPr indent="0" lvl="3" marL="0" marR="0" rtl="0" algn="l">
              <a:spcBef>
                <a:spcPts val="0"/>
              </a:spcBef>
              <a:buNone/>
              <a:defRPr b="0" i="0" sz="900" u="none" cap="none" strike="noStrike">
                <a:solidFill>
                  <a:srgbClr val="262626"/>
                </a:solidFill>
                <a:latin typeface="Verdana"/>
                <a:ea typeface="Verdana"/>
                <a:cs typeface="Verdana"/>
                <a:sym typeface="Verdana"/>
              </a:defRPr>
            </a:lvl4pPr>
            <a:lvl5pPr indent="0" lvl="4" marL="0" marR="0" rtl="0" algn="l">
              <a:spcBef>
                <a:spcPts val="0"/>
              </a:spcBef>
              <a:buNone/>
              <a:defRPr b="0" i="0" sz="900" u="none" cap="none" strike="noStrike">
                <a:solidFill>
                  <a:srgbClr val="262626"/>
                </a:solidFill>
                <a:latin typeface="Verdana"/>
                <a:ea typeface="Verdana"/>
                <a:cs typeface="Verdana"/>
                <a:sym typeface="Verdana"/>
              </a:defRPr>
            </a:lvl5pPr>
            <a:lvl6pPr indent="0" lvl="5" marL="0" marR="0" rtl="0" algn="l">
              <a:spcBef>
                <a:spcPts val="0"/>
              </a:spcBef>
              <a:buNone/>
              <a:defRPr b="0" i="0" sz="900" u="none" cap="none" strike="noStrike">
                <a:solidFill>
                  <a:srgbClr val="262626"/>
                </a:solidFill>
                <a:latin typeface="Verdana"/>
                <a:ea typeface="Verdana"/>
                <a:cs typeface="Verdana"/>
                <a:sym typeface="Verdana"/>
              </a:defRPr>
            </a:lvl6pPr>
            <a:lvl7pPr indent="0" lvl="6" marL="0" marR="0" rtl="0" algn="l">
              <a:spcBef>
                <a:spcPts val="0"/>
              </a:spcBef>
              <a:buNone/>
              <a:defRPr b="0" i="0" sz="900" u="none" cap="none" strike="noStrike">
                <a:solidFill>
                  <a:srgbClr val="262626"/>
                </a:solidFill>
                <a:latin typeface="Verdana"/>
                <a:ea typeface="Verdana"/>
                <a:cs typeface="Verdana"/>
                <a:sym typeface="Verdana"/>
              </a:defRPr>
            </a:lvl7pPr>
            <a:lvl8pPr indent="0" lvl="7" marL="0" marR="0" rtl="0" algn="l">
              <a:spcBef>
                <a:spcPts val="0"/>
              </a:spcBef>
              <a:buNone/>
              <a:defRPr b="0" i="0" sz="900" u="none" cap="none" strike="noStrike">
                <a:solidFill>
                  <a:srgbClr val="262626"/>
                </a:solidFill>
                <a:latin typeface="Verdana"/>
                <a:ea typeface="Verdana"/>
                <a:cs typeface="Verdana"/>
                <a:sym typeface="Verdana"/>
              </a:defRPr>
            </a:lvl8pPr>
            <a:lvl9pPr indent="0" lvl="8" marL="0" marR="0" rtl="0" algn="l">
              <a:spcBef>
                <a:spcPts val="0"/>
              </a:spcBef>
              <a:buNone/>
              <a:defRPr b="0" i="0" sz="900" u="none" cap="none" strike="noStrike">
                <a:solidFill>
                  <a:srgbClr val="262626"/>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
        <p:nvSpPr>
          <p:cNvPr id="9" name="Google Shape;9;p1"/>
          <p:cNvSpPr/>
          <p:nvPr/>
        </p:nvSpPr>
        <p:spPr>
          <a:xfrm>
            <a:off x="457200" y="926225"/>
            <a:ext cx="8686800" cy="342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Verdana"/>
              <a:ea typeface="Verdana"/>
              <a:cs typeface="Verdana"/>
              <a:sym typeface="Verdana"/>
            </a:endParaRPr>
          </a:p>
        </p:txBody>
      </p:sp>
      <p:sp>
        <p:nvSpPr>
          <p:cNvPr id="10" name="Google Shape;10;p1"/>
          <p:cNvSpPr txBox="1"/>
          <p:nvPr/>
        </p:nvSpPr>
        <p:spPr>
          <a:xfrm>
            <a:off x="5486400" y="4800600"/>
            <a:ext cx="3352800" cy="2847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1400" u="none" cap="none" strike="noStrike">
                <a:solidFill>
                  <a:schemeClr val="lt2"/>
                </a:solidFill>
                <a:latin typeface="Times New Roman"/>
                <a:ea typeface="Times New Roman"/>
                <a:cs typeface="Times New Roman"/>
                <a:sym typeface="Times New Roman"/>
              </a:rPr>
              <a:t>Worcester Polytechnic Institute</a:t>
            </a:r>
            <a:endParaRPr sz="1100"/>
          </a:p>
        </p:txBody>
      </p:sp>
      <p:sp>
        <p:nvSpPr>
          <p:cNvPr id="11" name="Google Shape;11;p1"/>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200" u="none" cap="none" strike="noStrike">
                <a:solidFill>
                  <a:schemeClr val="dk2"/>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2pPr>
            <a:lvl3pPr lvl="2"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3pPr>
            <a:lvl4pPr lvl="3"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4pPr>
            <a:lvl5pPr lvl="4"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5pPr>
            <a:lvl6pPr lvl="5"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6pPr>
            <a:lvl7pPr lvl="6"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7pPr>
            <a:lvl8pPr lvl="7"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8pPr>
            <a:lvl9pPr lvl="8"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19.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3"/>
          <p:cNvSpPr txBox="1"/>
          <p:nvPr>
            <p:ph type="ctrTitle"/>
          </p:nvPr>
        </p:nvSpPr>
        <p:spPr>
          <a:xfrm>
            <a:off x="457200" y="1903444"/>
            <a:ext cx="6858000" cy="1143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Case Study 2</a:t>
            </a:r>
            <a:endParaRPr/>
          </a:p>
          <a:p>
            <a:pPr indent="0" lvl="0" marL="0" rtl="0" algn="l">
              <a:spcBef>
                <a:spcPts val="0"/>
              </a:spcBef>
              <a:spcAft>
                <a:spcPts val="0"/>
              </a:spcAft>
              <a:buNone/>
            </a:pPr>
            <a:r>
              <a:rPr lang="en"/>
              <a:t>Twitter Beijing 2022</a:t>
            </a:r>
            <a:endParaRPr/>
          </a:p>
        </p:txBody>
      </p:sp>
      <p:sp>
        <p:nvSpPr>
          <p:cNvPr id="75" name="Google Shape;75;p13"/>
          <p:cNvSpPr txBox="1"/>
          <p:nvPr>
            <p:ph idx="1" type="subTitle"/>
          </p:nvPr>
        </p:nvSpPr>
        <p:spPr>
          <a:xfrm>
            <a:off x="457200" y="3220180"/>
            <a:ext cx="6858000" cy="742800"/>
          </a:xfrm>
          <a:prstGeom prst="rect">
            <a:avLst/>
          </a:prstGeom>
        </p:spPr>
        <p:txBody>
          <a:bodyPr anchorCtr="0" anchor="t" bIns="34275" lIns="68575" spcFirstLastPara="1" rIns="68575" wrap="square" tIns="34275">
            <a:normAutofit lnSpcReduction="10000"/>
          </a:bodyPr>
          <a:lstStyle/>
          <a:p>
            <a:pPr indent="0" lvl="0" marL="0" rtl="0" algn="l">
              <a:spcBef>
                <a:spcPts val="900"/>
              </a:spcBef>
              <a:spcAft>
                <a:spcPts val="0"/>
              </a:spcAft>
              <a:buNone/>
            </a:pPr>
            <a:r>
              <a:rPr lang="en"/>
              <a:t>By: Enbo Tian, </a:t>
            </a:r>
            <a:r>
              <a:rPr lang="en"/>
              <a:t>Sirshendu Ganguly</a:t>
            </a:r>
            <a:r>
              <a:rPr lang="en"/>
              <a:t>, Dang Tran</a:t>
            </a:r>
            <a:endParaRPr/>
          </a:p>
          <a:p>
            <a:pPr indent="0" lvl="0" marL="0" rtl="0" algn="l">
              <a:spcBef>
                <a:spcPts val="9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63525"/>
            <a:ext cx="86868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2300"/>
              <a:t>Methodology - User Followers</a:t>
            </a:r>
            <a:endParaRPr sz="2300"/>
          </a:p>
        </p:txBody>
      </p:sp>
      <p:sp>
        <p:nvSpPr>
          <p:cNvPr id="140" name="Google Shape;140;p22"/>
          <p:cNvSpPr txBox="1"/>
          <p:nvPr>
            <p:ph idx="1" type="body"/>
          </p:nvPr>
        </p:nvSpPr>
        <p:spPr>
          <a:xfrm>
            <a:off x="457200" y="1254888"/>
            <a:ext cx="8686800" cy="925500"/>
          </a:xfrm>
          <a:prstGeom prst="rect">
            <a:avLst/>
          </a:prstGeom>
        </p:spPr>
        <p:txBody>
          <a:bodyPr anchorCtr="0" anchor="t" bIns="34275" lIns="68575" spcFirstLastPara="1" rIns="68575" wrap="square" tIns="34275">
            <a:normAutofit lnSpcReduction="10000"/>
          </a:bodyPr>
          <a:lstStyle/>
          <a:p>
            <a:pPr indent="-304800" lvl="0" marL="457200" rtl="0" algn="l">
              <a:spcBef>
                <a:spcPts val="900"/>
              </a:spcBef>
              <a:spcAft>
                <a:spcPts val="0"/>
              </a:spcAft>
              <a:buSzPts val="1200"/>
              <a:buChar char="•"/>
            </a:pPr>
            <a:r>
              <a:rPr lang="en" sz="1600"/>
              <a:t>Collected 300 of the user’s followers IDs. (rate limit)</a:t>
            </a:r>
            <a:endParaRPr sz="1600"/>
          </a:p>
          <a:p>
            <a:pPr indent="-330200" lvl="0" marL="457200" rtl="0" algn="l">
              <a:spcBef>
                <a:spcPts val="0"/>
              </a:spcBef>
              <a:spcAft>
                <a:spcPts val="0"/>
              </a:spcAft>
              <a:buSzPts val="1600"/>
              <a:buChar char="•"/>
            </a:pPr>
            <a:r>
              <a:rPr lang="en" sz="1600"/>
              <a:t>Used tweepy methods to collect screen names using users’ IDs.</a:t>
            </a:r>
            <a:endParaRPr sz="1600"/>
          </a:p>
          <a:p>
            <a:pPr indent="-330200" lvl="0" marL="457200" rtl="0" algn="l">
              <a:spcBef>
                <a:spcPts val="0"/>
              </a:spcBef>
              <a:spcAft>
                <a:spcPts val="0"/>
              </a:spcAft>
              <a:buSzPts val="1600"/>
              <a:buChar char="•"/>
            </a:pPr>
            <a:r>
              <a:rPr lang="en" sz="1600"/>
              <a:t>Plot out a table of 20 of the followers’ IDs and screen names with panda dataFrame </a:t>
            </a:r>
            <a:endParaRPr sz="1600"/>
          </a:p>
        </p:txBody>
      </p:sp>
      <p:pic>
        <p:nvPicPr>
          <p:cNvPr id="141" name="Google Shape;141;p22"/>
          <p:cNvPicPr preferRelativeResize="0"/>
          <p:nvPr/>
        </p:nvPicPr>
        <p:blipFill>
          <a:blip r:embed="rId3">
            <a:alphaModFix/>
          </a:blip>
          <a:stretch>
            <a:fillRect/>
          </a:stretch>
        </p:blipFill>
        <p:spPr>
          <a:xfrm>
            <a:off x="1688988" y="2311676"/>
            <a:ext cx="5766025" cy="240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63525"/>
            <a:ext cx="86868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2300"/>
              <a:t>Methodology - User Mutuals</a:t>
            </a:r>
            <a:endParaRPr sz="2300"/>
          </a:p>
        </p:txBody>
      </p:sp>
      <p:sp>
        <p:nvSpPr>
          <p:cNvPr id="147" name="Google Shape;147;p23"/>
          <p:cNvSpPr txBox="1"/>
          <p:nvPr>
            <p:ph idx="1" type="body"/>
          </p:nvPr>
        </p:nvSpPr>
        <p:spPr>
          <a:xfrm>
            <a:off x="457200" y="1254888"/>
            <a:ext cx="8686800" cy="925500"/>
          </a:xfrm>
          <a:prstGeom prst="rect">
            <a:avLst/>
          </a:prstGeom>
        </p:spPr>
        <p:txBody>
          <a:bodyPr anchorCtr="0" anchor="t" bIns="34275" lIns="68575" spcFirstLastPara="1" rIns="68575" wrap="square" tIns="34275">
            <a:normAutofit/>
          </a:bodyPr>
          <a:lstStyle/>
          <a:p>
            <a:pPr indent="-304800" lvl="0" marL="457200" rtl="0" algn="l">
              <a:spcBef>
                <a:spcPts val="900"/>
              </a:spcBef>
              <a:spcAft>
                <a:spcPts val="0"/>
              </a:spcAft>
              <a:buSzPts val="1200"/>
              <a:buChar char="•"/>
            </a:pPr>
            <a:r>
              <a:rPr lang="en" sz="1600"/>
              <a:t>Used the merge method from panda to finds the common IDs between the user’s friends and followers list.</a:t>
            </a:r>
            <a:endParaRPr sz="1600"/>
          </a:p>
          <a:p>
            <a:pPr indent="-330200" lvl="0" marL="457200" rtl="0" algn="l">
              <a:spcBef>
                <a:spcPts val="0"/>
              </a:spcBef>
              <a:spcAft>
                <a:spcPts val="0"/>
              </a:spcAft>
              <a:buSzPts val="1600"/>
              <a:buChar char="•"/>
            </a:pPr>
            <a:r>
              <a:rPr lang="en" sz="1600"/>
              <a:t>Used panda dataFrame to plots out all the mutuals.</a:t>
            </a:r>
            <a:endParaRPr sz="1600"/>
          </a:p>
        </p:txBody>
      </p:sp>
      <p:pic>
        <p:nvPicPr>
          <p:cNvPr id="148" name="Google Shape;148;p23"/>
          <p:cNvPicPr preferRelativeResize="0"/>
          <p:nvPr/>
        </p:nvPicPr>
        <p:blipFill>
          <a:blip r:embed="rId3">
            <a:alphaModFix/>
          </a:blip>
          <a:stretch>
            <a:fillRect/>
          </a:stretch>
        </p:blipFill>
        <p:spPr>
          <a:xfrm>
            <a:off x="2411353" y="2371103"/>
            <a:ext cx="4778500" cy="232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55875" y="421950"/>
            <a:ext cx="86868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2300"/>
              <a:t>Methodology - Locations of interest</a:t>
            </a:r>
            <a:endParaRPr sz="2300"/>
          </a:p>
        </p:txBody>
      </p:sp>
      <p:sp>
        <p:nvSpPr>
          <p:cNvPr id="154" name="Google Shape;154;p24"/>
          <p:cNvSpPr txBox="1"/>
          <p:nvPr>
            <p:ph idx="1" type="body"/>
          </p:nvPr>
        </p:nvSpPr>
        <p:spPr>
          <a:xfrm>
            <a:off x="457200" y="1254888"/>
            <a:ext cx="8686800" cy="925500"/>
          </a:xfrm>
          <a:prstGeom prst="rect">
            <a:avLst/>
          </a:prstGeom>
        </p:spPr>
        <p:txBody>
          <a:bodyPr anchorCtr="0" anchor="t" bIns="34275" lIns="68575" spcFirstLastPara="1" rIns="68575" wrap="square" tIns="34275">
            <a:normAutofit/>
          </a:bodyPr>
          <a:lstStyle/>
          <a:p>
            <a:pPr indent="-304800" lvl="0" marL="457200" rtl="0" algn="l">
              <a:spcBef>
                <a:spcPts val="900"/>
              </a:spcBef>
              <a:spcAft>
                <a:spcPts val="0"/>
              </a:spcAft>
              <a:buSzPts val="1200"/>
              <a:buChar char="•"/>
            </a:pPr>
            <a:r>
              <a:rPr lang="en" sz="1600"/>
              <a:t>Similar methods with the word count analysis </a:t>
            </a:r>
            <a:endParaRPr sz="1600"/>
          </a:p>
          <a:p>
            <a:pPr indent="-330200" lvl="0" marL="457200" rtl="0" algn="l">
              <a:spcBef>
                <a:spcPts val="0"/>
              </a:spcBef>
              <a:spcAft>
                <a:spcPts val="0"/>
              </a:spcAft>
              <a:buSzPts val="1600"/>
              <a:buChar char="•"/>
            </a:pPr>
            <a:r>
              <a:rPr lang="en" sz="1600"/>
              <a:t>Used Counter to finds the most common locations where the </a:t>
            </a:r>
            <a:r>
              <a:rPr lang="en" sz="1600"/>
              <a:t>tweet users are.</a:t>
            </a:r>
            <a:endParaRPr sz="1600"/>
          </a:p>
          <a:p>
            <a:pPr indent="-330200" lvl="0" marL="457200" rtl="0" algn="l">
              <a:spcBef>
                <a:spcPts val="0"/>
              </a:spcBef>
              <a:spcAft>
                <a:spcPts val="0"/>
              </a:spcAft>
              <a:buSzPts val="1600"/>
              <a:buChar char="•"/>
            </a:pPr>
            <a:r>
              <a:rPr lang="en" sz="1600"/>
              <a:t>Used PrettyTable to plot a table of the top 3 most popular locations.</a:t>
            </a:r>
            <a:endParaRPr sz="1600"/>
          </a:p>
        </p:txBody>
      </p:sp>
      <p:pic>
        <p:nvPicPr>
          <p:cNvPr id="155" name="Google Shape;155;p24"/>
          <p:cNvPicPr preferRelativeResize="0"/>
          <p:nvPr/>
        </p:nvPicPr>
        <p:blipFill>
          <a:blip r:embed="rId3">
            <a:alphaModFix/>
          </a:blip>
          <a:stretch>
            <a:fillRect/>
          </a:stretch>
        </p:blipFill>
        <p:spPr>
          <a:xfrm>
            <a:off x="2031138" y="2179425"/>
            <a:ext cx="5081725" cy="243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a:t>
            </a:r>
            <a:endParaRPr/>
          </a:p>
        </p:txBody>
      </p:sp>
      <p:sp>
        <p:nvSpPr>
          <p:cNvPr id="161" name="Google Shape;161;p25"/>
          <p:cNvSpPr txBox="1"/>
          <p:nvPr>
            <p:ph idx="1" type="body"/>
          </p:nvPr>
        </p:nvSpPr>
        <p:spPr>
          <a:xfrm>
            <a:off x="457200" y="1143000"/>
            <a:ext cx="8229600" cy="3486000"/>
          </a:xfrm>
          <a:prstGeom prst="rect">
            <a:avLst/>
          </a:prstGeom>
        </p:spPr>
        <p:txBody>
          <a:bodyPr anchorCtr="0" anchor="t" bIns="34275" lIns="68575" spcFirstLastPara="1" rIns="68575" wrap="square" tIns="34275">
            <a:noAutofit/>
          </a:bodyPr>
          <a:lstStyle/>
          <a:p>
            <a:pPr indent="0" lvl="0" marL="0" rtl="0" algn="l">
              <a:lnSpc>
                <a:spcPct val="75000"/>
              </a:lnSpc>
              <a:spcBef>
                <a:spcPts val="900"/>
              </a:spcBef>
              <a:spcAft>
                <a:spcPts val="0"/>
              </a:spcAft>
              <a:buSzPts val="605"/>
              <a:buNone/>
            </a:pPr>
            <a:r>
              <a:t/>
            </a:r>
            <a:endParaRPr sz="1190"/>
          </a:p>
          <a:p>
            <a:pPr indent="0" lvl="0" marL="457200" rtl="0" algn="l">
              <a:lnSpc>
                <a:spcPct val="75000"/>
              </a:lnSpc>
              <a:spcBef>
                <a:spcPts val="900"/>
              </a:spcBef>
              <a:spcAft>
                <a:spcPts val="0"/>
              </a:spcAft>
              <a:buSzPts val="605"/>
              <a:buNone/>
            </a:pPr>
            <a:r>
              <a:t/>
            </a:r>
            <a:endParaRPr sz="1190"/>
          </a:p>
          <a:p>
            <a:pPr indent="-290195" lvl="0" marL="457200" rtl="0" algn="l">
              <a:lnSpc>
                <a:spcPct val="75000"/>
              </a:lnSpc>
              <a:spcBef>
                <a:spcPts val="900"/>
              </a:spcBef>
              <a:spcAft>
                <a:spcPts val="0"/>
              </a:spcAft>
              <a:buSzPts val="970"/>
              <a:buChar char="•"/>
            </a:pPr>
            <a:r>
              <a:rPr lang="en" sz="1190"/>
              <a:t>H</a:t>
            </a:r>
            <a:r>
              <a:rPr lang="en" sz="1190"/>
              <a:t>ighest tweeting location was West Newbury, Massachusetts     </a:t>
            </a:r>
            <a:endParaRPr sz="1190"/>
          </a:p>
          <a:p>
            <a:pPr indent="0" lvl="0" marL="457200" rtl="0" algn="l">
              <a:lnSpc>
                <a:spcPct val="75000"/>
              </a:lnSpc>
              <a:spcBef>
                <a:spcPts val="900"/>
              </a:spcBef>
              <a:spcAft>
                <a:spcPts val="0"/>
              </a:spcAft>
              <a:buSzPts val="605"/>
              <a:buNone/>
            </a:pPr>
            <a:r>
              <a:t/>
            </a:r>
            <a:endParaRPr sz="1190"/>
          </a:p>
          <a:p>
            <a:pPr indent="-290195" lvl="0" marL="457200" rtl="0" algn="l">
              <a:lnSpc>
                <a:spcPct val="75000"/>
              </a:lnSpc>
              <a:spcBef>
                <a:spcPts val="900"/>
              </a:spcBef>
              <a:spcAft>
                <a:spcPts val="0"/>
              </a:spcAft>
              <a:buSzPts val="970"/>
              <a:buChar char="•"/>
            </a:pPr>
            <a:r>
              <a:rPr lang="en" sz="1190"/>
              <a:t>Most frequently used words - Olympic, Winter, Figure and Skating</a:t>
            </a:r>
            <a:endParaRPr sz="1190"/>
          </a:p>
          <a:p>
            <a:pPr indent="0" lvl="0" marL="457200" rtl="0" algn="l">
              <a:lnSpc>
                <a:spcPct val="75000"/>
              </a:lnSpc>
              <a:spcBef>
                <a:spcPts val="900"/>
              </a:spcBef>
              <a:spcAft>
                <a:spcPts val="0"/>
              </a:spcAft>
              <a:buSzPts val="605"/>
              <a:buNone/>
            </a:pPr>
            <a:r>
              <a:t/>
            </a:r>
            <a:endParaRPr sz="1190"/>
          </a:p>
          <a:p>
            <a:pPr indent="-290195" lvl="0" marL="457200" rtl="0" algn="l">
              <a:lnSpc>
                <a:spcPct val="75000"/>
              </a:lnSpc>
              <a:spcBef>
                <a:spcPts val="900"/>
              </a:spcBef>
              <a:spcAft>
                <a:spcPts val="0"/>
              </a:spcAft>
              <a:buSzPts val="970"/>
              <a:buChar char="•"/>
            </a:pPr>
            <a:r>
              <a:rPr lang="en" sz="1190"/>
              <a:t>@Olympics is the user with the highest retweets</a:t>
            </a:r>
            <a:endParaRPr sz="1190"/>
          </a:p>
          <a:p>
            <a:pPr indent="0" lvl="0" marL="457200" rtl="0" algn="l">
              <a:lnSpc>
                <a:spcPct val="75000"/>
              </a:lnSpc>
              <a:spcBef>
                <a:spcPts val="900"/>
              </a:spcBef>
              <a:spcAft>
                <a:spcPts val="0"/>
              </a:spcAft>
              <a:buSzPts val="605"/>
              <a:buNone/>
            </a:pPr>
            <a:r>
              <a:t/>
            </a:r>
            <a:endParaRPr sz="1190"/>
          </a:p>
          <a:p>
            <a:pPr indent="-290195" lvl="0" marL="457200" rtl="0" algn="l">
              <a:lnSpc>
                <a:spcPct val="75000"/>
              </a:lnSpc>
              <a:spcBef>
                <a:spcPts val="900"/>
              </a:spcBef>
              <a:spcAft>
                <a:spcPts val="0"/>
              </a:spcAft>
              <a:buSzPts val="970"/>
              <a:buChar char="•"/>
            </a:pPr>
            <a:r>
              <a:rPr lang="en" sz="1190"/>
              <a:t>The most popular user mentions are @Beijing2022 and @Olympics </a:t>
            </a:r>
            <a:endParaRPr sz="1190"/>
          </a:p>
          <a:p>
            <a:pPr indent="0" lvl="0" marL="457200" rtl="0" algn="l">
              <a:lnSpc>
                <a:spcPct val="75000"/>
              </a:lnSpc>
              <a:spcBef>
                <a:spcPts val="900"/>
              </a:spcBef>
              <a:spcAft>
                <a:spcPts val="0"/>
              </a:spcAft>
              <a:buSzPts val="605"/>
              <a:buNone/>
            </a:pPr>
            <a:r>
              <a:t/>
            </a:r>
            <a:endParaRPr sz="1190"/>
          </a:p>
          <a:p>
            <a:pPr indent="-290195" lvl="0" marL="457200" rtl="0" algn="l">
              <a:lnSpc>
                <a:spcPct val="75000"/>
              </a:lnSpc>
              <a:spcBef>
                <a:spcPts val="900"/>
              </a:spcBef>
              <a:spcAft>
                <a:spcPts val="0"/>
              </a:spcAft>
              <a:buSzPts val="970"/>
              <a:buChar char="•"/>
            </a:pPr>
            <a:r>
              <a:rPr lang="en" sz="1190"/>
              <a:t>The most popular hashtags are #Beijing2022 and #BingDwenDwen</a:t>
            </a:r>
            <a:endParaRPr sz="1190"/>
          </a:p>
          <a:p>
            <a:pPr indent="0" lvl="0" marL="457200" rtl="0" algn="l">
              <a:lnSpc>
                <a:spcPct val="75000"/>
              </a:lnSpc>
              <a:spcBef>
                <a:spcPts val="900"/>
              </a:spcBef>
              <a:spcAft>
                <a:spcPts val="0"/>
              </a:spcAft>
              <a:buSzPts val="605"/>
              <a:buNone/>
            </a:pPr>
            <a:r>
              <a:t/>
            </a:r>
            <a:endParaRPr sz="1190"/>
          </a:p>
          <a:p>
            <a:pPr indent="-290195" lvl="0" marL="457200" rtl="0" algn="l">
              <a:lnSpc>
                <a:spcPct val="75000"/>
              </a:lnSpc>
              <a:spcBef>
                <a:spcPts val="900"/>
              </a:spcBef>
              <a:spcAft>
                <a:spcPts val="0"/>
              </a:spcAft>
              <a:buSzPts val="970"/>
              <a:buChar char="•"/>
            </a:pPr>
            <a:r>
              <a:rPr lang="en" sz="1190"/>
              <a:t>Designated Popular User: @rodmickleburgh</a:t>
            </a:r>
            <a:endParaRPr sz="1190"/>
          </a:p>
          <a:p>
            <a:pPr indent="0" lvl="0" marL="457200" rtl="0" algn="l">
              <a:lnSpc>
                <a:spcPct val="75000"/>
              </a:lnSpc>
              <a:spcBef>
                <a:spcPts val="900"/>
              </a:spcBef>
              <a:spcAft>
                <a:spcPts val="0"/>
              </a:spcAft>
              <a:buSzPts val="605"/>
              <a:buNone/>
            </a:pPr>
            <a:r>
              <a:t/>
            </a:r>
            <a:endParaRPr sz="1190"/>
          </a:p>
          <a:p>
            <a:pPr indent="0" lvl="0" marL="0" rtl="0" algn="l">
              <a:lnSpc>
                <a:spcPct val="75000"/>
              </a:lnSpc>
              <a:spcBef>
                <a:spcPts val="900"/>
              </a:spcBef>
              <a:spcAft>
                <a:spcPts val="0"/>
              </a:spcAft>
              <a:buSzPts val="605"/>
              <a:buNone/>
            </a:pPr>
            <a:r>
              <a:t/>
            </a:r>
            <a:endParaRPr sz="1190"/>
          </a:p>
        </p:txBody>
      </p:sp>
      <p:pic>
        <p:nvPicPr>
          <p:cNvPr id="162" name="Google Shape;162;p25"/>
          <p:cNvPicPr preferRelativeResize="0"/>
          <p:nvPr/>
        </p:nvPicPr>
        <p:blipFill>
          <a:blip r:embed="rId3">
            <a:alphaModFix/>
          </a:blip>
          <a:stretch>
            <a:fillRect/>
          </a:stretch>
        </p:blipFill>
        <p:spPr>
          <a:xfrm>
            <a:off x="6470050" y="1286225"/>
            <a:ext cx="2476500" cy="1847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a:t>
            </a:r>
            <a:endParaRPr/>
          </a:p>
        </p:txBody>
      </p:sp>
      <p:sp>
        <p:nvSpPr>
          <p:cNvPr id="168" name="Google Shape;168;p26"/>
          <p:cNvSpPr txBox="1"/>
          <p:nvPr>
            <p:ph idx="1" type="body"/>
          </p:nvPr>
        </p:nvSpPr>
        <p:spPr>
          <a:xfrm>
            <a:off x="457200" y="1143000"/>
            <a:ext cx="8229600" cy="3486000"/>
          </a:xfrm>
          <a:prstGeom prst="rect">
            <a:avLst/>
          </a:prstGeom>
        </p:spPr>
        <p:txBody>
          <a:bodyPr anchorCtr="0" anchor="t" bIns="34275" lIns="68575" spcFirstLastPara="1" rIns="68575" wrap="square" tIns="34275">
            <a:normAutofit/>
          </a:bodyPr>
          <a:lstStyle/>
          <a:p>
            <a:pPr indent="0" lvl="0" marL="0" rtl="0" algn="l">
              <a:spcBef>
                <a:spcPts val="900"/>
              </a:spcBef>
              <a:spcAft>
                <a:spcPts val="0"/>
              </a:spcAft>
              <a:buNone/>
            </a:pPr>
            <a:r>
              <a:rPr lang="en" sz="1000"/>
              <a:t>Most frequently used words</a:t>
            </a:r>
            <a:endParaRPr sz="1000"/>
          </a:p>
          <a:p>
            <a:pPr indent="0" lvl="0" marL="0" rtl="0" algn="l">
              <a:spcBef>
                <a:spcPts val="900"/>
              </a:spcBef>
              <a:spcAft>
                <a:spcPts val="0"/>
              </a:spcAft>
              <a:buNone/>
            </a:pPr>
            <a:r>
              <a:t/>
            </a:r>
            <a:endParaRPr sz="1000"/>
          </a:p>
          <a:p>
            <a:pPr indent="0" lvl="0" marL="0" rtl="0" algn="l">
              <a:spcBef>
                <a:spcPts val="900"/>
              </a:spcBef>
              <a:spcAft>
                <a:spcPts val="0"/>
              </a:spcAft>
              <a:buNone/>
            </a:pPr>
            <a:r>
              <a:rPr lang="en" sz="1000"/>
              <a:t>                                         </a:t>
            </a:r>
            <a:endParaRPr sz="1000"/>
          </a:p>
          <a:p>
            <a:pPr indent="0" lvl="0" marL="0" rtl="0" algn="l">
              <a:spcBef>
                <a:spcPts val="900"/>
              </a:spcBef>
              <a:spcAft>
                <a:spcPts val="0"/>
              </a:spcAft>
              <a:buNone/>
            </a:pPr>
            <a:r>
              <a:rPr lang="en" sz="1000"/>
              <a:t>                          </a:t>
            </a:r>
            <a:r>
              <a:rPr lang="en" sz="1000"/>
              <a:t>Top 10 Most Popular Tweets by Retweets count                                             </a:t>
            </a:r>
            <a:r>
              <a:rPr lang="en" sz="1100">
                <a:latin typeface="Times New Roman"/>
                <a:ea typeface="Times New Roman"/>
                <a:cs typeface="Times New Roman"/>
                <a:sym typeface="Times New Roman"/>
              </a:rPr>
              <a:t>Top 10 User Mentions</a:t>
            </a:r>
            <a:endParaRPr sz="1000"/>
          </a:p>
        </p:txBody>
      </p:sp>
      <p:pic>
        <p:nvPicPr>
          <p:cNvPr id="169" name="Google Shape;169;p26"/>
          <p:cNvPicPr preferRelativeResize="0"/>
          <p:nvPr/>
        </p:nvPicPr>
        <p:blipFill>
          <a:blip r:embed="rId3">
            <a:alphaModFix/>
          </a:blip>
          <a:stretch>
            <a:fillRect/>
          </a:stretch>
        </p:blipFill>
        <p:spPr>
          <a:xfrm>
            <a:off x="831275" y="-165138"/>
            <a:ext cx="1858575" cy="6102300"/>
          </a:xfrm>
          <a:prstGeom prst="rect">
            <a:avLst/>
          </a:prstGeom>
          <a:noFill/>
          <a:ln>
            <a:noFill/>
          </a:ln>
        </p:spPr>
      </p:pic>
      <p:pic>
        <p:nvPicPr>
          <p:cNvPr id="170" name="Google Shape;170;p26"/>
          <p:cNvPicPr preferRelativeResize="0"/>
          <p:nvPr/>
        </p:nvPicPr>
        <p:blipFill>
          <a:blip r:embed="rId4">
            <a:alphaModFix/>
          </a:blip>
          <a:stretch>
            <a:fillRect/>
          </a:stretch>
        </p:blipFill>
        <p:spPr>
          <a:xfrm>
            <a:off x="3479988" y="2330900"/>
            <a:ext cx="4758651" cy="2023600"/>
          </a:xfrm>
          <a:prstGeom prst="rect">
            <a:avLst/>
          </a:prstGeom>
          <a:noFill/>
          <a:ln>
            <a:noFill/>
          </a:ln>
        </p:spPr>
      </p:pic>
      <p:pic>
        <p:nvPicPr>
          <p:cNvPr id="171" name="Google Shape;171;p26"/>
          <p:cNvPicPr preferRelativeResize="0"/>
          <p:nvPr/>
        </p:nvPicPr>
        <p:blipFill>
          <a:blip r:embed="rId5">
            <a:alphaModFix/>
          </a:blip>
          <a:stretch>
            <a:fillRect/>
          </a:stretch>
        </p:blipFill>
        <p:spPr>
          <a:xfrm>
            <a:off x="6644450" y="2339075"/>
            <a:ext cx="1674275" cy="200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a:t>
            </a:r>
            <a:endParaRPr/>
          </a:p>
        </p:txBody>
      </p:sp>
      <p:sp>
        <p:nvSpPr>
          <p:cNvPr id="177" name="Google Shape;177;p27"/>
          <p:cNvSpPr txBox="1"/>
          <p:nvPr>
            <p:ph idx="1" type="body"/>
          </p:nvPr>
        </p:nvSpPr>
        <p:spPr>
          <a:xfrm>
            <a:off x="457200" y="1143000"/>
            <a:ext cx="8229600" cy="3486000"/>
          </a:xfrm>
          <a:prstGeom prst="rect">
            <a:avLst/>
          </a:prstGeom>
        </p:spPr>
        <p:txBody>
          <a:bodyPr anchorCtr="0" anchor="t" bIns="34275" lIns="68575" spcFirstLastPara="1" rIns="68575" wrap="square" tIns="34275">
            <a:normAutofit/>
          </a:bodyPr>
          <a:lstStyle/>
          <a:p>
            <a:pPr indent="0" lvl="0" marL="0" rtl="0" algn="l">
              <a:spcBef>
                <a:spcPts val="900"/>
              </a:spcBef>
              <a:spcAft>
                <a:spcPts val="0"/>
              </a:spcAft>
              <a:buNone/>
            </a:pPr>
            <a:r>
              <a:rPr lang="en" sz="1000"/>
              <a:t>    Top 10 hashtags                                         </a:t>
            </a:r>
            <a:r>
              <a:rPr lang="en" sz="1100">
                <a:latin typeface="Times New Roman"/>
                <a:ea typeface="Times New Roman"/>
                <a:cs typeface="Times New Roman"/>
                <a:sym typeface="Times New Roman"/>
              </a:rPr>
              <a:t>20 of rodmickleburgh’s followers                                 20 of rodmickleburgh’s friends</a:t>
            </a:r>
            <a:endParaRPr sz="1000"/>
          </a:p>
          <a:p>
            <a:pPr indent="0" lvl="0" marL="0" rtl="0" algn="l">
              <a:spcBef>
                <a:spcPts val="900"/>
              </a:spcBef>
              <a:spcAft>
                <a:spcPts val="0"/>
              </a:spcAft>
              <a:buNone/>
            </a:pPr>
            <a:r>
              <a:t/>
            </a:r>
            <a:endParaRPr sz="1000"/>
          </a:p>
        </p:txBody>
      </p:sp>
      <p:pic>
        <p:nvPicPr>
          <p:cNvPr id="178" name="Google Shape;178;p27"/>
          <p:cNvPicPr preferRelativeResize="0"/>
          <p:nvPr/>
        </p:nvPicPr>
        <p:blipFill>
          <a:blip r:embed="rId3">
            <a:alphaModFix/>
          </a:blip>
          <a:stretch>
            <a:fillRect/>
          </a:stretch>
        </p:blipFill>
        <p:spPr>
          <a:xfrm>
            <a:off x="558250" y="1505450"/>
            <a:ext cx="2586250" cy="2302700"/>
          </a:xfrm>
          <a:prstGeom prst="rect">
            <a:avLst/>
          </a:prstGeom>
          <a:noFill/>
          <a:ln>
            <a:noFill/>
          </a:ln>
        </p:spPr>
      </p:pic>
      <p:pic>
        <p:nvPicPr>
          <p:cNvPr id="179" name="Google Shape;179;p27"/>
          <p:cNvPicPr preferRelativeResize="0"/>
          <p:nvPr/>
        </p:nvPicPr>
        <p:blipFill>
          <a:blip r:embed="rId4">
            <a:alphaModFix/>
          </a:blip>
          <a:stretch>
            <a:fillRect/>
          </a:stretch>
        </p:blipFill>
        <p:spPr>
          <a:xfrm>
            <a:off x="3454926" y="1505450"/>
            <a:ext cx="2286325" cy="3043525"/>
          </a:xfrm>
          <a:prstGeom prst="rect">
            <a:avLst/>
          </a:prstGeom>
          <a:noFill/>
          <a:ln>
            <a:noFill/>
          </a:ln>
        </p:spPr>
      </p:pic>
      <p:pic>
        <p:nvPicPr>
          <p:cNvPr id="180" name="Google Shape;180;p27"/>
          <p:cNvPicPr preferRelativeResize="0"/>
          <p:nvPr/>
        </p:nvPicPr>
        <p:blipFill>
          <a:blip r:embed="rId5">
            <a:alphaModFix/>
          </a:blip>
          <a:stretch>
            <a:fillRect/>
          </a:stretch>
        </p:blipFill>
        <p:spPr>
          <a:xfrm>
            <a:off x="6466675" y="1505450"/>
            <a:ext cx="2322300" cy="300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a:t>
            </a:r>
            <a:endParaRPr/>
          </a:p>
        </p:txBody>
      </p:sp>
      <p:sp>
        <p:nvSpPr>
          <p:cNvPr id="186" name="Google Shape;186;p28"/>
          <p:cNvSpPr txBox="1"/>
          <p:nvPr>
            <p:ph idx="1" type="body"/>
          </p:nvPr>
        </p:nvSpPr>
        <p:spPr>
          <a:xfrm>
            <a:off x="457200" y="1143000"/>
            <a:ext cx="8229600" cy="3486000"/>
          </a:xfrm>
          <a:prstGeom prst="rect">
            <a:avLst/>
          </a:prstGeom>
        </p:spPr>
        <p:txBody>
          <a:bodyPr anchorCtr="0" anchor="t" bIns="34275" lIns="68575" spcFirstLastPara="1" rIns="68575" wrap="square" tIns="34275">
            <a:normAutofit/>
          </a:bodyPr>
          <a:lstStyle/>
          <a:p>
            <a:pPr indent="0" lvl="0" marL="0" rtl="0" algn="l">
              <a:spcBef>
                <a:spcPts val="900"/>
              </a:spcBef>
              <a:spcAft>
                <a:spcPts val="0"/>
              </a:spcAft>
              <a:buNone/>
            </a:pPr>
            <a:r>
              <a:rPr lang="en" sz="1000"/>
              <a:t>   </a:t>
            </a:r>
            <a:endParaRPr sz="1000"/>
          </a:p>
          <a:p>
            <a:pPr indent="0" lvl="0" marL="0" rtl="0" algn="l">
              <a:spcBef>
                <a:spcPts val="900"/>
              </a:spcBef>
              <a:spcAft>
                <a:spcPts val="0"/>
              </a:spcAft>
              <a:buNone/>
            </a:pPr>
            <a:r>
              <a:rPr lang="en" sz="1000"/>
              <a:t>         @</a:t>
            </a:r>
            <a:r>
              <a:rPr lang="en" sz="1100">
                <a:latin typeface="Times New Roman"/>
                <a:ea typeface="Times New Roman"/>
                <a:cs typeface="Times New Roman"/>
                <a:sym typeface="Times New Roman"/>
              </a:rPr>
              <a:t>rodmickleburgh’s mutuals between friends and followers</a:t>
            </a:r>
            <a:r>
              <a:rPr lang="en" sz="1000"/>
              <a:t>                                       </a:t>
            </a:r>
            <a:r>
              <a:rPr lang="en" sz="1100">
                <a:latin typeface="Times New Roman"/>
                <a:ea typeface="Times New Roman"/>
                <a:cs typeface="Times New Roman"/>
                <a:sym typeface="Times New Roman"/>
              </a:rPr>
              <a:t>Top 3 most popular locations</a:t>
            </a:r>
            <a:r>
              <a:rPr lang="en" sz="1100">
                <a:latin typeface="Times New Roman"/>
                <a:ea typeface="Times New Roman"/>
                <a:cs typeface="Times New Roman"/>
                <a:sym typeface="Times New Roman"/>
              </a:rPr>
              <a:t>                                 </a:t>
            </a:r>
            <a:endParaRPr sz="1000"/>
          </a:p>
          <a:p>
            <a:pPr indent="0" lvl="0" marL="0" rtl="0" algn="l">
              <a:spcBef>
                <a:spcPts val="900"/>
              </a:spcBef>
              <a:spcAft>
                <a:spcPts val="0"/>
              </a:spcAft>
              <a:buNone/>
            </a:pPr>
            <a:r>
              <a:t/>
            </a:r>
            <a:endParaRPr sz="1000"/>
          </a:p>
        </p:txBody>
      </p:sp>
      <p:pic>
        <p:nvPicPr>
          <p:cNvPr id="187" name="Google Shape;187;p28"/>
          <p:cNvPicPr preferRelativeResize="0"/>
          <p:nvPr/>
        </p:nvPicPr>
        <p:blipFill>
          <a:blip r:embed="rId3">
            <a:alphaModFix/>
          </a:blip>
          <a:stretch>
            <a:fillRect/>
          </a:stretch>
        </p:blipFill>
        <p:spPr>
          <a:xfrm>
            <a:off x="1409501" y="1855713"/>
            <a:ext cx="2141900" cy="507300"/>
          </a:xfrm>
          <a:prstGeom prst="rect">
            <a:avLst/>
          </a:prstGeom>
          <a:noFill/>
          <a:ln>
            <a:noFill/>
          </a:ln>
        </p:spPr>
      </p:pic>
      <p:pic>
        <p:nvPicPr>
          <p:cNvPr id="188" name="Google Shape;188;p28"/>
          <p:cNvPicPr preferRelativeResize="0"/>
          <p:nvPr/>
        </p:nvPicPr>
        <p:blipFill>
          <a:blip r:embed="rId4">
            <a:alphaModFix/>
          </a:blip>
          <a:stretch>
            <a:fillRect/>
          </a:stretch>
        </p:blipFill>
        <p:spPr>
          <a:xfrm>
            <a:off x="5588500" y="1855725"/>
            <a:ext cx="2295525" cy="1247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Conclusion-Sport</a:t>
            </a:r>
            <a:endParaRPr/>
          </a:p>
        </p:txBody>
      </p:sp>
      <p:sp>
        <p:nvSpPr>
          <p:cNvPr id="194" name="Google Shape;194;p29"/>
          <p:cNvSpPr txBox="1"/>
          <p:nvPr/>
        </p:nvSpPr>
        <p:spPr>
          <a:xfrm>
            <a:off x="5555100" y="1113400"/>
            <a:ext cx="3517800" cy="1010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400"/>
              </a:spcBef>
              <a:spcAft>
                <a:spcPts val="0"/>
              </a:spcAft>
              <a:buNone/>
            </a:pPr>
            <a:r>
              <a:rPr lang="en">
                <a:solidFill>
                  <a:schemeClr val="dk1"/>
                </a:solidFill>
                <a:latin typeface="Times New Roman"/>
                <a:ea typeface="Times New Roman"/>
                <a:cs typeface="Times New Roman"/>
                <a:sym typeface="Times New Roman"/>
              </a:rPr>
              <a:t>Yuzuru Hanyu，Figure skater，gold medalist. </a:t>
            </a:r>
            <a:endParaRPr>
              <a:solidFill>
                <a:schemeClr val="dk1"/>
              </a:solidFill>
              <a:latin typeface="Times New Roman"/>
              <a:ea typeface="Times New Roman"/>
              <a:cs typeface="Times New Roman"/>
              <a:sym typeface="Times New Roman"/>
            </a:endParaRPr>
          </a:p>
          <a:p>
            <a:pPr indent="0" lvl="0" marL="0" rtl="0" algn="l">
              <a:lnSpc>
                <a:spcPct val="200000"/>
              </a:lnSpc>
              <a:spcBef>
                <a:spcPts val="1400"/>
              </a:spcBef>
              <a:spcAft>
                <a:spcPts val="1400"/>
              </a:spcAft>
              <a:buClr>
                <a:schemeClr val="dk1"/>
              </a:buClr>
              <a:buSzPts val="1100"/>
              <a:buFont typeface="Arial"/>
              <a:buNone/>
            </a:pPr>
            <a:r>
              <a:rPr lang="en">
                <a:solidFill>
                  <a:schemeClr val="dk1"/>
                </a:solidFill>
                <a:latin typeface="Times New Roman"/>
                <a:ea typeface="Times New Roman"/>
                <a:cs typeface="Times New Roman"/>
                <a:sym typeface="Times New Roman"/>
              </a:rPr>
              <a:t>Most popular athletes during the </a:t>
            </a:r>
            <a:r>
              <a:rPr lang="en">
                <a:solidFill>
                  <a:schemeClr val="dk1"/>
                </a:solidFill>
                <a:latin typeface="Times New Roman"/>
                <a:ea typeface="Times New Roman"/>
                <a:cs typeface="Times New Roman"/>
                <a:sym typeface="Times New Roman"/>
              </a:rPr>
              <a:t>Olympic</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p:txBody>
      </p:sp>
      <p:pic>
        <p:nvPicPr>
          <p:cNvPr id="195" name="Google Shape;195;p29"/>
          <p:cNvPicPr preferRelativeResize="0"/>
          <p:nvPr/>
        </p:nvPicPr>
        <p:blipFill>
          <a:blip r:embed="rId3">
            <a:alphaModFix/>
          </a:blip>
          <a:stretch>
            <a:fillRect/>
          </a:stretch>
        </p:blipFill>
        <p:spPr>
          <a:xfrm>
            <a:off x="457200" y="992250"/>
            <a:ext cx="4847425" cy="3975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Conclusion-Ceremony</a:t>
            </a:r>
            <a:endParaRPr/>
          </a:p>
        </p:txBody>
      </p:sp>
      <p:pic>
        <p:nvPicPr>
          <p:cNvPr id="201" name="Google Shape;201;p30"/>
          <p:cNvPicPr preferRelativeResize="0"/>
          <p:nvPr/>
        </p:nvPicPr>
        <p:blipFill>
          <a:blip r:embed="rId3">
            <a:alphaModFix/>
          </a:blip>
          <a:stretch>
            <a:fillRect/>
          </a:stretch>
        </p:blipFill>
        <p:spPr>
          <a:xfrm>
            <a:off x="457200" y="1080088"/>
            <a:ext cx="5086350" cy="3362325"/>
          </a:xfrm>
          <a:prstGeom prst="rect">
            <a:avLst/>
          </a:prstGeom>
          <a:noFill/>
          <a:ln>
            <a:noFill/>
          </a:ln>
        </p:spPr>
      </p:pic>
      <p:sp>
        <p:nvSpPr>
          <p:cNvPr id="202" name="Google Shape;202;p30"/>
          <p:cNvSpPr txBox="1"/>
          <p:nvPr/>
        </p:nvSpPr>
        <p:spPr>
          <a:xfrm>
            <a:off x="5661700" y="2263950"/>
            <a:ext cx="3103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Closing ceremony is more concerned than the opening ceremony, because the date is closer to time of our last request.</a:t>
            </a:r>
            <a:endParaRPr>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Conclusion-User friends and followers</a:t>
            </a:r>
            <a:endParaRPr/>
          </a:p>
        </p:txBody>
      </p:sp>
      <p:sp>
        <p:nvSpPr>
          <p:cNvPr id="208" name="Google Shape;208;p31"/>
          <p:cNvSpPr txBox="1"/>
          <p:nvPr>
            <p:ph idx="1" type="body"/>
          </p:nvPr>
        </p:nvSpPr>
        <p:spPr>
          <a:xfrm>
            <a:off x="3292800" y="1137075"/>
            <a:ext cx="5394000" cy="3492000"/>
          </a:xfrm>
          <a:prstGeom prst="rect">
            <a:avLst/>
          </a:prstGeom>
        </p:spPr>
        <p:txBody>
          <a:bodyPr anchorCtr="0" anchor="t" bIns="34275" lIns="68575" spcFirstLastPara="1" rIns="68575" wrap="square" tIns="34275">
            <a:normAutofit/>
          </a:bodyPr>
          <a:lstStyle/>
          <a:p>
            <a:pPr indent="0" lvl="0" marL="0" rtl="0" algn="l">
              <a:spcBef>
                <a:spcPts val="900"/>
              </a:spcBef>
              <a:spcAft>
                <a:spcPts val="0"/>
              </a:spcAft>
              <a:buNone/>
            </a:pPr>
            <a:r>
              <a:rPr lang="en"/>
              <a:t>Although we have many friends and followers from the user, there are only one mutual user of friends and followers.</a:t>
            </a:r>
            <a:endParaRPr/>
          </a:p>
          <a:p>
            <a:pPr indent="0" lvl="0" marL="0" rtl="0" algn="l">
              <a:spcBef>
                <a:spcPts val="900"/>
              </a:spcBef>
              <a:spcAft>
                <a:spcPts val="0"/>
              </a:spcAft>
              <a:buNone/>
            </a:pPr>
            <a:r>
              <a:t/>
            </a:r>
            <a:endParaRPr/>
          </a:p>
          <a:p>
            <a:pPr indent="0" lvl="0" marL="0" rtl="0" algn="l">
              <a:spcBef>
                <a:spcPts val="900"/>
              </a:spcBef>
              <a:spcAft>
                <a:spcPts val="0"/>
              </a:spcAft>
              <a:buNone/>
            </a:pPr>
            <a:r>
              <a:rPr lang="en"/>
              <a:t>We conclude that there are not too much common friends and followers of a user in the topic of Winter Olympics.</a:t>
            </a:r>
            <a:endParaRPr/>
          </a:p>
        </p:txBody>
      </p:sp>
      <p:pic>
        <p:nvPicPr>
          <p:cNvPr id="209" name="Google Shape;209;p31"/>
          <p:cNvPicPr preferRelativeResize="0"/>
          <p:nvPr/>
        </p:nvPicPr>
        <p:blipFill>
          <a:blip r:embed="rId3">
            <a:alphaModFix/>
          </a:blip>
          <a:stretch>
            <a:fillRect/>
          </a:stretch>
        </p:blipFill>
        <p:spPr>
          <a:xfrm>
            <a:off x="457192" y="1137075"/>
            <a:ext cx="2533333" cy="60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t/>
            </a:r>
            <a:endParaRPr sz="1400">
              <a:solidFill>
                <a:schemeClr val="dk1"/>
              </a:solidFill>
              <a:latin typeface="Arial"/>
              <a:ea typeface="Arial"/>
              <a:cs typeface="Arial"/>
              <a:sym typeface="Arial"/>
            </a:endParaRPr>
          </a:p>
          <a:p>
            <a:pPr indent="0" lvl="0" marL="0" rtl="0" algn="l">
              <a:spcBef>
                <a:spcPts val="1400"/>
              </a:spcBef>
              <a:spcAft>
                <a:spcPts val="0"/>
              </a:spcAft>
              <a:buNone/>
            </a:pPr>
            <a:r>
              <a:rPr lang="en"/>
              <a:t>Motivation and Background</a:t>
            </a:r>
            <a:endParaRPr/>
          </a:p>
        </p:txBody>
      </p:sp>
      <p:sp>
        <p:nvSpPr>
          <p:cNvPr id="81" name="Google Shape;81;p14"/>
          <p:cNvSpPr txBox="1"/>
          <p:nvPr>
            <p:ph idx="1" type="body"/>
          </p:nvPr>
        </p:nvSpPr>
        <p:spPr>
          <a:xfrm>
            <a:off x="3705525" y="1005700"/>
            <a:ext cx="5438400" cy="1374000"/>
          </a:xfrm>
          <a:prstGeom prst="rect">
            <a:avLst/>
          </a:prstGeom>
        </p:spPr>
        <p:txBody>
          <a:bodyPr anchorCtr="0" anchor="t" bIns="34275" lIns="68575" spcFirstLastPara="1" rIns="68575" wrap="square" tIns="34275">
            <a:noAutofit/>
          </a:bodyPr>
          <a:lstStyle/>
          <a:p>
            <a:pPr indent="-348297" lvl="0" marL="457200" rtl="0" algn="l">
              <a:lnSpc>
                <a:spcPct val="75000"/>
              </a:lnSpc>
              <a:spcBef>
                <a:spcPts val="900"/>
              </a:spcBef>
              <a:spcAft>
                <a:spcPts val="0"/>
              </a:spcAft>
              <a:buSzPts val="1885"/>
              <a:buFont typeface="Times New Roman"/>
              <a:buChar char="●"/>
            </a:pPr>
            <a:r>
              <a:rPr lang="en" sz="2195">
                <a:latin typeface="Times New Roman"/>
                <a:ea typeface="Times New Roman"/>
                <a:cs typeface="Times New Roman"/>
                <a:sym typeface="Times New Roman"/>
              </a:rPr>
              <a:t>Held form Feb 4th to Feb 20th</a:t>
            </a:r>
            <a:endParaRPr sz="2195">
              <a:latin typeface="Times New Roman"/>
              <a:ea typeface="Times New Roman"/>
              <a:cs typeface="Times New Roman"/>
              <a:sym typeface="Times New Roman"/>
            </a:endParaRPr>
          </a:p>
          <a:p>
            <a:pPr indent="-348297" lvl="0" marL="457200" rtl="0" algn="l">
              <a:lnSpc>
                <a:spcPct val="75000"/>
              </a:lnSpc>
              <a:spcBef>
                <a:spcPts val="0"/>
              </a:spcBef>
              <a:spcAft>
                <a:spcPts val="0"/>
              </a:spcAft>
              <a:buSzPts val="1885"/>
              <a:buFont typeface="Times New Roman"/>
              <a:buChar char="●"/>
            </a:pPr>
            <a:r>
              <a:rPr lang="en" sz="2195">
                <a:latin typeface="Times New Roman"/>
                <a:ea typeface="Times New Roman"/>
                <a:cs typeface="Times New Roman"/>
                <a:sym typeface="Times New Roman"/>
              </a:rPr>
              <a:t>Opening Ceremony</a:t>
            </a:r>
            <a:endParaRPr sz="2195">
              <a:latin typeface="Times New Roman"/>
              <a:ea typeface="Times New Roman"/>
              <a:cs typeface="Times New Roman"/>
              <a:sym typeface="Times New Roman"/>
            </a:endParaRPr>
          </a:p>
          <a:p>
            <a:pPr indent="-348297" lvl="0" marL="457200" rtl="0" algn="l">
              <a:lnSpc>
                <a:spcPct val="75000"/>
              </a:lnSpc>
              <a:spcBef>
                <a:spcPts val="0"/>
              </a:spcBef>
              <a:spcAft>
                <a:spcPts val="0"/>
              </a:spcAft>
              <a:buSzPts val="1885"/>
              <a:buFont typeface="Times New Roman"/>
              <a:buChar char="●"/>
            </a:pPr>
            <a:r>
              <a:rPr lang="en" sz="2195">
                <a:latin typeface="Times New Roman"/>
                <a:ea typeface="Times New Roman"/>
                <a:cs typeface="Times New Roman"/>
                <a:sym typeface="Times New Roman"/>
              </a:rPr>
              <a:t>Closing Ceremony</a:t>
            </a:r>
            <a:endParaRPr sz="2195">
              <a:latin typeface="Times New Roman"/>
              <a:ea typeface="Times New Roman"/>
              <a:cs typeface="Times New Roman"/>
              <a:sym typeface="Times New Roman"/>
            </a:endParaRPr>
          </a:p>
          <a:p>
            <a:pPr indent="-348297" lvl="0" marL="457200" rtl="0" algn="l">
              <a:lnSpc>
                <a:spcPct val="75000"/>
              </a:lnSpc>
              <a:spcBef>
                <a:spcPts val="0"/>
              </a:spcBef>
              <a:spcAft>
                <a:spcPts val="0"/>
              </a:spcAft>
              <a:buSzPts val="1885"/>
              <a:buFont typeface="Times New Roman"/>
              <a:buChar char="●"/>
            </a:pPr>
            <a:r>
              <a:rPr lang="en" sz="2195">
                <a:latin typeface="Times New Roman"/>
                <a:ea typeface="Times New Roman"/>
                <a:cs typeface="Times New Roman"/>
                <a:sym typeface="Times New Roman"/>
              </a:rPr>
              <a:t>Slogan: Together for a shared </a:t>
            </a:r>
            <a:r>
              <a:rPr lang="en" sz="2195">
                <a:latin typeface="Times New Roman"/>
                <a:ea typeface="Times New Roman"/>
                <a:cs typeface="Times New Roman"/>
                <a:sym typeface="Times New Roman"/>
              </a:rPr>
              <a:t>Future</a:t>
            </a:r>
            <a:endParaRPr sz="2195">
              <a:latin typeface="Times New Roman"/>
              <a:ea typeface="Times New Roman"/>
              <a:cs typeface="Times New Roman"/>
              <a:sym typeface="Times New Roman"/>
            </a:endParaRPr>
          </a:p>
          <a:p>
            <a:pPr indent="-348297" lvl="0" marL="457200" rtl="0" algn="l">
              <a:lnSpc>
                <a:spcPct val="75000"/>
              </a:lnSpc>
              <a:spcBef>
                <a:spcPts val="0"/>
              </a:spcBef>
              <a:spcAft>
                <a:spcPts val="0"/>
              </a:spcAft>
              <a:buSzPts val="1885"/>
              <a:buFont typeface="Times New Roman"/>
              <a:buChar char="●"/>
            </a:pPr>
            <a:r>
              <a:rPr lang="en" sz="2195">
                <a:latin typeface="Times New Roman"/>
                <a:ea typeface="Times New Roman"/>
                <a:cs typeface="Times New Roman"/>
                <a:sym typeface="Times New Roman"/>
              </a:rPr>
              <a:t>Motto: Faster, Higher, Stronger, Together</a:t>
            </a:r>
            <a:endParaRPr sz="2195">
              <a:latin typeface="Times New Roman"/>
              <a:ea typeface="Times New Roman"/>
              <a:cs typeface="Times New Roman"/>
              <a:sym typeface="Times New Roman"/>
            </a:endParaRPr>
          </a:p>
          <a:p>
            <a:pPr indent="0" lvl="0" marL="457200" rtl="0" algn="l">
              <a:lnSpc>
                <a:spcPct val="75000"/>
              </a:lnSpc>
              <a:spcBef>
                <a:spcPts val="900"/>
              </a:spcBef>
              <a:spcAft>
                <a:spcPts val="0"/>
              </a:spcAft>
              <a:buSzPts val="852"/>
              <a:buNone/>
            </a:pPr>
            <a:r>
              <a:t/>
            </a:r>
            <a:endParaRPr sz="1395">
              <a:latin typeface="Times New Roman"/>
              <a:ea typeface="Times New Roman"/>
              <a:cs typeface="Times New Roman"/>
              <a:sym typeface="Times New Roman"/>
            </a:endParaRPr>
          </a:p>
        </p:txBody>
      </p:sp>
      <p:pic>
        <p:nvPicPr>
          <p:cNvPr id="82" name="Google Shape;82;p14"/>
          <p:cNvPicPr preferRelativeResize="0"/>
          <p:nvPr/>
        </p:nvPicPr>
        <p:blipFill>
          <a:blip r:embed="rId3">
            <a:alphaModFix/>
          </a:blip>
          <a:stretch>
            <a:fillRect/>
          </a:stretch>
        </p:blipFill>
        <p:spPr>
          <a:xfrm>
            <a:off x="457204" y="1005700"/>
            <a:ext cx="3248326" cy="3356049"/>
          </a:xfrm>
          <a:prstGeom prst="rect">
            <a:avLst/>
          </a:prstGeom>
          <a:noFill/>
          <a:ln>
            <a:noFill/>
          </a:ln>
        </p:spPr>
      </p:pic>
      <p:pic>
        <p:nvPicPr>
          <p:cNvPr id="83" name="Google Shape;83;p14"/>
          <p:cNvPicPr preferRelativeResize="0"/>
          <p:nvPr/>
        </p:nvPicPr>
        <p:blipFill>
          <a:blip r:embed="rId4">
            <a:alphaModFix/>
          </a:blip>
          <a:stretch>
            <a:fillRect/>
          </a:stretch>
        </p:blipFill>
        <p:spPr>
          <a:xfrm>
            <a:off x="4165900" y="2379700"/>
            <a:ext cx="2739475" cy="2449200"/>
          </a:xfrm>
          <a:prstGeom prst="rect">
            <a:avLst/>
          </a:prstGeom>
          <a:noFill/>
          <a:ln>
            <a:noFill/>
          </a:ln>
        </p:spPr>
      </p:pic>
      <p:sp>
        <p:nvSpPr>
          <p:cNvPr id="84" name="Google Shape;84;p14"/>
          <p:cNvSpPr txBox="1"/>
          <p:nvPr/>
        </p:nvSpPr>
        <p:spPr>
          <a:xfrm>
            <a:off x="4281038" y="4361750"/>
            <a:ext cx="250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Mascot: Bing Dwen Dwen</a:t>
            </a:r>
            <a:endParaRPr>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Conclusion-Location</a:t>
            </a:r>
            <a:endParaRPr/>
          </a:p>
        </p:txBody>
      </p:sp>
      <p:sp>
        <p:nvSpPr>
          <p:cNvPr id="215" name="Google Shape;215;p32"/>
          <p:cNvSpPr txBox="1"/>
          <p:nvPr>
            <p:ph idx="1" type="body"/>
          </p:nvPr>
        </p:nvSpPr>
        <p:spPr>
          <a:xfrm>
            <a:off x="457200" y="1143000"/>
            <a:ext cx="2302500" cy="3486000"/>
          </a:xfrm>
          <a:prstGeom prst="rect">
            <a:avLst/>
          </a:prstGeom>
        </p:spPr>
        <p:txBody>
          <a:bodyPr anchorCtr="0" anchor="t" bIns="34275" lIns="68575" spcFirstLastPara="1" rIns="68575" wrap="square" tIns="34275">
            <a:normAutofit/>
          </a:bodyPr>
          <a:lstStyle/>
          <a:p>
            <a:pPr indent="0" lvl="0" marL="0" rtl="0" algn="l">
              <a:lnSpc>
                <a:spcPct val="200000"/>
              </a:lnSpc>
              <a:spcBef>
                <a:spcPts val="1400"/>
              </a:spcBef>
              <a:spcAft>
                <a:spcPts val="0"/>
              </a:spcAft>
              <a:buNone/>
            </a:pPr>
            <a:r>
              <a:rPr lang="en" sz="2000">
                <a:latin typeface="Times New Roman"/>
                <a:ea typeface="Times New Roman"/>
                <a:cs typeface="Times New Roman"/>
                <a:sym typeface="Times New Roman"/>
              </a:rPr>
              <a:t>West Newbury, MA</a:t>
            </a:r>
            <a:endParaRPr sz="2000">
              <a:latin typeface="Times New Roman"/>
              <a:ea typeface="Times New Roman"/>
              <a:cs typeface="Times New Roman"/>
              <a:sym typeface="Times New Roman"/>
            </a:endParaRPr>
          </a:p>
          <a:p>
            <a:pPr indent="0" lvl="0" marL="0" rtl="0" algn="l">
              <a:lnSpc>
                <a:spcPct val="200000"/>
              </a:lnSpc>
              <a:spcBef>
                <a:spcPts val="1400"/>
              </a:spcBef>
              <a:spcAft>
                <a:spcPts val="0"/>
              </a:spcAft>
              <a:buNone/>
            </a:pPr>
            <a:r>
              <a:rPr lang="en" sz="2000">
                <a:latin typeface="Times New Roman"/>
                <a:ea typeface="Times New Roman"/>
                <a:cs typeface="Times New Roman"/>
                <a:sym typeface="Times New Roman"/>
              </a:rPr>
              <a:t>Australia, </a:t>
            </a:r>
            <a:endParaRPr sz="2000">
              <a:latin typeface="Times New Roman"/>
              <a:ea typeface="Times New Roman"/>
              <a:cs typeface="Times New Roman"/>
              <a:sym typeface="Times New Roman"/>
            </a:endParaRPr>
          </a:p>
          <a:p>
            <a:pPr indent="0" lvl="0" marL="0" rtl="0" algn="l">
              <a:lnSpc>
                <a:spcPct val="200000"/>
              </a:lnSpc>
              <a:spcBef>
                <a:spcPts val="1400"/>
              </a:spcBef>
              <a:spcAft>
                <a:spcPts val="0"/>
              </a:spcAft>
              <a:buNone/>
            </a:pPr>
            <a:r>
              <a:rPr lang="en" sz="2000">
                <a:latin typeface="Times New Roman"/>
                <a:ea typeface="Times New Roman"/>
                <a:cs typeface="Times New Roman"/>
                <a:sym typeface="Times New Roman"/>
              </a:rPr>
              <a:t>United Kingdom</a:t>
            </a:r>
            <a:endParaRPr sz="2000">
              <a:latin typeface="Times New Roman"/>
              <a:ea typeface="Times New Roman"/>
              <a:cs typeface="Times New Roman"/>
              <a:sym typeface="Times New Roman"/>
            </a:endParaRPr>
          </a:p>
          <a:p>
            <a:pPr indent="0" lvl="0" marL="0" rtl="0" algn="l">
              <a:lnSpc>
                <a:spcPct val="200000"/>
              </a:lnSpc>
              <a:spcBef>
                <a:spcPts val="1400"/>
              </a:spcBef>
              <a:spcAft>
                <a:spcPts val="1400"/>
              </a:spcAft>
              <a:buClr>
                <a:schemeClr val="dk1"/>
              </a:buClr>
              <a:buSzPts val="1100"/>
              <a:buFont typeface="Arial"/>
              <a:buNone/>
            </a:pPr>
            <a:r>
              <a:t/>
            </a:r>
            <a:endParaRPr sz="2000">
              <a:latin typeface="Times New Roman"/>
              <a:ea typeface="Times New Roman"/>
              <a:cs typeface="Times New Roman"/>
              <a:sym typeface="Times New Roman"/>
            </a:endParaRPr>
          </a:p>
        </p:txBody>
      </p:sp>
      <p:sp>
        <p:nvSpPr>
          <p:cNvPr id="216" name="Google Shape;216;p32"/>
          <p:cNvSpPr txBox="1"/>
          <p:nvPr/>
        </p:nvSpPr>
        <p:spPr>
          <a:xfrm>
            <a:off x="2950575" y="960225"/>
            <a:ext cx="5844000" cy="4058400"/>
          </a:xfrm>
          <a:prstGeom prst="rect">
            <a:avLst/>
          </a:prstGeom>
          <a:noFill/>
          <a:ln>
            <a:noFill/>
          </a:ln>
        </p:spPr>
        <p:txBody>
          <a:bodyPr anchorCtr="0" anchor="t" bIns="91425" lIns="91425" spcFirstLastPara="1" rIns="91425" wrap="square" tIns="91425">
            <a:spAutoFit/>
          </a:bodyPr>
          <a:lstStyle/>
          <a:p>
            <a:pPr indent="457200" lvl="0" marL="0" rtl="0" algn="l">
              <a:lnSpc>
                <a:spcPct val="200000"/>
              </a:lnSpc>
              <a:spcBef>
                <a:spcPts val="1400"/>
              </a:spcBef>
              <a:spcAft>
                <a:spcPts val="0"/>
              </a:spcAft>
              <a:buNone/>
            </a:pPr>
            <a:r>
              <a:rPr lang="en" sz="1600">
                <a:solidFill>
                  <a:schemeClr val="dk1"/>
                </a:solidFill>
                <a:latin typeface="Times New Roman"/>
                <a:ea typeface="Times New Roman"/>
                <a:cs typeface="Times New Roman"/>
                <a:sym typeface="Times New Roman"/>
              </a:rPr>
              <a:t>Twitter Data can give a more visual location of interest in the Winter Olympics. It will help the Olympic committee to find a good place for activities in the future.</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457200" lvl="0" marL="0" rtl="0" algn="l">
              <a:lnSpc>
                <a:spcPct val="200000"/>
              </a:lnSpc>
              <a:spcBef>
                <a:spcPts val="1400"/>
              </a:spcBef>
              <a:spcAft>
                <a:spcPts val="1400"/>
              </a:spcAft>
              <a:buNone/>
            </a:pPr>
            <a:r>
              <a:rPr lang="en" sz="1600">
                <a:solidFill>
                  <a:schemeClr val="dk1"/>
                </a:solidFill>
                <a:latin typeface="Times New Roman"/>
                <a:ea typeface="Times New Roman"/>
                <a:cs typeface="Times New Roman"/>
                <a:sym typeface="Times New Roman"/>
              </a:rPr>
              <a:t>Since the host of Winter Olympics, China banned twitter, and many countries do not speak English, The location can only give an elucidation of the English-speaking countries. And Since we are located in MA, we got more tweets from the state where we are located.</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Source</a:t>
            </a:r>
            <a:endParaRPr/>
          </a:p>
        </p:txBody>
      </p:sp>
      <p:sp>
        <p:nvSpPr>
          <p:cNvPr id="90" name="Google Shape;90;p15"/>
          <p:cNvSpPr txBox="1"/>
          <p:nvPr>
            <p:ph idx="1" type="body"/>
          </p:nvPr>
        </p:nvSpPr>
        <p:spPr>
          <a:xfrm>
            <a:off x="457200" y="1143000"/>
            <a:ext cx="8229600" cy="3486000"/>
          </a:xfrm>
          <a:prstGeom prst="rect">
            <a:avLst/>
          </a:prstGeom>
        </p:spPr>
        <p:txBody>
          <a:bodyPr anchorCtr="0" anchor="t" bIns="34275" lIns="68575" spcFirstLastPara="1" rIns="68575" wrap="square" tIns="34275">
            <a:normAutofit/>
          </a:bodyPr>
          <a:lstStyle/>
          <a:p>
            <a:pPr indent="0" lvl="0" marL="0" rtl="0" algn="l">
              <a:spcBef>
                <a:spcPts val="900"/>
              </a:spcBef>
              <a:spcAft>
                <a:spcPts val="0"/>
              </a:spcAft>
              <a:buNone/>
            </a:pPr>
            <a:r>
              <a:rPr lang="en"/>
              <a:t>Data was gotten from Twitter Search API</a:t>
            </a:r>
            <a:endParaRPr/>
          </a:p>
          <a:p>
            <a:pPr indent="0" lvl="0" marL="0" rtl="0" algn="l">
              <a:spcBef>
                <a:spcPts val="900"/>
              </a:spcBef>
              <a:spcAft>
                <a:spcPts val="0"/>
              </a:spcAft>
              <a:buNone/>
            </a:pPr>
            <a:r>
              <a:t/>
            </a:r>
            <a:endParaRPr/>
          </a:p>
          <a:p>
            <a:pPr indent="0" lvl="0" marL="0" rtl="0" algn="l">
              <a:spcBef>
                <a:spcPts val="900"/>
              </a:spcBef>
              <a:spcAft>
                <a:spcPts val="0"/>
              </a:spcAft>
              <a:buNone/>
            </a:pPr>
            <a:r>
              <a:rPr lang="en"/>
              <a:t>Data Characteristics</a:t>
            </a:r>
            <a:endParaRPr/>
          </a:p>
          <a:p>
            <a:pPr indent="-317500" lvl="0" marL="457200" rtl="0" algn="l">
              <a:spcBef>
                <a:spcPts val="900"/>
              </a:spcBef>
              <a:spcAft>
                <a:spcPts val="0"/>
              </a:spcAft>
              <a:buSzPts val="1400"/>
              <a:buChar char="●"/>
            </a:pPr>
            <a:r>
              <a:rPr lang="en"/>
              <a:t>The data was unstructured data, as it was in JSON format</a:t>
            </a:r>
            <a:endParaRPr/>
          </a:p>
          <a:p>
            <a:pPr indent="-317500" lvl="0" marL="457200" rtl="0" algn="l">
              <a:spcBef>
                <a:spcPts val="0"/>
              </a:spcBef>
              <a:spcAft>
                <a:spcPts val="0"/>
              </a:spcAft>
              <a:buSzPts val="1400"/>
              <a:buChar char="●"/>
            </a:pPr>
            <a:r>
              <a:rPr lang="en"/>
              <a:t>Consisted of text and numbers</a:t>
            </a:r>
            <a:endParaRPr/>
          </a:p>
          <a:p>
            <a:pPr indent="-317500" lvl="0" marL="457200" rtl="0" algn="l">
              <a:spcBef>
                <a:spcPts val="0"/>
              </a:spcBef>
              <a:spcAft>
                <a:spcPts val="0"/>
              </a:spcAft>
              <a:buSzPts val="1400"/>
              <a:buChar char="●"/>
            </a:pPr>
            <a:r>
              <a:rPr lang="en"/>
              <a:t>There was also some nominal categorical data, for example, “follow_request_sent”</a:t>
            </a:r>
            <a:endParaRPr/>
          </a:p>
          <a:p>
            <a:pPr indent="-317500" lvl="0" marL="457200" rtl="0" algn="l">
              <a:spcBef>
                <a:spcPts val="0"/>
              </a:spcBef>
              <a:spcAft>
                <a:spcPts val="0"/>
              </a:spcAft>
              <a:buSzPts val="1400"/>
              <a:buChar char="●"/>
            </a:pPr>
            <a:r>
              <a:rPr lang="en"/>
              <a:t>There were also some missing data</a:t>
            </a:r>
            <a:endParaRPr/>
          </a:p>
          <a:p>
            <a:pPr indent="0" lvl="0" marL="0" rtl="0" algn="l">
              <a:spcBef>
                <a:spcPts val="900"/>
              </a:spcBef>
              <a:spcAft>
                <a:spcPts val="0"/>
              </a:spcAft>
              <a:buNone/>
            </a:pPr>
            <a:r>
              <a:t/>
            </a:r>
            <a:endParaRPr/>
          </a:p>
        </p:txBody>
      </p:sp>
      <p:pic>
        <p:nvPicPr>
          <p:cNvPr id="91" name="Google Shape;91;p15"/>
          <p:cNvPicPr preferRelativeResize="0"/>
          <p:nvPr/>
        </p:nvPicPr>
        <p:blipFill>
          <a:blip r:embed="rId3">
            <a:alphaModFix/>
          </a:blip>
          <a:stretch>
            <a:fillRect/>
          </a:stretch>
        </p:blipFill>
        <p:spPr>
          <a:xfrm>
            <a:off x="5604338" y="3238525"/>
            <a:ext cx="3381375" cy="135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Methodology - Data Collection</a:t>
            </a:r>
            <a:endParaRPr/>
          </a:p>
        </p:txBody>
      </p:sp>
      <p:sp>
        <p:nvSpPr>
          <p:cNvPr id="97" name="Google Shape;97;p16"/>
          <p:cNvSpPr txBox="1"/>
          <p:nvPr>
            <p:ph idx="1" type="body"/>
          </p:nvPr>
        </p:nvSpPr>
        <p:spPr>
          <a:xfrm>
            <a:off x="4381150" y="1524000"/>
            <a:ext cx="4305600" cy="3486000"/>
          </a:xfrm>
          <a:prstGeom prst="rect">
            <a:avLst/>
          </a:prstGeom>
        </p:spPr>
        <p:txBody>
          <a:bodyPr anchorCtr="0" anchor="t" bIns="34275" lIns="68575" spcFirstLastPara="1" rIns="68575" wrap="square" tIns="34275">
            <a:normAutofit/>
          </a:bodyPr>
          <a:lstStyle/>
          <a:p>
            <a:pPr indent="-304800" lvl="0" marL="457200" rtl="0" algn="l">
              <a:spcBef>
                <a:spcPts val="900"/>
              </a:spcBef>
              <a:spcAft>
                <a:spcPts val="0"/>
              </a:spcAft>
              <a:buSzPts val="1200"/>
              <a:buChar char="•"/>
            </a:pPr>
            <a:r>
              <a:rPr lang="en" sz="1600"/>
              <a:t>Chose “Beijing2022” as our keyword</a:t>
            </a:r>
            <a:endParaRPr sz="1600"/>
          </a:p>
          <a:p>
            <a:pPr indent="-304800" lvl="0" marL="457200" rtl="0" algn="l">
              <a:spcBef>
                <a:spcPts val="0"/>
              </a:spcBef>
              <a:spcAft>
                <a:spcPts val="0"/>
              </a:spcAft>
              <a:buSzPts val="1200"/>
              <a:buChar char="•"/>
            </a:pPr>
            <a:r>
              <a:rPr lang="en" sz="1600"/>
              <a:t>Used the Twitter Search API to collect a sample of tweets in JSON format</a:t>
            </a:r>
            <a:endParaRPr sz="1600"/>
          </a:p>
        </p:txBody>
      </p:sp>
      <p:pic>
        <p:nvPicPr>
          <p:cNvPr id="98" name="Google Shape;98;p16"/>
          <p:cNvPicPr preferRelativeResize="0"/>
          <p:nvPr/>
        </p:nvPicPr>
        <p:blipFill>
          <a:blip r:embed="rId3">
            <a:alphaModFix/>
          </a:blip>
          <a:stretch>
            <a:fillRect/>
          </a:stretch>
        </p:blipFill>
        <p:spPr>
          <a:xfrm>
            <a:off x="457192" y="1051150"/>
            <a:ext cx="3663109" cy="4000500"/>
          </a:xfrm>
          <a:prstGeom prst="rect">
            <a:avLst/>
          </a:prstGeom>
          <a:noFill/>
          <a:ln>
            <a:noFill/>
          </a:ln>
        </p:spPr>
      </p:pic>
      <p:pic>
        <p:nvPicPr>
          <p:cNvPr id="99" name="Google Shape;99;p16"/>
          <p:cNvPicPr preferRelativeResize="0"/>
          <p:nvPr/>
        </p:nvPicPr>
        <p:blipFill rotWithShape="1">
          <a:blip r:embed="rId4">
            <a:alphaModFix/>
          </a:blip>
          <a:srcRect b="2808" l="0" r="0" t="0"/>
          <a:stretch/>
        </p:blipFill>
        <p:spPr>
          <a:xfrm>
            <a:off x="4672388" y="3083875"/>
            <a:ext cx="3723137" cy="169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Methodology - Word Count</a:t>
            </a:r>
            <a:endParaRPr/>
          </a:p>
        </p:txBody>
      </p:sp>
      <p:sp>
        <p:nvSpPr>
          <p:cNvPr id="105" name="Google Shape;105;p17"/>
          <p:cNvSpPr txBox="1"/>
          <p:nvPr>
            <p:ph idx="1" type="body"/>
          </p:nvPr>
        </p:nvSpPr>
        <p:spPr>
          <a:xfrm>
            <a:off x="6045475" y="1982813"/>
            <a:ext cx="3139200" cy="1934100"/>
          </a:xfrm>
          <a:prstGeom prst="rect">
            <a:avLst/>
          </a:prstGeom>
        </p:spPr>
        <p:txBody>
          <a:bodyPr anchorCtr="0" anchor="t" bIns="34275" lIns="68575" spcFirstLastPara="1" rIns="68575" wrap="square" tIns="34275">
            <a:normAutofit/>
          </a:bodyPr>
          <a:lstStyle/>
          <a:p>
            <a:pPr indent="-304800" lvl="0" marL="457200" rtl="0" algn="l">
              <a:spcBef>
                <a:spcPts val="900"/>
              </a:spcBef>
              <a:spcAft>
                <a:spcPts val="0"/>
              </a:spcAft>
              <a:buSzPts val="1200"/>
              <a:buChar char="•"/>
            </a:pPr>
            <a:r>
              <a:rPr lang="en" sz="1600"/>
              <a:t>Used ntlk library to get rid of stop words.</a:t>
            </a:r>
            <a:endParaRPr sz="1600"/>
          </a:p>
          <a:p>
            <a:pPr indent="-304800" lvl="0" marL="457200" rtl="0" algn="l">
              <a:spcBef>
                <a:spcPts val="0"/>
              </a:spcBef>
              <a:spcAft>
                <a:spcPts val="0"/>
              </a:spcAft>
              <a:buSzPts val="1200"/>
              <a:buChar char="•"/>
            </a:pPr>
            <a:r>
              <a:rPr lang="en" sz="1600"/>
              <a:t>Counter used to find the most frequently used words.</a:t>
            </a:r>
            <a:endParaRPr sz="1600"/>
          </a:p>
          <a:p>
            <a:pPr indent="-330200" lvl="0" marL="457200" rtl="0" algn="l">
              <a:spcBef>
                <a:spcPts val="0"/>
              </a:spcBef>
              <a:spcAft>
                <a:spcPts val="0"/>
              </a:spcAft>
              <a:buSzPts val="1600"/>
              <a:buChar char="•"/>
            </a:pPr>
            <a:r>
              <a:rPr lang="en" sz="1600"/>
              <a:t>PrettyTable formatted the data into a table of the top 10 words. </a:t>
            </a:r>
            <a:endParaRPr sz="1600"/>
          </a:p>
        </p:txBody>
      </p:sp>
      <p:pic>
        <p:nvPicPr>
          <p:cNvPr id="106" name="Google Shape;106;p17"/>
          <p:cNvPicPr preferRelativeResize="0"/>
          <p:nvPr/>
        </p:nvPicPr>
        <p:blipFill rotWithShape="1">
          <a:blip r:embed="rId3">
            <a:alphaModFix/>
          </a:blip>
          <a:srcRect b="0" l="0" r="14835" t="0"/>
          <a:stretch/>
        </p:blipFill>
        <p:spPr>
          <a:xfrm>
            <a:off x="457188" y="1105250"/>
            <a:ext cx="5588276" cy="368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Methodology - Popular Tweets</a:t>
            </a:r>
            <a:endParaRPr/>
          </a:p>
        </p:txBody>
      </p:sp>
      <p:sp>
        <p:nvSpPr>
          <p:cNvPr id="112" name="Google Shape;112;p18"/>
          <p:cNvSpPr txBox="1"/>
          <p:nvPr>
            <p:ph idx="1" type="body"/>
          </p:nvPr>
        </p:nvSpPr>
        <p:spPr>
          <a:xfrm>
            <a:off x="6045475" y="1982813"/>
            <a:ext cx="3139200" cy="1934100"/>
          </a:xfrm>
          <a:prstGeom prst="rect">
            <a:avLst/>
          </a:prstGeom>
        </p:spPr>
        <p:txBody>
          <a:bodyPr anchorCtr="0" anchor="t" bIns="34275" lIns="68575" spcFirstLastPara="1" rIns="68575" wrap="square" tIns="34275">
            <a:normAutofit/>
          </a:bodyPr>
          <a:lstStyle/>
          <a:p>
            <a:pPr indent="-304800" lvl="0" marL="457200" rtl="0" algn="l">
              <a:spcBef>
                <a:spcPts val="900"/>
              </a:spcBef>
              <a:spcAft>
                <a:spcPts val="0"/>
              </a:spcAft>
              <a:buSzPts val="1200"/>
              <a:buChar char="•"/>
            </a:pPr>
            <a:r>
              <a:rPr lang="en" sz="1600"/>
              <a:t>Used retweet counts to determine popularity.</a:t>
            </a:r>
            <a:endParaRPr sz="1600"/>
          </a:p>
          <a:p>
            <a:pPr indent="-304800" lvl="0" marL="457200" rtl="0" algn="l">
              <a:spcBef>
                <a:spcPts val="0"/>
              </a:spcBef>
              <a:spcAft>
                <a:spcPts val="0"/>
              </a:spcAft>
              <a:buSzPts val="1200"/>
              <a:buChar char="•"/>
            </a:pPr>
            <a:r>
              <a:rPr lang="en" sz="1600"/>
              <a:t>Put tweets and retweet counts together into a dictionary of tuples for sorting.</a:t>
            </a:r>
            <a:endParaRPr sz="1600"/>
          </a:p>
          <a:p>
            <a:pPr indent="-330200" lvl="0" marL="457200" rtl="0" algn="l">
              <a:spcBef>
                <a:spcPts val="0"/>
              </a:spcBef>
              <a:spcAft>
                <a:spcPts val="0"/>
              </a:spcAft>
              <a:buSzPts val="1600"/>
              <a:buChar char="•"/>
            </a:pPr>
            <a:r>
              <a:rPr lang="en" sz="1600"/>
              <a:t>PrettyTable formatted the data into a table.</a:t>
            </a:r>
            <a:endParaRPr sz="1600"/>
          </a:p>
        </p:txBody>
      </p:sp>
      <p:pic>
        <p:nvPicPr>
          <p:cNvPr id="113" name="Google Shape;113;p18"/>
          <p:cNvPicPr preferRelativeResize="0"/>
          <p:nvPr/>
        </p:nvPicPr>
        <p:blipFill>
          <a:blip r:embed="rId3">
            <a:alphaModFix/>
          </a:blip>
          <a:stretch>
            <a:fillRect/>
          </a:stretch>
        </p:blipFill>
        <p:spPr>
          <a:xfrm>
            <a:off x="457200" y="1148425"/>
            <a:ext cx="5740676" cy="36028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457200" y="263525"/>
            <a:ext cx="86868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2300"/>
              <a:t>Methodology - Popular Hashtags and User Mentions</a:t>
            </a:r>
            <a:endParaRPr sz="2300"/>
          </a:p>
        </p:txBody>
      </p:sp>
      <p:sp>
        <p:nvSpPr>
          <p:cNvPr id="119" name="Google Shape;119;p19"/>
          <p:cNvSpPr txBox="1"/>
          <p:nvPr>
            <p:ph idx="1" type="body"/>
          </p:nvPr>
        </p:nvSpPr>
        <p:spPr>
          <a:xfrm>
            <a:off x="457200" y="1127325"/>
            <a:ext cx="8686800" cy="1934100"/>
          </a:xfrm>
          <a:prstGeom prst="rect">
            <a:avLst/>
          </a:prstGeom>
        </p:spPr>
        <p:txBody>
          <a:bodyPr anchorCtr="0" anchor="t" bIns="34275" lIns="68575" spcFirstLastPara="1" rIns="68575" wrap="square" tIns="34275">
            <a:normAutofit/>
          </a:bodyPr>
          <a:lstStyle/>
          <a:p>
            <a:pPr indent="-304800" lvl="0" marL="457200" rtl="0" algn="l">
              <a:spcBef>
                <a:spcPts val="900"/>
              </a:spcBef>
              <a:spcAft>
                <a:spcPts val="0"/>
              </a:spcAft>
              <a:buSzPts val="1200"/>
              <a:buChar char="•"/>
            </a:pPr>
            <a:r>
              <a:rPr lang="en" sz="1600"/>
              <a:t>Same methodology for word counts. </a:t>
            </a:r>
            <a:endParaRPr sz="1600"/>
          </a:p>
          <a:p>
            <a:pPr indent="-304800" lvl="0" marL="457200" rtl="0" algn="l">
              <a:spcBef>
                <a:spcPts val="0"/>
              </a:spcBef>
              <a:spcAft>
                <a:spcPts val="0"/>
              </a:spcAft>
              <a:buSzPts val="1200"/>
              <a:buChar char="•"/>
            </a:pPr>
            <a:r>
              <a:rPr lang="en" sz="1600"/>
              <a:t>Counter used to find the most common hashtags and user mentions.</a:t>
            </a:r>
            <a:endParaRPr sz="1600"/>
          </a:p>
          <a:p>
            <a:pPr indent="-330200" lvl="0" marL="457200" rtl="0" algn="l">
              <a:spcBef>
                <a:spcPts val="0"/>
              </a:spcBef>
              <a:spcAft>
                <a:spcPts val="0"/>
              </a:spcAft>
              <a:buSzPts val="1600"/>
              <a:buChar char="•"/>
            </a:pPr>
            <a:r>
              <a:rPr lang="en" sz="1600"/>
              <a:t>PrettyTable formatted the data into a table of the top 10 hashtags and user mentions.</a:t>
            </a:r>
            <a:endParaRPr sz="1600"/>
          </a:p>
        </p:txBody>
      </p:sp>
      <p:pic>
        <p:nvPicPr>
          <p:cNvPr id="120" name="Google Shape;120;p19"/>
          <p:cNvPicPr preferRelativeResize="0"/>
          <p:nvPr/>
        </p:nvPicPr>
        <p:blipFill>
          <a:blip r:embed="rId3">
            <a:alphaModFix/>
          </a:blip>
          <a:stretch>
            <a:fillRect/>
          </a:stretch>
        </p:blipFill>
        <p:spPr>
          <a:xfrm>
            <a:off x="1446275" y="2183500"/>
            <a:ext cx="6251451" cy="260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63525"/>
            <a:ext cx="86868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2300"/>
              <a:t>Methodology - User Selection</a:t>
            </a:r>
            <a:endParaRPr sz="2300"/>
          </a:p>
        </p:txBody>
      </p:sp>
      <p:sp>
        <p:nvSpPr>
          <p:cNvPr id="126" name="Google Shape;126;p20"/>
          <p:cNvSpPr txBox="1"/>
          <p:nvPr>
            <p:ph idx="1" type="body"/>
          </p:nvPr>
        </p:nvSpPr>
        <p:spPr>
          <a:xfrm>
            <a:off x="4778925" y="1469550"/>
            <a:ext cx="4312200" cy="2721900"/>
          </a:xfrm>
          <a:prstGeom prst="rect">
            <a:avLst/>
          </a:prstGeom>
        </p:spPr>
        <p:txBody>
          <a:bodyPr anchorCtr="0" anchor="t" bIns="34275" lIns="68575" spcFirstLastPara="1" rIns="68575" wrap="square" tIns="34275">
            <a:normAutofit/>
          </a:bodyPr>
          <a:lstStyle/>
          <a:p>
            <a:pPr indent="-304800" lvl="0" marL="457200" rtl="0" algn="l">
              <a:spcBef>
                <a:spcPts val="900"/>
              </a:spcBef>
              <a:spcAft>
                <a:spcPts val="0"/>
              </a:spcAft>
              <a:buSzPts val="1200"/>
              <a:buChar char="•"/>
            </a:pPr>
            <a:r>
              <a:rPr lang="en" sz="1600"/>
              <a:t>Went through the first 100 users.</a:t>
            </a:r>
            <a:endParaRPr sz="1600"/>
          </a:p>
          <a:p>
            <a:pPr indent="-330200" lvl="0" marL="457200" rtl="0" algn="l">
              <a:spcBef>
                <a:spcPts val="0"/>
              </a:spcBef>
              <a:spcAft>
                <a:spcPts val="0"/>
              </a:spcAft>
              <a:buSzPts val="1600"/>
              <a:buChar char="•"/>
            </a:pPr>
            <a:r>
              <a:rPr lang="en" sz="1600"/>
              <a:t>Employed tweepy to access the users’ friends and </a:t>
            </a:r>
            <a:r>
              <a:rPr lang="en" sz="1600"/>
              <a:t>followers counts.</a:t>
            </a:r>
            <a:endParaRPr sz="1600"/>
          </a:p>
          <a:p>
            <a:pPr indent="-330200" lvl="0" marL="457200" rtl="0" algn="l">
              <a:spcBef>
                <a:spcPts val="0"/>
              </a:spcBef>
              <a:spcAft>
                <a:spcPts val="0"/>
              </a:spcAft>
              <a:buSzPts val="1600"/>
              <a:buChar char="•"/>
            </a:pPr>
            <a:r>
              <a:rPr lang="en" sz="1600"/>
              <a:t>Chose the 3rd most popular user based on the sum of their follower and friend counts. </a:t>
            </a:r>
            <a:endParaRPr sz="1600"/>
          </a:p>
          <a:p>
            <a:pPr indent="-330200" lvl="0" marL="457200" rtl="0" algn="l">
              <a:spcBef>
                <a:spcPts val="0"/>
              </a:spcBef>
              <a:spcAft>
                <a:spcPts val="0"/>
              </a:spcAft>
              <a:buSzPts val="1600"/>
              <a:buChar char="•"/>
            </a:pPr>
            <a:r>
              <a:rPr lang="en" sz="1600"/>
              <a:t>3rd most popular because the 1st and 2nd most popular users tend to have a higher ratio between follower and friend which resulted in less mutuals.</a:t>
            </a:r>
            <a:endParaRPr sz="1600"/>
          </a:p>
        </p:txBody>
      </p:sp>
      <p:pic>
        <p:nvPicPr>
          <p:cNvPr id="127" name="Google Shape;127;p20"/>
          <p:cNvPicPr preferRelativeResize="0"/>
          <p:nvPr/>
        </p:nvPicPr>
        <p:blipFill>
          <a:blip r:embed="rId3">
            <a:alphaModFix/>
          </a:blip>
          <a:stretch>
            <a:fillRect/>
          </a:stretch>
        </p:blipFill>
        <p:spPr>
          <a:xfrm>
            <a:off x="457200" y="1127328"/>
            <a:ext cx="4374500" cy="340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63525"/>
            <a:ext cx="86868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2300"/>
              <a:t>Methodology - User Friends</a:t>
            </a:r>
            <a:endParaRPr sz="2300"/>
          </a:p>
        </p:txBody>
      </p:sp>
      <p:sp>
        <p:nvSpPr>
          <p:cNvPr id="133" name="Google Shape;133;p21"/>
          <p:cNvSpPr txBox="1"/>
          <p:nvPr>
            <p:ph idx="1" type="body"/>
          </p:nvPr>
        </p:nvSpPr>
        <p:spPr>
          <a:xfrm>
            <a:off x="457200" y="1254888"/>
            <a:ext cx="8686800" cy="925500"/>
          </a:xfrm>
          <a:prstGeom prst="rect">
            <a:avLst/>
          </a:prstGeom>
        </p:spPr>
        <p:txBody>
          <a:bodyPr anchorCtr="0" anchor="t" bIns="34275" lIns="68575" spcFirstLastPara="1" rIns="68575" wrap="square" tIns="34275">
            <a:normAutofit lnSpcReduction="10000"/>
          </a:bodyPr>
          <a:lstStyle/>
          <a:p>
            <a:pPr indent="-304800" lvl="0" marL="457200" rtl="0" algn="l">
              <a:spcBef>
                <a:spcPts val="900"/>
              </a:spcBef>
              <a:spcAft>
                <a:spcPts val="0"/>
              </a:spcAft>
              <a:buSzPts val="1200"/>
              <a:buChar char="•"/>
            </a:pPr>
            <a:r>
              <a:rPr lang="en" sz="1600"/>
              <a:t>Collected 300 of the user’s friends IDs. (rate limit)</a:t>
            </a:r>
            <a:endParaRPr sz="1600"/>
          </a:p>
          <a:p>
            <a:pPr indent="-330200" lvl="0" marL="457200" rtl="0" algn="l">
              <a:spcBef>
                <a:spcPts val="0"/>
              </a:spcBef>
              <a:spcAft>
                <a:spcPts val="0"/>
              </a:spcAft>
              <a:buSzPts val="1600"/>
              <a:buChar char="•"/>
            </a:pPr>
            <a:r>
              <a:rPr lang="en" sz="1600"/>
              <a:t>Used tweepy methods to collect screen names using users’ IDs.</a:t>
            </a:r>
            <a:endParaRPr sz="1600"/>
          </a:p>
          <a:p>
            <a:pPr indent="-330200" lvl="0" marL="457200" rtl="0" algn="l">
              <a:spcBef>
                <a:spcPts val="0"/>
              </a:spcBef>
              <a:spcAft>
                <a:spcPts val="0"/>
              </a:spcAft>
              <a:buSzPts val="1600"/>
              <a:buChar char="•"/>
            </a:pPr>
            <a:r>
              <a:rPr lang="en" sz="1600"/>
              <a:t>Plot out a table of 20 of the friends’ IDs and screen names with panda dataFrame </a:t>
            </a:r>
            <a:endParaRPr sz="1600"/>
          </a:p>
        </p:txBody>
      </p:sp>
      <p:pic>
        <p:nvPicPr>
          <p:cNvPr id="134" name="Google Shape;134;p21"/>
          <p:cNvPicPr preferRelativeResize="0"/>
          <p:nvPr/>
        </p:nvPicPr>
        <p:blipFill>
          <a:blip r:embed="rId3">
            <a:alphaModFix/>
          </a:blip>
          <a:stretch>
            <a:fillRect/>
          </a:stretch>
        </p:blipFill>
        <p:spPr>
          <a:xfrm>
            <a:off x="1572275" y="2270750"/>
            <a:ext cx="5999449" cy="229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PI-White">
  <a:themeElements>
    <a:clrScheme name="Custom 56">
      <a:dk1>
        <a:srgbClr val="000000"/>
      </a:dk1>
      <a:lt1>
        <a:srgbClr val="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