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7" r:id="rId12"/>
    <p:sldId id="268" r:id="rId13"/>
    <p:sldId id="271" r:id="rId14"/>
    <p:sldId id="269" r:id="rId15"/>
    <p:sldId id="270" r:id="rId16"/>
    <p:sldId id="272" r:id="rId17"/>
    <p:sldId id="275" r:id="rId18"/>
    <p:sldId id="282" r:id="rId19"/>
    <p:sldId id="280" r:id="rId20"/>
    <p:sldId id="281" r:id="rId21"/>
    <p:sldId id="273" r:id="rId22"/>
    <p:sldId id="279" r:id="rId23"/>
    <p:sldId id="283" r:id="rId24"/>
    <p:sldId id="284" r:id="rId25"/>
    <p:sldId id="274" r:id="rId26"/>
    <p:sldId id="276" r:id="rId27"/>
    <p:sldId id="277" r:id="rId28"/>
    <p:sldId id="278" r:id="rId29"/>
    <p:sldId id="265" r:id="rId30"/>
    <p:sldId id="285" r:id="rId31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:p15="http://schemas.microsoft.com/office/powerpoint/2012/main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000"/>
    <a:srgbClr val="FFFFFF"/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기차 예매 프로그램 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2020.12.07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 API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프로그램이 새로 실행될 때마다 </a:t>
            </a:r>
            <a:r>
              <a:rPr lang="en-US" altLang="ko-KR" sz="2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TrainAPI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기차역 목록을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OpenAPI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요청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트래픽 횟수 제한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 금방 제한에 막힘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입출력으로 해결 예정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32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 </a:t>
            </a:r>
            <a:r>
              <a:rPr lang="ko-KR" altLang="en-US" sz="54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71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77055D-2F01-4950-A4F1-B54AFAE3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4" y="2882831"/>
            <a:ext cx="5289958" cy="37179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8785FA-41E4-4DDA-8851-AAAB4C96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2" y="2882830"/>
            <a:ext cx="5289958" cy="37179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8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CAE836-B1A1-48FD-933D-20523E4D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48" y="3178538"/>
            <a:ext cx="4761803" cy="33467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종류별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3E1A5-1A0C-4618-A57C-9B6E23D4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51" y="3178538"/>
            <a:ext cx="4761803" cy="33467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084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CFA052-4D75-44D9-9A46-19AE4955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4" y="2882829"/>
            <a:ext cx="5289958" cy="3717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C0A710-63FE-4D9F-881D-D82EC36B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2" y="2882829"/>
            <a:ext cx="5289958" cy="37179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553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뒤로 가기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A1C0E-F029-4471-A1CA-1A5893BF0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49258" b="44706"/>
          <a:stretch/>
        </p:blipFill>
        <p:spPr>
          <a:xfrm>
            <a:off x="685800" y="3303757"/>
            <a:ext cx="3135575" cy="24017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1555CD-E7EC-47E9-8AA7-649957777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61" b="44704"/>
          <a:stretch/>
        </p:blipFill>
        <p:spPr>
          <a:xfrm>
            <a:off x="4528212" y="3303757"/>
            <a:ext cx="3135575" cy="24017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E8B5F2-B306-4464-B3BE-851254E73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261" b="44704"/>
          <a:stretch/>
        </p:blipFill>
        <p:spPr>
          <a:xfrm>
            <a:off x="8370625" y="3303757"/>
            <a:ext cx="3135575" cy="24017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232D9D7-68F0-4EE4-B9EE-969F60A7BBE7}"/>
              </a:ext>
            </a:extLst>
          </p:cNvPr>
          <p:cNvSpPr/>
          <p:nvPr/>
        </p:nvSpPr>
        <p:spPr>
          <a:xfrm>
            <a:off x="3958562" y="4371975"/>
            <a:ext cx="419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6AA3BD3-DA51-4B42-9F38-2585C091EFAD}"/>
              </a:ext>
            </a:extLst>
          </p:cNvPr>
          <p:cNvSpPr/>
          <p:nvPr/>
        </p:nvSpPr>
        <p:spPr>
          <a:xfrm>
            <a:off x="7807656" y="4352215"/>
            <a:ext cx="419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 </a:t>
            </a:r>
            <a:r>
              <a:rPr lang="ko-KR" altLang="en-US" sz="54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68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FC89BD-FC64-4183-82C2-7864327F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2875"/>
            <a:ext cx="5101293" cy="35853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A541F514-13DD-4C6D-BB1D-52CAA4B3BF03}"/>
              </a:ext>
            </a:extLst>
          </p:cNvPr>
          <p:cNvSpPr/>
          <p:nvPr/>
        </p:nvSpPr>
        <p:spPr>
          <a:xfrm>
            <a:off x="1702965" y="3280095"/>
            <a:ext cx="3573710" cy="2684477"/>
          </a:xfrm>
          <a:prstGeom prst="wedgeRectCallout">
            <a:avLst>
              <a:gd name="adj1" fmla="val 79636"/>
              <a:gd name="adj2" fmla="val -4437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화면으로 복귀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E2FAB1-F3D1-4393-8F0E-9E0C9B00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35" y="3418687"/>
            <a:ext cx="3286125" cy="2400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3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972781-07DA-4E9F-8230-43766EB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87" y="3140764"/>
            <a:ext cx="4574414" cy="3215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JTabbedPane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JLayeredPane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1B388-DA7C-4CCC-865F-85B9FBA7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201" y="3140764"/>
            <a:ext cx="4574413" cy="32150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24B4EFF-41AE-4ED8-BCFA-28C14F7A9C70}"/>
              </a:ext>
            </a:extLst>
          </p:cNvPr>
          <p:cNvSpPr/>
          <p:nvPr/>
        </p:nvSpPr>
        <p:spPr>
          <a:xfrm>
            <a:off x="5738069" y="4511085"/>
            <a:ext cx="771787" cy="47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6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왕복 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가는 날 열차를 예매 후 오는 날 열차 예매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87EB10-14BB-41DC-B34C-80E07AC7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86" y="2637193"/>
            <a:ext cx="5290463" cy="37183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7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91F8F5-9AB3-41C6-BDA1-37E1A4BA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87" y="2637851"/>
            <a:ext cx="5290463" cy="37183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남은 좌석이 인원 수 보다 적은 경우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열차 회색으로 표시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73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해당 열차 좌석 정보를 가져옴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존재하는 좌석 예매 불가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FA713F-7D3D-43BD-94B3-68DC0FF4E1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6188" y="2637851"/>
            <a:ext cx="5290463" cy="3717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188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선택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인원이 남은 좌석 수보다 많을 경우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남은 좌석만큼 예매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나머지 인원 만큼 입석으로 예매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FA713F-7D3D-43BD-94B3-68DC0FF4E1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6188" y="2637851"/>
            <a:ext cx="5290463" cy="3717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3949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선택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이상의 클라이언트에서 동시에 예매 할 경우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00BFB-E4A7-4B93-BFCE-E0A85E8CDA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5345" y="3093523"/>
            <a:ext cx="7941310" cy="2907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D65F22-3839-4F95-B825-C9F1CEA78D2D}"/>
              </a:ext>
            </a:extLst>
          </p:cNvPr>
          <p:cNvSpPr txBox="1"/>
          <p:nvPr/>
        </p:nvSpPr>
        <p:spPr>
          <a:xfrm>
            <a:off x="2125345" y="6065240"/>
            <a:ext cx="381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7F579-8291-4DAB-9E8D-C15EF2271E6A}"/>
              </a:ext>
            </a:extLst>
          </p:cNvPr>
          <p:cNvSpPr txBox="1"/>
          <p:nvPr/>
        </p:nvSpPr>
        <p:spPr>
          <a:xfrm>
            <a:off x="6091806" y="6019054"/>
            <a:ext cx="381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32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선택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이상의 클라이언트에서 동시에 예매 할 경우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확인 시 다시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좌석 조회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7F579-8291-4DAB-9E8D-C15EF2271E6A}"/>
              </a:ext>
            </a:extLst>
          </p:cNvPr>
          <p:cNvSpPr txBox="1"/>
          <p:nvPr/>
        </p:nvSpPr>
        <p:spPr>
          <a:xfrm>
            <a:off x="1639069" y="6361872"/>
            <a:ext cx="89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8DE1EC-809C-46AA-BB4B-4F9B3807B0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0069" y="3429000"/>
            <a:ext cx="4127249" cy="29013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83031C-AF10-4BB3-923A-6FB8110B41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4682" y="3429000"/>
            <a:ext cx="4127249" cy="29003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7276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출발역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날짜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출발 시간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인원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상세보기 버튼으로 상세보기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070211-1DC7-4614-9D58-05C450FE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92" y="2637850"/>
            <a:ext cx="5289959" cy="3717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22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481494-5270-4DCF-AF0B-89FB6278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21" y="2772073"/>
            <a:ext cx="5289958" cy="3717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상세보기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38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34EF86-915B-4B71-B3E5-A24A35DC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04" y="3284252"/>
            <a:ext cx="4695827" cy="33004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취소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 클릭을 통해 예매 취소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JPopupMenu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300FE2-4667-4EC3-B0A4-4F05FAC0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71" y="3284252"/>
            <a:ext cx="4695825" cy="33004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50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삭제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출발 시간이 지난 열차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 시간이 지난 승차권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64AAB-0739-4A4D-8B3C-8797F2B7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522" y="3203157"/>
            <a:ext cx="4748956" cy="3337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703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계획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9C2B0B0-1A9E-4F78-98E9-33B13D24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요금 방식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72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1 </a:t>
            </a:r>
            <a:r>
              <a:rPr lang="ko-KR" altLang="en-US" sz="54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23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계획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5963234-03FA-4586-B067-FEAC85912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23119"/>
              </p:ext>
            </p:extLst>
          </p:nvPr>
        </p:nvGraphicFramePr>
        <p:xfrm>
          <a:off x="2032000" y="2635082"/>
          <a:ext cx="8216900" cy="327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419514821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28935573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42831417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950064612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3734129081"/>
                    </a:ext>
                  </a:extLst>
                </a:gridCol>
              </a:tblGrid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주차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05563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관련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2900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81313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41492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85384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작업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48753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E6D84A2-01AF-46C3-95F6-13627FEE60FF}"/>
              </a:ext>
            </a:extLst>
          </p:cNvPr>
          <p:cNvSpPr/>
          <p:nvPr/>
        </p:nvSpPr>
        <p:spPr>
          <a:xfrm>
            <a:off x="3740150" y="3246130"/>
            <a:ext cx="23558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C893488-FC8D-47E2-AACF-585DB072F652}"/>
              </a:ext>
            </a:extLst>
          </p:cNvPr>
          <p:cNvSpPr/>
          <p:nvPr/>
        </p:nvSpPr>
        <p:spPr>
          <a:xfrm>
            <a:off x="3749675" y="3779530"/>
            <a:ext cx="30988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87E58AD-2C86-49B6-961F-40303D380F0C}"/>
              </a:ext>
            </a:extLst>
          </p:cNvPr>
          <p:cNvSpPr/>
          <p:nvPr/>
        </p:nvSpPr>
        <p:spPr>
          <a:xfrm>
            <a:off x="3749676" y="4342924"/>
            <a:ext cx="4775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AED3B2-E95C-43F5-A001-C49C21EC158C}"/>
              </a:ext>
            </a:extLst>
          </p:cNvPr>
          <p:cNvSpPr/>
          <p:nvPr/>
        </p:nvSpPr>
        <p:spPr>
          <a:xfrm>
            <a:off x="7007225" y="4895850"/>
            <a:ext cx="3124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921A99-EA4A-47A1-A7B7-BEEC32E6984A}"/>
              </a:ext>
            </a:extLst>
          </p:cNvPr>
          <p:cNvSpPr/>
          <p:nvPr/>
        </p:nvSpPr>
        <p:spPr>
          <a:xfrm>
            <a:off x="8651875" y="5391389"/>
            <a:ext cx="14795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87EFC-456F-46CC-A6CE-5D2E1B53DE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4362" y="3030219"/>
            <a:ext cx="5481638" cy="3437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88852C-9215-43F4-8398-26FE4BCB6B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7438" y="3030219"/>
            <a:ext cx="5481638" cy="3438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235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EB17C3-A767-482D-B04A-E5AA54586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2924" y="2057401"/>
            <a:ext cx="5481638" cy="3437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09C741-3A7A-4D31-8E1D-BF4C766A8A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057401"/>
            <a:ext cx="5481638" cy="3437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완성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JComboBox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JTextField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 수 제한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(ex.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F05EE0-E88C-4C43-95CF-AF8EC9E3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70" y="2430170"/>
            <a:ext cx="5725522" cy="4024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1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인원 선택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A95B17-592A-48D6-B9C0-E48725A3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39" y="2497227"/>
            <a:ext cx="5725521" cy="402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68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10820400" cy="4237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Panel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중첩 수 多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실행 속도 ↓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 방안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?</a:t>
            </a:r>
          </a:p>
          <a:p>
            <a:pPr marL="457200" lvl="1" indent="0">
              <a:buNone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478A8D-92BF-4C2D-AB69-8D4322698FB4}"/>
              </a:ext>
            </a:extLst>
          </p:cNvPr>
          <p:cNvGrpSpPr/>
          <p:nvPr/>
        </p:nvGrpSpPr>
        <p:grpSpPr>
          <a:xfrm>
            <a:off x="5112494" y="2204570"/>
            <a:ext cx="5510311" cy="3889057"/>
            <a:chOff x="2562224" y="2864167"/>
            <a:chExt cx="5510311" cy="38890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8169F6-E5DE-458E-99B7-B8262DD28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2864167"/>
              <a:ext cx="5510310" cy="387286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E3644F-9998-4958-8E72-F4B8651AB123}"/>
                </a:ext>
              </a:extLst>
            </p:cNvPr>
            <p:cNvSpPr/>
            <p:nvPr/>
          </p:nvSpPr>
          <p:spPr>
            <a:xfrm>
              <a:off x="2562224" y="3695699"/>
              <a:ext cx="5505451" cy="30575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969B8D-DB52-4ED2-82C2-075387CF4671}"/>
                </a:ext>
              </a:extLst>
            </p:cNvPr>
            <p:cNvSpPr/>
            <p:nvPr/>
          </p:nvSpPr>
          <p:spPr>
            <a:xfrm>
              <a:off x="2609850" y="3771900"/>
              <a:ext cx="4543426" cy="29241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E5D5E35-277C-45B6-B061-9F5A5B996028}"/>
                </a:ext>
              </a:extLst>
            </p:cNvPr>
            <p:cNvSpPr/>
            <p:nvPr/>
          </p:nvSpPr>
          <p:spPr>
            <a:xfrm>
              <a:off x="2647950" y="3990975"/>
              <a:ext cx="4467225" cy="476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68B49C-54A9-42A1-A0E5-80D6F93F6CFF}"/>
                </a:ext>
              </a:extLst>
            </p:cNvPr>
            <p:cNvSpPr/>
            <p:nvPr/>
          </p:nvSpPr>
          <p:spPr>
            <a:xfrm>
              <a:off x="2676525" y="4029075"/>
              <a:ext cx="2162175" cy="4095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16F6B2-6BF1-4D22-A346-06A055F12E7F}"/>
                </a:ext>
              </a:extLst>
            </p:cNvPr>
            <p:cNvSpPr/>
            <p:nvPr/>
          </p:nvSpPr>
          <p:spPr>
            <a:xfrm>
              <a:off x="4876800" y="4029075"/>
              <a:ext cx="2200275" cy="4095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7D5097-659D-4163-8538-632391169CD6}"/>
                </a:ext>
              </a:extLst>
            </p:cNvPr>
            <p:cNvSpPr/>
            <p:nvPr/>
          </p:nvSpPr>
          <p:spPr>
            <a:xfrm>
              <a:off x="2647950" y="4505325"/>
              <a:ext cx="4467225" cy="46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E3C0FF-9996-4A4A-BC08-06B2C9B066B3}"/>
                </a:ext>
              </a:extLst>
            </p:cNvPr>
            <p:cNvSpPr/>
            <p:nvPr/>
          </p:nvSpPr>
          <p:spPr>
            <a:xfrm>
              <a:off x="2647950" y="5019675"/>
              <a:ext cx="4467225" cy="46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5A919A-8D49-4416-BFC2-62EB4E87C3E8}"/>
                </a:ext>
              </a:extLst>
            </p:cNvPr>
            <p:cNvSpPr/>
            <p:nvPr/>
          </p:nvSpPr>
          <p:spPr>
            <a:xfrm>
              <a:off x="2647950" y="5524500"/>
              <a:ext cx="4467225" cy="46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1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OpenAPI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싱글톤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TrainAPI ta = 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TrainAPI.getInstance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기차 목록 메서드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Vector&lt;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TrainVo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list =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ta.getTrainList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출발역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“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“);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print(list);</a:t>
            </a:r>
          </a:p>
          <a:p>
            <a:pPr marL="0" indent="0">
              <a:buNone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A2FF91-A979-4883-84A0-D18E0072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4365119"/>
            <a:ext cx="9001125" cy="1990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6247019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9028</TotalTime>
  <Words>421</Words>
  <Application>Microsoft Office PowerPoint</Application>
  <PresentationFormat>와이드스크린</PresentationFormat>
  <Paragraphs>145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</vt:lpstr>
      <vt:lpstr>나눔스퀘어 Bold</vt:lpstr>
      <vt:lpstr>Arial</vt:lpstr>
      <vt:lpstr>Century Gothic</vt:lpstr>
      <vt:lpstr>Wingdings</vt:lpstr>
      <vt:lpstr>비행기 구름</vt:lpstr>
      <vt:lpstr>기차 예매 프로그램 주차 발표</vt:lpstr>
      <vt:lpstr>목차</vt:lpstr>
      <vt:lpstr>1 주차</vt:lpstr>
      <vt:lpstr>진행 상황</vt:lpstr>
      <vt:lpstr>진행 상황</vt:lpstr>
      <vt:lpstr>진행 상황</vt:lpstr>
      <vt:lpstr>진행 상황</vt:lpstr>
      <vt:lpstr>문제점</vt:lpstr>
      <vt:lpstr>진행 상황</vt:lpstr>
      <vt:lpstr>문제점</vt:lpstr>
      <vt:lpstr>2 주차</vt:lpstr>
      <vt:lpstr>진행 상황</vt:lpstr>
      <vt:lpstr>진행 상황</vt:lpstr>
      <vt:lpstr>진행 상황</vt:lpstr>
      <vt:lpstr>진행 상황</vt:lpstr>
      <vt:lpstr>3 주차</vt:lpstr>
      <vt:lpstr>진행 상황</vt:lpstr>
      <vt:lpstr>진행 상황</vt:lpstr>
      <vt:lpstr>진행 상황</vt:lpstr>
      <vt:lpstr>진행 상황</vt:lpstr>
      <vt:lpstr>진행 상황</vt:lpstr>
      <vt:lpstr>진행 상황</vt:lpstr>
      <vt:lpstr>진행 상황</vt:lpstr>
      <vt:lpstr>진행 상황</vt:lpstr>
      <vt:lpstr>진행 상황</vt:lpstr>
      <vt:lpstr>진행 상황</vt:lpstr>
      <vt:lpstr>진행 상황</vt:lpstr>
      <vt:lpstr>진행 상황</vt:lpstr>
      <vt:lpstr>추후 계획</vt:lpstr>
      <vt:lpstr>추후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김 호렬</cp:lastModifiedBy>
  <cp:revision>1104</cp:revision>
  <cp:lastPrinted>2018-11-13T03:27:16Z</cp:lastPrinted>
  <dcterms:created xsi:type="dcterms:W3CDTF">2018-09-12T08:25:25Z</dcterms:created>
  <dcterms:modified xsi:type="dcterms:W3CDTF">2020-12-06T12:51:51Z</dcterms:modified>
</cp:coreProperties>
</file>