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기차 예매 프로그램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2020.11.23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계획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5963234-03FA-4586-B067-FEAC85912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38144"/>
              </p:ext>
            </p:extLst>
          </p:nvPr>
        </p:nvGraphicFramePr>
        <p:xfrm>
          <a:off x="2032000" y="2635082"/>
          <a:ext cx="8216900" cy="327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작업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E6D84A2-01AF-46C3-95F6-13627FEE60FF}"/>
              </a:ext>
            </a:extLst>
          </p:cNvPr>
          <p:cNvSpPr/>
          <p:nvPr/>
        </p:nvSpPr>
        <p:spPr>
          <a:xfrm>
            <a:off x="3740150" y="3246130"/>
            <a:ext cx="23558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893488-FC8D-47E2-AACF-585DB072F652}"/>
              </a:ext>
            </a:extLst>
          </p:cNvPr>
          <p:cNvSpPr/>
          <p:nvPr/>
        </p:nvSpPr>
        <p:spPr>
          <a:xfrm>
            <a:off x="3749675" y="3779530"/>
            <a:ext cx="30988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7E58AD-2C86-49B6-961F-40303D380F0C}"/>
              </a:ext>
            </a:extLst>
          </p:cNvPr>
          <p:cNvSpPr/>
          <p:nvPr/>
        </p:nvSpPr>
        <p:spPr>
          <a:xfrm>
            <a:off x="3749676" y="4342924"/>
            <a:ext cx="4775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AED3B2-E95C-43F5-A001-C49C21EC158C}"/>
              </a:ext>
            </a:extLst>
          </p:cNvPr>
          <p:cNvSpPr/>
          <p:nvPr/>
        </p:nvSpPr>
        <p:spPr>
          <a:xfrm>
            <a:off x="7007225" y="4895850"/>
            <a:ext cx="3124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921A99-EA4A-47A1-A7B7-BEEC32E6984A}"/>
              </a:ext>
            </a:extLst>
          </p:cNvPr>
          <p:cNvSpPr/>
          <p:nvPr/>
        </p:nvSpPr>
        <p:spPr>
          <a:xfrm>
            <a:off x="8651875" y="5391389"/>
            <a:ext cx="14795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로그인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계획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87EFC-456F-46CC-A6CE-5D2E1B53DE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4362" y="3030219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8852C-9215-43F4-8398-26FE4BCB6B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7438" y="3030219"/>
            <a:ext cx="5481638" cy="3438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23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EB17C3-A767-482D-B04A-E5AA54586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924" y="2057401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09C741-3A7A-4D31-8E1D-BF4C766A8A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57401"/>
            <a:ext cx="5481638" cy="3437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완성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JComboBox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수 제한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(ex.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F05EE0-E88C-4C43-95CF-AF8EC9E3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70" y="2430170"/>
            <a:ext cx="5725522" cy="402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인원 선택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A95B17-592A-48D6-B9C0-E48725A3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39" y="2497227"/>
            <a:ext cx="5725521" cy="402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68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10820400" cy="423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Panel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중첩 수 多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실행 속도 ↓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 방안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?</a:t>
            </a:r>
          </a:p>
          <a:p>
            <a:pPr marL="457200" lvl="1" indent="0">
              <a:buNone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478A8D-92BF-4C2D-AB69-8D4322698FB4}"/>
              </a:ext>
            </a:extLst>
          </p:cNvPr>
          <p:cNvGrpSpPr/>
          <p:nvPr/>
        </p:nvGrpSpPr>
        <p:grpSpPr>
          <a:xfrm>
            <a:off x="5112494" y="2204570"/>
            <a:ext cx="5510311" cy="3889057"/>
            <a:chOff x="2562224" y="2864167"/>
            <a:chExt cx="5510311" cy="38890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8169F6-E5DE-458E-99B7-B8262DD28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2864167"/>
              <a:ext cx="5510310" cy="387286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E3644F-9998-4958-8E72-F4B8651AB123}"/>
                </a:ext>
              </a:extLst>
            </p:cNvPr>
            <p:cNvSpPr/>
            <p:nvPr/>
          </p:nvSpPr>
          <p:spPr>
            <a:xfrm>
              <a:off x="2562224" y="3695699"/>
              <a:ext cx="5505451" cy="30575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969B8D-DB52-4ED2-82C2-075387CF4671}"/>
                </a:ext>
              </a:extLst>
            </p:cNvPr>
            <p:cNvSpPr/>
            <p:nvPr/>
          </p:nvSpPr>
          <p:spPr>
            <a:xfrm>
              <a:off x="2609850" y="3771900"/>
              <a:ext cx="4543426" cy="2924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5D5E35-277C-45B6-B061-9F5A5B996028}"/>
                </a:ext>
              </a:extLst>
            </p:cNvPr>
            <p:cNvSpPr/>
            <p:nvPr/>
          </p:nvSpPr>
          <p:spPr>
            <a:xfrm>
              <a:off x="2647950" y="3990975"/>
              <a:ext cx="4467225" cy="476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68B49C-54A9-42A1-A0E5-80D6F93F6CFF}"/>
                </a:ext>
              </a:extLst>
            </p:cNvPr>
            <p:cNvSpPr/>
            <p:nvPr/>
          </p:nvSpPr>
          <p:spPr>
            <a:xfrm>
              <a:off x="2676525" y="4029075"/>
              <a:ext cx="2162175" cy="409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16F6B2-6BF1-4D22-A346-06A055F12E7F}"/>
                </a:ext>
              </a:extLst>
            </p:cNvPr>
            <p:cNvSpPr/>
            <p:nvPr/>
          </p:nvSpPr>
          <p:spPr>
            <a:xfrm>
              <a:off x="4876800" y="4029075"/>
              <a:ext cx="2200275" cy="4095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7D5097-659D-4163-8538-632391169CD6}"/>
                </a:ext>
              </a:extLst>
            </p:cNvPr>
            <p:cNvSpPr/>
            <p:nvPr/>
          </p:nvSpPr>
          <p:spPr>
            <a:xfrm>
              <a:off x="2647950" y="4505325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E3C0FF-9996-4A4A-BC08-06B2C9B066B3}"/>
                </a:ext>
              </a:extLst>
            </p:cNvPr>
            <p:cNvSpPr/>
            <p:nvPr/>
          </p:nvSpPr>
          <p:spPr>
            <a:xfrm>
              <a:off x="2647950" y="5019675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5A919A-8D49-4416-BFC2-62EB4E87C3E8}"/>
                </a:ext>
              </a:extLst>
            </p:cNvPr>
            <p:cNvSpPr/>
            <p:nvPr/>
          </p:nvSpPr>
          <p:spPr>
            <a:xfrm>
              <a:off x="2647950" y="5524500"/>
              <a:ext cx="4467225" cy="46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16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싱글톤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TrainAPI ta =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TrainAPI.getInstance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기차 목록 메서드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Vector&lt;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TrainVo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list =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ta.getTrainList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“);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print(list);</a:t>
            </a:r>
          </a:p>
          <a:p>
            <a:pPr marL="0" indent="0">
              <a:buNone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2FF91-A979-4883-84A0-D18E0072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365119"/>
            <a:ext cx="9001125" cy="1990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2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프로그램이 새로 실행될 때마다 </a:t>
            </a:r>
            <a:r>
              <a:rPr lang="en-US" altLang="ko-KR" sz="2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TrainAPI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기차역 목록을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OpenAPI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요청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트래픽 횟수 제한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 금방 제한에 막힘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입출력으로 해결 예정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32422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8899</TotalTime>
  <Words>180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Bold</vt:lpstr>
      <vt:lpstr>Arial</vt:lpstr>
      <vt:lpstr>Century Gothic</vt:lpstr>
      <vt:lpstr>Wingdings</vt:lpstr>
      <vt:lpstr>비행기 구름</vt:lpstr>
      <vt:lpstr>기차 예매 프로그램 1주차</vt:lpstr>
      <vt:lpstr>목차</vt:lpstr>
      <vt:lpstr>진행 상황</vt:lpstr>
      <vt:lpstr>진행 상황</vt:lpstr>
      <vt:lpstr>진행 상황</vt:lpstr>
      <vt:lpstr>진행 상황</vt:lpstr>
      <vt:lpstr>문제점</vt:lpstr>
      <vt:lpstr>진행 상황</vt:lpstr>
      <vt:lpstr>문제점</vt:lpstr>
      <vt:lpstr>추후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989</cp:revision>
  <cp:lastPrinted>2018-11-13T03:27:16Z</cp:lastPrinted>
  <dcterms:created xsi:type="dcterms:W3CDTF">2018-09-12T08:25:25Z</dcterms:created>
  <dcterms:modified xsi:type="dcterms:W3CDTF">2020-11-20T09:08:36Z</dcterms:modified>
</cp:coreProperties>
</file>