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3" r:id="rId9"/>
    <p:sldId id="274" r:id="rId10"/>
    <p:sldId id="266" r:id="rId11"/>
    <p:sldId id="275" r:id="rId12"/>
    <p:sldId id="276" r:id="rId13"/>
    <p:sldId id="268" r:id="rId14"/>
    <p:sldId id="278" r:id="rId15"/>
    <p:sldId id="277" r:id="rId16"/>
    <p:sldId id="279" r:id="rId17"/>
    <p:sldId id="262" r:id="rId18"/>
    <p:sldId id="261" r:id="rId19"/>
  </p:sldIdLst>
  <p:sldSz cx="12192000" cy="6858000"/>
  <p:notesSz cx="9926638" cy="6797675"/>
  <p:embeddedFontLst>
    <p:embeddedFont>
      <p:font typeface="나눔스퀘어" pitchFamily="50" charset="-127"/>
      <p:regular r:id="rId20"/>
    </p:embeddedFont>
    <p:embeddedFont>
      <p:font typeface="나눔스퀘어 Bold" pitchFamily="50" charset="-127"/>
      <p:bold r:id="rId21"/>
    </p:embeddedFont>
    <p:embeddedFont>
      <p:font typeface="Century Gothic" pitchFamily="34" charset="0"/>
      <p:regular r:id="rId22"/>
      <p:bold r:id="rId23"/>
      <p:italic r:id="rId24"/>
      <p:boldItalic r:id="rId25"/>
    </p:embeddedFont>
    <p:embeddedFont>
      <p:font typeface="맑은 고딕" pitchFamily="50" charset="-127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렬" initials="김호" lastIdx="1" clrIdx="0">
    <p:extLst>
      <p:ext uri="{19B8F6BF-5375-455C-9EA6-DF929625EA0E}">
        <p15:presenceInfo xmlns:p15="http://schemas.microsoft.com/office/powerpoint/2012/main" xmlns="" userId="3c9bd017cffa3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00"/>
    <a:srgbClr val="FAD2D2"/>
    <a:srgbClr val="02C6A5"/>
    <a:srgbClr val="02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6353" autoAdjust="0"/>
  </p:normalViewPr>
  <p:slideViewPr>
    <p:cSldViewPr snapToGrid="0">
      <p:cViewPr varScale="1">
        <p:scale>
          <a:sx n="74" d="100"/>
          <a:sy n="74" d="100"/>
        </p:scale>
        <p:origin x="-7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4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기차 예매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2020.11.13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김호렬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xmlns="" id="{EFEB3244-74E4-4B7C-AC5E-22CAA8C8C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07789"/>
              </p:ext>
            </p:extLst>
          </p:nvPr>
        </p:nvGraphicFramePr>
        <p:xfrm>
          <a:off x="4272001" y="2613820"/>
          <a:ext cx="5616466" cy="383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60">
                  <a:extLst>
                    <a:ext uri="{9D8B030D-6E8A-4147-A177-3AD203B41FA5}">
                      <a16:colId xmlns:a16="http://schemas.microsoft.com/office/drawing/2014/main" xmlns="" val="1372607456"/>
                    </a:ext>
                  </a:extLst>
                </a:gridCol>
                <a:gridCol w="693173">
                  <a:extLst>
                    <a:ext uri="{9D8B030D-6E8A-4147-A177-3AD203B41FA5}">
                      <a16:colId xmlns:a16="http://schemas.microsoft.com/office/drawing/2014/main" xmlns="" val="1380570509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3851764536"/>
                    </a:ext>
                  </a:extLst>
                </a:gridCol>
                <a:gridCol w="1404233">
                  <a:extLst>
                    <a:ext uri="{9D8B030D-6E8A-4147-A177-3AD203B41FA5}">
                      <a16:colId xmlns:a16="http://schemas.microsoft.com/office/drawing/2014/main" xmlns="" val="1175216800"/>
                    </a:ext>
                  </a:extLst>
                </a:gridCol>
                <a:gridCol w="651634">
                  <a:extLst>
                    <a:ext uri="{9D8B030D-6E8A-4147-A177-3AD203B41FA5}">
                      <a16:colId xmlns:a16="http://schemas.microsoft.com/office/drawing/2014/main" xmlns="" val="1828614880"/>
                    </a:ext>
                  </a:extLst>
                </a:gridCol>
                <a:gridCol w="752366">
                  <a:extLst>
                    <a:ext uri="{9D8B030D-6E8A-4147-A177-3AD203B41FA5}">
                      <a16:colId xmlns:a16="http://schemas.microsoft.com/office/drawing/2014/main" xmlns="" val="432903075"/>
                    </a:ext>
                  </a:extLst>
                </a:gridCol>
              </a:tblGrid>
              <a:tr h="30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◀취소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7486986"/>
                  </a:ext>
                </a:extLst>
              </a:tr>
              <a:tr h="30954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5722290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2402808"/>
                  </a:ext>
                </a:extLst>
              </a:tr>
              <a:tr h="309548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936412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5065987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1551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872345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ITX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2478176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8391644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KTX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8805028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새마을호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9267408"/>
                  </a:ext>
                </a:extLst>
              </a:tr>
              <a:tr h="30954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945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xmlns="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91D69BA-2D35-4056-BBF1-4D6664EC4F4E}"/>
              </a:ext>
            </a:extLst>
          </p:cNvPr>
          <p:cNvSpPr/>
          <p:nvPr/>
        </p:nvSpPr>
        <p:spPr>
          <a:xfrm>
            <a:off x="4566758" y="3253636"/>
            <a:ext cx="839144" cy="2529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날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137F656A-CC89-4D71-B5D3-2A9A767E4C65}"/>
              </a:ext>
            </a:extLst>
          </p:cNvPr>
          <p:cNvSpPr/>
          <p:nvPr/>
        </p:nvSpPr>
        <p:spPr>
          <a:xfrm>
            <a:off x="8754264" y="3253636"/>
            <a:ext cx="839144" cy="2529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날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xmlns="" id="{0A3149E0-1410-4427-9E54-BDCD6047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46920"/>
              </p:ext>
            </p:extLst>
          </p:nvPr>
        </p:nvGraphicFramePr>
        <p:xfrm>
          <a:off x="4485633" y="3572036"/>
          <a:ext cx="1142999" cy="2514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862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313137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9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열차 종류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8823398C-1D36-4C21-899F-7F53D945F610}"/>
              </a:ext>
            </a:extLst>
          </p:cNvPr>
          <p:cNvSpPr/>
          <p:nvPr/>
        </p:nvSpPr>
        <p:spPr>
          <a:xfrm>
            <a:off x="1872176" y="2925228"/>
            <a:ext cx="1501631" cy="1796535"/>
          </a:xfrm>
          <a:prstGeom prst="roundRect">
            <a:avLst>
              <a:gd name="adj" fmla="val 79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xmlns="" id="{A623B9AC-D84F-442B-91AC-C6AF5E81F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43828"/>
              </p:ext>
            </p:extLst>
          </p:nvPr>
        </p:nvGraphicFramePr>
        <p:xfrm>
          <a:off x="2043103" y="3059820"/>
          <a:ext cx="1142999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862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313137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9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열차 종류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KTX</a:t>
                      </a:r>
                      <a:endParaRPr lang="ko-KR" altLang="en-US" sz="105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5850352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새마을호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1300979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무궁화호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827210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누리로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6628403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...</a:t>
                      </a:r>
                      <a:endParaRPr lang="ko-KR" altLang="en-US" sz="105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9583920"/>
                  </a:ext>
                </a:extLst>
              </a:tr>
            </a:tbl>
          </a:graphicData>
        </a:graphic>
      </p:graphicFrame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5284A717-81BD-4052-9536-CCE582A603C0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rot="10800000" flipV="1">
            <a:off x="3373807" y="3697766"/>
            <a:ext cx="1111826" cy="1257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37C03883-D205-4AFD-B82A-B9362BF09D6E}"/>
              </a:ext>
            </a:extLst>
          </p:cNvPr>
          <p:cNvSpPr/>
          <p:nvPr/>
        </p:nvSpPr>
        <p:spPr>
          <a:xfrm>
            <a:off x="1872175" y="5080959"/>
            <a:ext cx="1501631" cy="5715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JList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40DC4B4B-2F6E-4961-8153-C4AC4684CEB5}"/>
              </a:ext>
            </a:extLst>
          </p:cNvPr>
          <p:cNvCxnSpPr>
            <a:endCxn id="21" idx="3"/>
          </p:cNvCxnSpPr>
          <p:nvPr/>
        </p:nvCxnSpPr>
        <p:spPr>
          <a:xfrm rot="10800000" flipV="1">
            <a:off x="3373807" y="5080957"/>
            <a:ext cx="898195" cy="2857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7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xmlns="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 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xmlns="" id="{38C9222A-1447-4863-BC8E-653D3053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03317"/>
              </p:ext>
            </p:extLst>
          </p:nvPr>
        </p:nvGraphicFramePr>
        <p:xfrm>
          <a:off x="3287767" y="2647376"/>
          <a:ext cx="5616466" cy="383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60">
                  <a:extLst>
                    <a:ext uri="{9D8B030D-6E8A-4147-A177-3AD203B41FA5}">
                      <a16:colId xmlns:a16="http://schemas.microsoft.com/office/drawing/2014/main" xmlns="" val="1372607456"/>
                    </a:ext>
                  </a:extLst>
                </a:gridCol>
                <a:gridCol w="1161095">
                  <a:extLst>
                    <a:ext uri="{9D8B030D-6E8A-4147-A177-3AD203B41FA5}">
                      <a16:colId xmlns:a16="http://schemas.microsoft.com/office/drawing/2014/main" xmlns="" val="1380570509"/>
                    </a:ext>
                  </a:extLst>
                </a:gridCol>
                <a:gridCol w="936078">
                  <a:extLst>
                    <a:ext uri="{9D8B030D-6E8A-4147-A177-3AD203B41FA5}">
                      <a16:colId xmlns:a16="http://schemas.microsoft.com/office/drawing/2014/main" xmlns="" val="2977900315"/>
                    </a:ext>
                  </a:extLst>
                </a:gridCol>
                <a:gridCol w="936078">
                  <a:extLst>
                    <a:ext uri="{9D8B030D-6E8A-4147-A177-3AD203B41FA5}">
                      <a16:colId xmlns:a16="http://schemas.microsoft.com/office/drawing/2014/main" xmlns="" val="1175216800"/>
                    </a:ext>
                  </a:extLst>
                </a:gridCol>
                <a:gridCol w="1119789">
                  <a:extLst>
                    <a:ext uri="{9D8B030D-6E8A-4147-A177-3AD203B41FA5}">
                      <a16:colId xmlns:a16="http://schemas.microsoft.com/office/drawing/2014/main" xmlns="" val="2560425116"/>
                    </a:ext>
                  </a:extLst>
                </a:gridCol>
                <a:gridCol w="752366">
                  <a:extLst>
                    <a:ext uri="{9D8B030D-6E8A-4147-A177-3AD203B41FA5}">
                      <a16:colId xmlns:a16="http://schemas.microsoft.com/office/drawing/2014/main" xmlns="" val="432903075"/>
                    </a:ext>
                  </a:extLst>
                </a:gridCol>
              </a:tblGrid>
              <a:tr h="38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◀취소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7486986"/>
                  </a:ext>
                </a:extLst>
              </a:tr>
              <a:tr h="38384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5722290"/>
                  </a:ext>
                </a:extLst>
              </a:tr>
              <a:tr h="3838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936412"/>
                  </a:ext>
                </a:extLst>
              </a:tr>
              <a:tr h="7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1,300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5065987"/>
                  </a:ext>
                </a:extLst>
              </a:tr>
              <a:tr h="7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2,600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2,200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3435538"/>
                  </a:ext>
                </a:extLst>
              </a:tr>
              <a:tr h="7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1,800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1,500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3456806"/>
                  </a:ext>
                </a:extLst>
              </a:tr>
              <a:tr h="38384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3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xmlns="" id="{770EC27E-B593-4AC4-98DC-4BC9F711C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78832"/>
              </p:ext>
            </p:extLst>
          </p:nvPr>
        </p:nvGraphicFramePr>
        <p:xfrm>
          <a:off x="3287767" y="2647376"/>
          <a:ext cx="5616466" cy="383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60">
                  <a:extLst>
                    <a:ext uri="{9D8B030D-6E8A-4147-A177-3AD203B41FA5}">
                      <a16:colId xmlns:a16="http://schemas.microsoft.com/office/drawing/2014/main" xmlns="" val="1372607456"/>
                    </a:ext>
                  </a:extLst>
                </a:gridCol>
                <a:gridCol w="2097173">
                  <a:extLst>
                    <a:ext uri="{9D8B030D-6E8A-4147-A177-3AD203B41FA5}">
                      <a16:colId xmlns:a16="http://schemas.microsoft.com/office/drawing/2014/main" xmlns="" val="1380570509"/>
                    </a:ext>
                  </a:extLst>
                </a:gridCol>
                <a:gridCol w="2055867">
                  <a:extLst>
                    <a:ext uri="{9D8B030D-6E8A-4147-A177-3AD203B41FA5}">
                      <a16:colId xmlns:a16="http://schemas.microsoft.com/office/drawing/2014/main" xmlns="" val="1175216800"/>
                    </a:ext>
                  </a:extLst>
                </a:gridCol>
                <a:gridCol w="752366">
                  <a:extLst>
                    <a:ext uri="{9D8B030D-6E8A-4147-A177-3AD203B41FA5}">
                      <a16:colId xmlns:a16="http://schemas.microsoft.com/office/drawing/2014/main" xmlns="" val="432903075"/>
                    </a:ext>
                  </a:extLst>
                </a:gridCol>
              </a:tblGrid>
              <a:tr h="43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◀취소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7486986"/>
                  </a:ext>
                </a:extLst>
              </a:tr>
              <a:tr h="43026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5722290"/>
                  </a:ext>
                </a:extLst>
              </a:tr>
              <a:tr h="4302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936412"/>
                  </a:ext>
                </a:extLst>
              </a:tr>
              <a:tr h="39638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잔여 좌석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5065987"/>
                  </a:ext>
                </a:extLst>
              </a:tr>
              <a:tr h="1721052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953435538"/>
                  </a:ext>
                </a:extLst>
              </a:tr>
              <a:tr h="43026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945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xmlns="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 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EBA3D73F-4799-48C6-9AF0-44E4BF75F072}"/>
              </a:ext>
            </a:extLst>
          </p:cNvPr>
          <p:cNvSpPr/>
          <p:nvPr/>
        </p:nvSpPr>
        <p:spPr>
          <a:xfrm>
            <a:off x="3376921" y="4424596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9BA070E-1A3C-4413-AC9C-89DAEF339DF0}"/>
              </a:ext>
            </a:extLst>
          </p:cNvPr>
          <p:cNvSpPr/>
          <p:nvPr/>
        </p:nvSpPr>
        <p:spPr>
          <a:xfrm>
            <a:off x="4296830" y="44245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97F0BE7-45F0-4A53-85C0-BB5E5DB32BD8}"/>
              </a:ext>
            </a:extLst>
          </p:cNvPr>
          <p:cNvSpPr/>
          <p:nvPr/>
        </p:nvSpPr>
        <p:spPr>
          <a:xfrm>
            <a:off x="7989685" y="44245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E212AD5-71CA-48F5-B58F-9F261C0CF82D}"/>
              </a:ext>
            </a:extLst>
          </p:cNvPr>
          <p:cNvSpPr/>
          <p:nvPr/>
        </p:nvSpPr>
        <p:spPr>
          <a:xfrm>
            <a:off x="7069776" y="44245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0B7BB6-F4F0-45CF-8E60-F72A9B9E9B0C}"/>
              </a:ext>
            </a:extLst>
          </p:cNvPr>
          <p:cNvSpPr/>
          <p:nvPr/>
        </p:nvSpPr>
        <p:spPr>
          <a:xfrm>
            <a:off x="3376921" y="4820796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824D27A7-78F1-462D-85E3-C62D986557B2}"/>
              </a:ext>
            </a:extLst>
          </p:cNvPr>
          <p:cNvSpPr/>
          <p:nvPr/>
        </p:nvSpPr>
        <p:spPr>
          <a:xfrm>
            <a:off x="4296830" y="48207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EB0486B-AC20-4B9B-A17D-6C98BE4285A2}"/>
              </a:ext>
            </a:extLst>
          </p:cNvPr>
          <p:cNvSpPr/>
          <p:nvPr/>
        </p:nvSpPr>
        <p:spPr>
          <a:xfrm>
            <a:off x="7989685" y="48207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1A505EB4-8536-43B4-8878-7DBEA57DD66A}"/>
              </a:ext>
            </a:extLst>
          </p:cNvPr>
          <p:cNvSpPr/>
          <p:nvPr/>
        </p:nvSpPr>
        <p:spPr>
          <a:xfrm>
            <a:off x="7069776" y="48207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8679F78C-DA8B-462F-9C74-76506B0849FE}"/>
              </a:ext>
            </a:extLst>
          </p:cNvPr>
          <p:cNvSpPr/>
          <p:nvPr/>
        </p:nvSpPr>
        <p:spPr>
          <a:xfrm>
            <a:off x="3376921" y="5213146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EB285716-56E7-4A88-B886-6CCB7687D4C8}"/>
              </a:ext>
            </a:extLst>
          </p:cNvPr>
          <p:cNvSpPr/>
          <p:nvPr/>
        </p:nvSpPr>
        <p:spPr>
          <a:xfrm>
            <a:off x="4296830" y="521314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6567BDED-8651-4860-B29B-370E33293D85}"/>
              </a:ext>
            </a:extLst>
          </p:cNvPr>
          <p:cNvSpPr/>
          <p:nvPr/>
        </p:nvSpPr>
        <p:spPr>
          <a:xfrm>
            <a:off x="7989685" y="521314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89F5126D-A9A9-4CA8-B641-3A5B9CA07258}"/>
              </a:ext>
            </a:extLst>
          </p:cNvPr>
          <p:cNvSpPr/>
          <p:nvPr/>
        </p:nvSpPr>
        <p:spPr>
          <a:xfrm>
            <a:off x="7069776" y="521314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CA7152C7-C995-4246-AEC8-C8B59C822D93}"/>
              </a:ext>
            </a:extLst>
          </p:cNvPr>
          <p:cNvSpPr/>
          <p:nvPr/>
        </p:nvSpPr>
        <p:spPr>
          <a:xfrm>
            <a:off x="3376921" y="56054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8F223857-3613-4213-9DDE-744278799050}"/>
              </a:ext>
            </a:extLst>
          </p:cNvPr>
          <p:cNvSpPr/>
          <p:nvPr/>
        </p:nvSpPr>
        <p:spPr>
          <a:xfrm>
            <a:off x="4296830" y="56054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A2FEE913-5332-4880-81C2-5135D3652EED}"/>
              </a:ext>
            </a:extLst>
          </p:cNvPr>
          <p:cNvSpPr/>
          <p:nvPr/>
        </p:nvSpPr>
        <p:spPr>
          <a:xfrm>
            <a:off x="7989685" y="56054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4B80A3B1-B279-4941-9529-C8D67064AA07}"/>
              </a:ext>
            </a:extLst>
          </p:cNvPr>
          <p:cNvSpPr/>
          <p:nvPr/>
        </p:nvSpPr>
        <p:spPr>
          <a:xfrm>
            <a:off x="7069776" y="5605493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52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xmlns="" id="{4D34D8F2-FF5E-4CA9-9059-0D0AB8A7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 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다이얼로그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4025FA9-3FD3-4DF4-9CF9-B440B670827C}"/>
              </a:ext>
            </a:extLst>
          </p:cNvPr>
          <p:cNvSpPr/>
          <p:nvPr/>
        </p:nvSpPr>
        <p:spPr>
          <a:xfrm>
            <a:off x="2133599" y="3429000"/>
            <a:ext cx="3341512" cy="2046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좌석이 선택되지 않았습니다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이대로 예매 시 좌석은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입석으로 선택됩니다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98D2BEA-877B-4AC6-9C36-790568180BCE}"/>
              </a:ext>
            </a:extLst>
          </p:cNvPr>
          <p:cNvSpPr/>
          <p:nvPr/>
        </p:nvSpPr>
        <p:spPr>
          <a:xfrm>
            <a:off x="6716889" y="3429000"/>
            <a:ext cx="3341512" cy="2046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 좌석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OO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D85AFA7A-E00C-4C12-A923-542CD29A57EE}"/>
              </a:ext>
            </a:extLst>
          </p:cNvPr>
          <p:cNvSpPr/>
          <p:nvPr/>
        </p:nvSpPr>
        <p:spPr>
          <a:xfrm>
            <a:off x="2494844" y="5012267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6A94ACD3-FE6C-4209-9943-FF32139CDD8F}"/>
              </a:ext>
            </a:extLst>
          </p:cNvPr>
          <p:cNvSpPr/>
          <p:nvPr/>
        </p:nvSpPr>
        <p:spPr>
          <a:xfrm>
            <a:off x="4135964" y="5012266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34569FDE-8440-4882-8285-4EE4220167FB}"/>
              </a:ext>
            </a:extLst>
          </p:cNvPr>
          <p:cNvSpPr/>
          <p:nvPr/>
        </p:nvSpPr>
        <p:spPr>
          <a:xfrm>
            <a:off x="7073903" y="5012267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3E0C8282-F1D1-4F57-BFF6-ACF9CA6E0524}"/>
              </a:ext>
            </a:extLst>
          </p:cNvPr>
          <p:cNvSpPr/>
          <p:nvPr/>
        </p:nvSpPr>
        <p:spPr>
          <a:xfrm>
            <a:off x="8715023" y="5012266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24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14F800B-9B1A-4561-8FEE-E6438369C215}"/>
              </a:ext>
            </a:extLst>
          </p:cNvPr>
          <p:cNvSpPr txBox="1"/>
          <p:nvPr/>
        </p:nvSpPr>
        <p:spPr>
          <a:xfrm>
            <a:off x="5569297" y="2770475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4" name="표 7">
            <a:extLst>
              <a:ext uri="{FF2B5EF4-FFF2-40B4-BE49-F238E27FC236}">
                <a16:creationId xmlns:a16="http://schemas.microsoft.com/office/drawing/2014/main" xmlns="" id="{F5DEFE4D-6BB4-4DAC-8BF2-8B2D1753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84634"/>
              </p:ext>
            </p:extLst>
          </p:nvPr>
        </p:nvGraphicFramePr>
        <p:xfrm>
          <a:off x="3181523" y="3263390"/>
          <a:ext cx="4683763" cy="334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254">
                  <a:extLst>
                    <a:ext uri="{9D8B030D-6E8A-4147-A177-3AD203B41FA5}">
                      <a16:colId xmlns:a16="http://schemas.microsoft.com/office/drawing/2014/main" xmlns="" val="107667662"/>
                    </a:ext>
                  </a:extLst>
                </a:gridCol>
                <a:gridCol w="780628">
                  <a:extLst>
                    <a:ext uri="{9D8B030D-6E8A-4147-A177-3AD203B41FA5}">
                      <a16:colId xmlns:a16="http://schemas.microsoft.com/office/drawing/2014/main" xmlns="" val="3419335263"/>
                    </a:ext>
                  </a:extLst>
                </a:gridCol>
                <a:gridCol w="780627">
                  <a:extLst>
                    <a:ext uri="{9D8B030D-6E8A-4147-A177-3AD203B41FA5}">
                      <a16:colId xmlns:a16="http://schemas.microsoft.com/office/drawing/2014/main" xmlns="" val="1487680637"/>
                    </a:ext>
                  </a:extLst>
                </a:gridCol>
                <a:gridCol w="1561254">
                  <a:extLst>
                    <a:ext uri="{9D8B030D-6E8A-4147-A177-3AD203B41FA5}">
                      <a16:colId xmlns:a16="http://schemas.microsoft.com/office/drawing/2014/main" xmlns="" val="1993010660"/>
                    </a:ext>
                  </a:extLst>
                </a:gridCol>
              </a:tblGrid>
              <a:tr h="3690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0057414"/>
                  </a:ext>
                </a:extLst>
              </a:tr>
              <a:tr h="36072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3726510"/>
                  </a:ext>
                </a:extLst>
              </a:tr>
              <a:tr h="29361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 기간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047202"/>
                  </a:ext>
                </a:extLst>
              </a:tr>
              <a:tr h="44182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824605"/>
                  </a:ext>
                </a:extLst>
              </a:tr>
              <a:tr h="20133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승객 연령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5156824"/>
                  </a:ext>
                </a:extLst>
              </a:tr>
              <a:tr h="20413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3729404"/>
                  </a:ext>
                </a:extLst>
              </a:tr>
              <a:tr h="204132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8193574"/>
                  </a:ext>
                </a:extLst>
              </a:tr>
              <a:tr h="58626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등록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4545869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641BAEF2-D946-40FF-938A-26928EA7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14" y="2576353"/>
            <a:ext cx="1402081" cy="64957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A7B0BD0-A163-425F-8E81-067759156729}"/>
              </a:ext>
            </a:extLst>
          </p:cNvPr>
          <p:cNvSpPr/>
          <p:nvPr/>
        </p:nvSpPr>
        <p:spPr>
          <a:xfrm>
            <a:off x="3126214" y="2613819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F289825-58D5-4B8E-B868-642688F005C8}"/>
              </a:ext>
            </a:extLst>
          </p:cNvPr>
          <p:cNvSpPr/>
          <p:nvPr/>
        </p:nvSpPr>
        <p:spPr>
          <a:xfrm>
            <a:off x="7865286" y="3263391"/>
            <a:ext cx="984503" cy="286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CF3BF1B-F81A-4D94-8503-8A9E0F0C60E2}"/>
              </a:ext>
            </a:extLst>
          </p:cNvPr>
          <p:cNvSpPr/>
          <p:nvPr/>
        </p:nvSpPr>
        <p:spPr>
          <a:xfrm>
            <a:off x="7867233" y="3554359"/>
            <a:ext cx="984503" cy="286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1AEEE36-37F5-49A9-8084-44C7C665980C}"/>
              </a:ext>
            </a:extLst>
          </p:cNvPr>
          <p:cNvSpPr/>
          <p:nvPr/>
        </p:nvSpPr>
        <p:spPr>
          <a:xfrm>
            <a:off x="7867232" y="3840625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xmlns="" id="{3ACF9867-768A-4FB4-9F26-E2925A08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29317"/>
              </p:ext>
            </p:extLst>
          </p:nvPr>
        </p:nvGraphicFramePr>
        <p:xfrm>
          <a:off x="3875714" y="3673668"/>
          <a:ext cx="964455" cy="273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233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264222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273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xmlns="" id="{FB5C0159-01B3-41D5-9AB2-87CFD21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82593"/>
              </p:ext>
            </p:extLst>
          </p:nvPr>
        </p:nvGraphicFramePr>
        <p:xfrm>
          <a:off x="6199247" y="3675320"/>
          <a:ext cx="964455" cy="273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233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264222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273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xmlns="" id="{21647DE2-70E7-41E2-97C0-7BA8F6F7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26953"/>
              </p:ext>
            </p:extLst>
          </p:nvPr>
        </p:nvGraphicFramePr>
        <p:xfrm>
          <a:off x="3318720" y="4366477"/>
          <a:ext cx="1092345" cy="2869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742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686861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202742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xmlns="" id="{A30E746A-8A00-480B-BA05-23CFC0A23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717"/>
              </p:ext>
            </p:extLst>
          </p:nvPr>
        </p:nvGraphicFramePr>
        <p:xfrm>
          <a:off x="4851343" y="4366477"/>
          <a:ext cx="1092345" cy="2869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742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686861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202742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6" name="표 10">
            <a:extLst>
              <a:ext uri="{FF2B5EF4-FFF2-40B4-BE49-F238E27FC236}">
                <a16:creationId xmlns:a16="http://schemas.microsoft.com/office/drawing/2014/main" xmlns="" id="{E0B66952-0165-410D-9CBC-2BDAC783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4064"/>
              </p:ext>
            </p:extLst>
          </p:nvPr>
        </p:nvGraphicFramePr>
        <p:xfrm>
          <a:off x="6405307" y="4366477"/>
          <a:ext cx="1092345" cy="2869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742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686861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202742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0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xmlns="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814B6C-3FF8-4E66-8718-BE8B5F9DD995}"/>
              </a:ext>
            </a:extLst>
          </p:cNvPr>
          <p:cNvSpPr txBox="1"/>
          <p:nvPr/>
        </p:nvSpPr>
        <p:spPr>
          <a:xfrm>
            <a:off x="2805172" y="2971065"/>
            <a:ext cx="1859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2F34CFD3-0E55-42F2-AFFA-5BAB89522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20169"/>
              </p:ext>
            </p:extLst>
          </p:nvPr>
        </p:nvGraphicFramePr>
        <p:xfrm>
          <a:off x="425787" y="3473808"/>
          <a:ext cx="4563192" cy="32022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1596">
                  <a:extLst>
                    <a:ext uri="{9D8B030D-6E8A-4147-A177-3AD203B41FA5}">
                      <a16:colId xmlns:a16="http://schemas.microsoft.com/office/drawing/2014/main" xmlns="" val="107667662"/>
                    </a:ext>
                  </a:extLst>
                </a:gridCol>
                <a:gridCol w="2281596">
                  <a:extLst>
                    <a:ext uri="{9D8B030D-6E8A-4147-A177-3AD203B41FA5}">
                      <a16:colId xmlns:a16="http://schemas.microsoft.com/office/drawing/2014/main" xmlns="" val="2015552464"/>
                    </a:ext>
                  </a:extLst>
                </a:gridCol>
              </a:tblGrid>
              <a:tr h="354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7164256"/>
                  </a:ext>
                </a:extLst>
              </a:tr>
              <a:tr h="28479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발행한 승차권이 없습니다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34127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48386C0-2F47-4566-8138-1E23E439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1" y="2858681"/>
            <a:ext cx="1296394" cy="6006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F4337E5-F5C5-4F07-9715-14729FD0FD78}"/>
              </a:ext>
            </a:extLst>
          </p:cNvPr>
          <p:cNvSpPr/>
          <p:nvPr/>
        </p:nvSpPr>
        <p:spPr>
          <a:xfrm>
            <a:off x="370478" y="2851994"/>
            <a:ext cx="5578132" cy="3861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B7439DC-43B4-44CE-A945-6079538D53D0}"/>
              </a:ext>
            </a:extLst>
          </p:cNvPr>
          <p:cNvSpPr/>
          <p:nvPr/>
        </p:nvSpPr>
        <p:spPr>
          <a:xfrm>
            <a:off x="4983716" y="3468003"/>
            <a:ext cx="959159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D383B6C-72EE-47F3-98A3-9251CCE558D0}"/>
              </a:ext>
            </a:extLst>
          </p:cNvPr>
          <p:cNvSpPr/>
          <p:nvPr/>
        </p:nvSpPr>
        <p:spPr>
          <a:xfrm>
            <a:off x="4985664" y="3758971"/>
            <a:ext cx="957212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C8D0802-4334-466D-B692-37D2F72C92A1}"/>
              </a:ext>
            </a:extLst>
          </p:cNvPr>
          <p:cNvSpPr/>
          <p:nvPr/>
        </p:nvSpPr>
        <p:spPr>
          <a:xfrm>
            <a:off x="4985662" y="4045237"/>
            <a:ext cx="957213" cy="274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E5F975A-E7E6-4E10-958B-01B69BB8B04A}"/>
              </a:ext>
            </a:extLst>
          </p:cNvPr>
          <p:cNvSpPr txBox="1"/>
          <p:nvPr/>
        </p:nvSpPr>
        <p:spPr>
          <a:xfrm>
            <a:off x="8608388" y="2971065"/>
            <a:ext cx="1859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3" name="표 7">
            <a:extLst>
              <a:ext uri="{FF2B5EF4-FFF2-40B4-BE49-F238E27FC236}">
                <a16:creationId xmlns:a16="http://schemas.microsoft.com/office/drawing/2014/main" xmlns="" id="{98A1857F-40A0-4216-825A-0316A062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99391"/>
              </p:ext>
            </p:extLst>
          </p:nvPr>
        </p:nvGraphicFramePr>
        <p:xfrm>
          <a:off x="6229003" y="3473807"/>
          <a:ext cx="4563192" cy="3096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1596">
                  <a:extLst>
                    <a:ext uri="{9D8B030D-6E8A-4147-A177-3AD203B41FA5}">
                      <a16:colId xmlns:a16="http://schemas.microsoft.com/office/drawing/2014/main" xmlns="" val="107667662"/>
                    </a:ext>
                  </a:extLst>
                </a:gridCol>
                <a:gridCol w="2281596">
                  <a:extLst>
                    <a:ext uri="{9D8B030D-6E8A-4147-A177-3AD203B41FA5}">
                      <a16:colId xmlns:a16="http://schemas.microsoft.com/office/drawing/2014/main" xmlns="" val="2015552464"/>
                    </a:ext>
                  </a:extLst>
                </a:gridCol>
              </a:tblGrid>
              <a:tr h="35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7164256"/>
                  </a:ext>
                </a:extLst>
              </a:tr>
              <a:tr h="43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3412708"/>
                  </a:ext>
                </a:extLst>
              </a:tr>
              <a:tr h="4479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181751"/>
                  </a:ext>
                </a:extLst>
              </a:tr>
              <a:tr h="185931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7676011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33C4DDD5-36CC-45A6-A862-5DB69C09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87" y="2858681"/>
            <a:ext cx="1296394" cy="60060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35A94E5-CEA5-4906-95EB-AE036701634A}"/>
              </a:ext>
            </a:extLst>
          </p:cNvPr>
          <p:cNvSpPr/>
          <p:nvPr/>
        </p:nvSpPr>
        <p:spPr>
          <a:xfrm>
            <a:off x="6173694" y="2851994"/>
            <a:ext cx="5578132" cy="3861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C817459-ACE2-4B1F-86AB-F9126A98B7D7}"/>
              </a:ext>
            </a:extLst>
          </p:cNvPr>
          <p:cNvSpPr/>
          <p:nvPr/>
        </p:nvSpPr>
        <p:spPr>
          <a:xfrm>
            <a:off x="10786932" y="3468003"/>
            <a:ext cx="959159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49493E7-866F-4C7A-81F6-1833CB67B213}"/>
              </a:ext>
            </a:extLst>
          </p:cNvPr>
          <p:cNvSpPr/>
          <p:nvPr/>
        </p:nvSpPr>
        <p:spPr>
          <a:xfrm>
            <a:off x="10788880" y="3758971"/>
            <a:ext cx="957212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BB9F99A-D161-4DBE-B5DE-AB644DE99D34}"/>
              </a:ext>
            </a:extLst>
          </p:cNvPr>
          <p:cNvSpPr/>
          <p:nvPr/>
        </p:nvSpPr>
        <p:spPr>
          <a:xfrm>
            <a:off x="10788878" y="4045237"/>
            <a:ext cx="957213" cy="274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</p:spTree>
    <p:extLst>
      <p:ext uri="{BB962C8B-B14F-4D97-AF65-F5344CB8AC3E}">
        <p14:creationId xmlns:p14="http://schemas.microsoft.com/office/powerpoint/2010/main" val="15819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xmlns="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1B2414C-790C-48B3-99E9-0DC92742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56037"/>
              </p:ext>
            </p:extLst>
          </p:nvPr>
        </p:nvGraphicFramePr>
        <p:xfrm>
          <a:off x="3396000" y="2755844"/>
          <a:ext cx="54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01">
                  <a:extLst>
                    <a:ext uri="{9D8B030D-6E8A-4147-A177-3AD203B41FA5}">
                      <a16:colId xmlns:a16="http://schemas.microsoft.com/office/drawing/2014/main" xmlns="" val="2386657572"/>
                    </a:ext>
                  </a:extLst>
                </a:gridCol>
                <a:gridCol w="1243899">
                  <a:extLst>
                    <a:ext uri="{9D8B030D-6E8A-4147-A177-3AD203B41FA5}">
                      <a16:colId xmlns:a16="http://schemas.microsoft.com/office/drawing/2014/main" xmlns="" val="4083065442"/>
                    </a:ext>
                  </a:extLst>
                </a:gridCol>
                <a:gridCol w="260916">
                  <a:extLst>
                    <a:ext uri="{9D8B030D-6E8A-4147-A177-3AD203B41FA5}">
                      <a16:colId xmlns:a16="http://schemas.microsoft.com/office/drawing/2014/main" xmlns="" val="1590782492"/>
                    </a:ext>
                  </a:extLst>
                </a:gridCol>
                <a:gridCol w="639083">
                  <a:extLst>
                    <a:ext uri="{9D8B030D-6E8A-4147-A177-3AD203B41FA5}">
                      <a16:colId xmlns:a16="http://schemas.microsoft.com/office/drawing/2014/main" xmlns="" val="3241232831"/>
                    </a:ext>
                  </a:extLst>
                </a:gridCol>
                <a:gridCol w="603784">
                  <a:extLst>
                    <a:ext uri="{9D8B030D-6E8A-4147-A177-3AD203B41FA5}">
                      <a16:colId xmlns:a16="http://schemas.microsoft.com/office/drawing/2014/main" xmlns="" val="2435956196"/>
                    </a:ext>
                  </a:extLst>
                </a:gridCol>
                <a:gridCol w="296216">
                  <a:extLst>
                    <a:ext uri="{9D8B030D-6E8A-4147-A177-3AD203B41FA5}">
                      <a16:colId xmlns:a16="http://schemas.microsoft.com/office/drawing/2014/main" xmlns="" val="3530580508"/>
                    </a:ext>
                  </a:extLst>
                </a:gridCol>
                <a:gridCol w="1247615">
                  <a:extLst>
                    <a:ext uri="{9D8B030D-6E8A-4147-A177-3AD203B41FA5}">
                      <a16:colId xmlns:a16="http://schemas.microsoft.com/office/drawing/2014/main" xmlns="" val="154686974"/>
                    </a:ext>
                  </a:extLst>
                </a:gridCol>
                <a:gridCol w="552386">
                  <a:extLst>
                    <a:ext uri="{9D8B030D-6E8A-4147-A177-3AD203B41FA5}">
                      <a16:colId xmlns:a16="http://schemas.microsoft.com/office/drawing/2014/main" xmlns="" val="1514467867"/>
                    </a:ext>
                  </a:extLst>
                </a:gridCol>
              </a:tblGrid>
              <a:tr h="40000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3292843"/>
                  </a:ext>
                </a:extLst>
              </a:tr>
              <a:tr h="40000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047824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6121530"/>
                  </a:ext>
                </a:extLst>
              </a:tr>
              <a:tr h="400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05:05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06:35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2134245"/>
                  </a:ext>
                </a:extLst>
              </a:tr>
              <a:tr h="40000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KTX 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산천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1597697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739193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00, 00, 00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3,000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844550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유효날짜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만기날짜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9028511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2020.11.30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2020.12.09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15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2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6" y="2426733"/>
            <a:ext cx="444817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A697C2E-DA85-4400-BC23-D31124415A54}"/>
              </a:ext>
            </a:extLst>
          </p:cNvPr>
          <p:cNvSpPr txBox="1"/>
          <p:nvPr/>
        </p:nvSpPr>
        <p:spPr>
          <a:xfrm>
            <a:off x="3242483" y="2057401"/>
            <a:ext cx="2201834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테이블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856FC5-D020-47A6-9DA5-A3EB6BE9BEF7}"/>
              </a:ext>
            </a:extLst>
          </p:cNvPr>
          <p:cNvSpPr txBox="1"/>
          <p:nvPr/>
        </p:nvSpPr>
        <p:spPr>
          <a:xfrm>
            <a:off x="1944710" y="4170879"/>
            <a:ext cx="182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정보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7FFC3D-B8CD-48AC-B925-59A8784E2552}"/>
              </a:ext>
            </a:extLst>
          </p:cNvPr>
          <p:cNvSpPr txBox="1"/>
          <p:nvPr/>
        </p:nvSpPr>
        <p:spPr>
          <a:xfrm>
            <a:off x="4972046" y="6259446"/>
            <a:ext cx="2162177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티켓 테이블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1934E9-DC69-428F-8DBA-509350978D0A}"/>
              </a:ext>
            </a:extLst>
          </p:cNvPr>
          <p:cNvSpPr txBox="1"/>
          <p:nvPr/>
        </p:nvSpPr>
        <p:spPr>
          <a:xfrm>
            <a:off x="8113692" y="3950465"/>
            <a:ext cx="1313644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요금 테이블</a:t>
            </a:r>
          </a:p>
        </p:txBody>
      </p:sp>
    </p:spTree>
    <p:extLst>
      <p:ext uri="{BB962C8B-B14F-4D97-AF65-F5344CB8AC3E}">
        <p14:creationId xmlns:p14="http://schemas.microsoft.com/office/powerpoint/2010/main" val="193790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CE5321EC-7E91-4224-8F3F-B12331B5CA1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35082"/>
          <a:ext cx="8216900" cy="327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xmlns="" val="4195148219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xmlns="" val="1289355730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xmlns="" val="428314179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xmlns="" val="950064612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xmlns="" val="3734129081"/>
                    </a:ext>
                  </a:extLst>
                </a:gridCol>
              </a:tblGrid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279705563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API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71322900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5681313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66441492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디버깅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43985384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문서 작업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948753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5C11C6D9-84D7-4B68-9771-3C04E09307C0}"/>
              </a:ext>
            </a:extLst>
          </p:cNvPr>
          <p:cNvSpPr/>
          <p:nvPr/>
        </p:nvSpPr>
        <p:spPr>
          <a:xfrm>
            <a:off x="3740150" y="3246130"/>
            <a:ext cx="23558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D4486C86-CF19-45F5-8107-DDE00562DFD4}"/>
              </a:ext>
            </a:extLst>
          </p:cNvPr>
          <p:cNvSpPr/>
          <p:nvPr/>
        </p:nvSpPr>
        <p:spPr>
          <a:xfrm>
            <a:off x="3749675" y="3779530"/>
            <a:ext cx="30988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F8C0F45F-2834-48DE-A50F-D09A6D94B67D}"/>
              </a:ext>
            </a:extLst>
          </p:cNvPr>
          <p:cNvSpPr/>
          <p:nvPr/>
        </p:nvSpPr>
        <p:spPr>
          <a:xfrm>
            <a:off x="3749676" y="4342924"/>
            <a:ext cx="4775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93BD7CF1-82CD-496E-8272-BA01C741CE8E}"/>
              </a:ext>
            </a:extLst>
          </p:cNvPr>
          <p:cNvSpPr/>
          <p:nvPr/>
        </p:nvSpPr>
        <p:spPr>
          <a:xfrm>
            <a:off x="7007225" y="4895850"/>
            <a:ext cx="3124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A375DDD9-4D19-443A-8C9A-35E4EDCE8594}"/>
              </a:ext>
            </a:extLst>
          </p:cNvPr>
          <p:cNvSpPr/>
          <p:nvPr/>
        </p:nvSpPr>
        <p:spPr>
          <a:xfrm>
            <a:off x="8651875" y="5391389"/>
            <a:ext cx="14795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프로그램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자바를 이용한 기차 예매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1AD1C7-08BF-4A7F-86B2-D6A841D3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35" y="2194560"/>
            <a:ext cx="2982758" cy="40241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D0DE7B-6ACD-4F61-A099-CB90B1413966}"/>
              </a:ext>
            </a:extLst>
          </p:cNvPr>
          <p:cNvSpPr txBox="1"/>
          <p:nvPr/>
        </p:nvSpPr>
        <p:spPr>
          <a:xfrm>
            <a:off x="6446334" y="6218686"/>
            <a:ext cx="2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코레일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 시작 화면</a:t>
            </a:r>
          </a:p>
        </p:txBody>
      </p:sp>
    </p:spTree>
    <p:extLst>
      <p:ext uri="{BB962C8B-B14F-4D97-AF65-F5344CB8AC3E}">
        <p14:creationId xmlns:p14="http://schemas.microsoft.com/office/powerpoint/2010/main" val="19782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동기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평소 기차를 자주 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OOP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개념 다지기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실력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실력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08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OS : Windows 10 64bit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IDE : Eclipse 4.16.0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JAVA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DBMS : Oracle Database 11g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Tool : AWT, Swing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 API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국토교통부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78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ECAA62B-75D5-49B5-B752-079E72A949D0}"/>
              </a:ext>
            </a:extLst>
          </p:cNvPr>
          <p:cNvSpPr/>
          <p:nvPr/>
        </p:nvSpPr>
        <p:spPr>
          <a:xfrm>
            <a:off x="2895601" y="2331719"/>
            <a:ext cx="680207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760900A-5E7D-48C8-A6B0-1FBA118307B6}"/>
              </a:ext>
            </a:extLst>
          </p:cNvPr>
          <p:cNvSpPr/>
          <p:nvPr/>
        </p:nvSpPr>
        <p:spPr>
          <a:xfrm>
            <a:off x="5472322" y="4457700"/>
            <a:ext cx="1223010" cy="2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FE51907-01A9-48BB-9DBC-05319A2A0903}"/>
              </a:ext>
            </a:extLst>
          </p:cNvPr>
          <p:cNvSpPr/>
          <p:nvPr/>
        </p:nvSpPr>
        <p:spPr>
          <a:xfrm>
            <a:off x="5472322" y="4905375"/>
            <a:ext cx="1223010" cy="2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B66BF40-4DC9-4996-AB13-8B851C9E5F49}"/>
              </a:ext>
            </a:extLst>
          </p:cNvPr>
          <p:cNvSpPr/>
          <p:nvPr/>
        </p:nvSpPr>
        <p:spPr>
          <a:xfrm>
            <a:off x="6915151" y="4457699"/>
            <a:ext cx="811530" cy="733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E25E96F-5BB1-41E7-BBBF-C6AA736E1B00}"/>
              </a:ext>
            </a:extLst>
          </p:cNvPr>
          <p:cNvSpPr txBox="1"/>
          <p:nvPr/>
        </p:nvSpPr>
        <p:spPr>
          <a:xfrm>
            <a:off x="4620597" y="441590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ID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30AD887-0D54-4F45-B857-812C94248538}"/>
              </a:ext>
            </a:extLst>
          </p:cNvPr>
          <p:cNvSpPr txBox="1"/>
          <p:nvPr/>
        </p:nvSpPr>
        <p:spPr>
          <a:xfrm>
            <a:off x="4620597" y="4824411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PW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4858FF4-17C5-488D-86CA-D63AD335D27D}"/>
              </a:ext>
            </a:extLst>
          </p:cNvPr>
          <p:cNvSpPr/>
          <p:nvPr/>
        </p:nvSpPr>
        <p:spPr>
          <a:xfrm>
            <a:off x="5532120" y="5567744"/>
            <a:ext cx="1223010" cy="3758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79000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E870D6-3960-445A-8CE2-27E80D46A8A8}"/>
              </a:ext>
            </a:extLst>
          </p:cNvPr>
          <p:cNvSpPr txBox="1"/>
          <p:nvPr/>
        </p:nvSpPr>
        <p:spPr>
          <a:xfrm>
            <a:off x="5676322" y="2736919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xmlns="" id="{7705F207-3732-4195-9B8D-15FE265CC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28974"/>
              </p:ext>
            </p:extLst>
          </p:nvPr>
        </p:nvGraphicFramePr>
        <p:xfrm>
          <a:off x="3288548" y="3229835"/>
          <a:ext cx="4683763" cy="3176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1882">
                  <a:extLst>
                    <a:ext uri="{9D8B030D-6E8A-4147-A177-3AD203B41FA5}">
                      <a16:colId xmlns:a16="http://schemas.microsoft.com/office/drawing/2014/main" xmlns="" val="107667662"/>
                    </a:ext>
                  </a:extLst>
                </a:gridCol>
                <a:gridCol w="2341881">
                  <a:extLst>
                    <a:ext uri="{9D8B030D-6E8A-4147-A177-3AD203B41FA5}">
                      <a16:colId xmlns:a16="http://schemas.microsoft.com/office/drawing/2014/main" xmlns="" val="1487680637"/>
                    </a:ext>
                  </a:extLst>
                </a:gridCol>
              </a:tblGrid>
              <a:tr h="344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왕복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0057414"/>
                  </a:ext>
                </a:extLst>
              </a:tr>
              <a:tr h="244043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51073"/>
                  </a:ext>
                </a:extLst>
              </a:tr>
              <a:tr h="391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814545869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ECC4DCF1-A29E-4AC5-9BE9-886C1C9C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39" y="2542797"/>
            <a:ext cx="1402081" cy="64957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C3B8BAE-BADD-4E84-8894-74BDAC9DA8C9}"/>
              </a:ext>
            </a:extLst>
          </p:cNvPr>
          <p:cNvSpPr/>
          <p:nvPr/>
        </p:nvSpPr>
        <p:spPr>
          <a:xfrm>
            <a:off x="3233239" y="2580263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CAFE085-FE1B-4ABC-9D80-C2FF8A3E6D4A}"/>
              </a:ext>
            </a:extLst>
          </p:cNvPr>
          <p:cNvSpPr/>
          <p:nvPr/>
        </p:nvSpPr>
        <p:spPr>
          <a:xfrm>
            <a:off x="7972311" y="3229835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5738351-AE8A-4B13-B8A3-C92925D5F9C4}"/>
              </a:ext>
            </a:extLst>
          </p:cNvPr>
          <p:cNvSpPr/>
          <p:nvPr/>
        </p:nvSpPr>
        <p:spPr>
          <a:xfrm>
            <a:off x="7974258" y="3520803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6705A6C-735E-4177-8611-DBE1A396A075}"/>
              </a:ext>
            </a:extLst>
          </p:cNvPr>
          <p:cNvSpPr/>
          <p:nvPr/>
        </p:nvSpPr>
        <p:spPr>
          <a:xfrm>
            <a:off x="7974257" y="3807069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</p:spTree>
    <p:extLst>
      <p:ext uri="{BB962C8B-B14F-4D97-AF65-F5344CB8AC3E}">
        <p14:creationId xmlns:p14="http://schemas.microsoft.com/office/powerpoint/2010/main" val="398930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188EB4-90D7-492F-9909-90CB7FE3EA8A}"/>
              </a:ext>
            </a:extLst>
          </p:cNvPr>
          <p:cNvSpPr txBox="1"/>
          <p:nvPr/>
        </p:nvSpPr>
        <p:spPr>
          <a:xfrm>
            <a:off x="6273973" y="2762086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8EC54993-0105-412E-8FB7-9AF8E0F7C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03916"/>
              </p:ext>
            </p:extLst>
          </p:nvPr>
        </p:nvGraphicFramePr>
        <p:xfrm>
          <a:off x="3886199" y="3255002"/>
          <a:ext cx="4683763" cy="33257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254">
                  <a:extLst>
                    <a:ext uri="{9D8B030D-6E8A-4147-A177-3AD203B41FA5}">
                      <a16:colId xmlns:a16="http://schemas.microsoft.com/office/drawing/2014/main" xmlns="" val="107667662"/>
                    </a:ext>
                  </a:extLst>
                </a:gridCol>
                <a:gridCol w="780628">
                  <a:extLst>
                    <a:ext uri="{9D8B030D-6E8A-4147-A177-3AD203B41FA5}">
                      <a16:colId xmlns:a16="http://schemas.microsoft.com/office/drawing/2014/main" xmlns="" val="3419335263"/>
                    </a:ext>
                  </a:extLst>
                </a:gridCol>
                <a:gridCol w="780627">
                  <a:extLst>
                    <a:ext uri="{9D8B030D-6E8A-4147-A177-3AD203B41FA5}">
                      <a16:colId xmlns:a16="http://schemas.microsoft.com/office/drawing/2014/main" xmlns="" val="1487680637"/>
                    </a:ext>
                  </a:extLst>
                </a:gridCol>
                <a:gridCol w="1561254">
                  <a:extLst>
                    <a:ext uri="{9D8B030D-6E8A-4147-A177-3AD203B41FA5}">
                      <a16:colId xmlns:a16="http://schemas.microsoft.com/office/drawing/2014/main" xmlns="" val="1993010660"/>
                    </a:ext>
                  </a:extLst>
                </a:gridCol>
              </a:tblGrid>
              <a:tr h="3468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왕복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0057414"/>
                  </a:ext>
                </a:extLst>
              </a:tr>
              <a:tr h="268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 착 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51073"/>
                  </a:ext>
                </a:extLst>
              </a:tr>
              <a:tr h="26878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3726510"/>
                  </a:ext>
                </a:extLst>
              </a:tr>
              <a:tr h="2538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047202"/>
                  </a:ext>
                </a:extLst>
              </a:tr>
              <a:tr h="25385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824605"/>
                  </a:ext>
                </a:extLst>
              </a:tr>
              <a:tr h="2538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 객 인 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704978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어린이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5156824"/>
                  </a:ext>
                </a:extLst>
              </a:tr>
              <a:tr h="246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327631"/>
                  </a:ext>
                </a:extLst>
              </a:tr>
              <a:tr h="28246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3729404"/>
                  </a:ext>
                </a:extLst>
              </a:tr>
              <a:tr h="398107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0720200"/>
                  </a:ext>
                </a:extLst>
              </a:tr>
              <a:tr h="4466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4545869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1C7A3F6-86EE-45FB-BEB0-916C30FA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890" y="2567964"/>
            <a:ext cx="1402081" cy="6495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5B40157-17C5-4582-922E-A09BE14A568F}"/>
              </a:ext>
            </a:extLst>
          </p:cNvPr>
          <p:cNvSpPr/>
          <p:nvPr/>
        </p:nvSpPr>
        <p:spPr>
          <a:xfrm>
            <a:off x="3830890" y="2605430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CB32B52-DF23-4C04-A70F-A29ACC6EC8A1}"/>
              </a:ext>
            </a:extLst>
          </p:cNvPr>
          <p:cNvSpPr/>
          <p:nvPr/>
        </p:nvSpPr>
        <p:spPr>
          <a:xfrm>
            <a:off x="8569962" y="3255002"/>
            <a:ext cx="984503" cy="286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E22B29F-8C8A-4D8A-BD33-5016DD51D777}"/>
              </a:ext>
            </a:extLst>
          </p:cNvPr>
          <p:cNvSpPr/>
          <p:nvPr/>
        </p:nvSpPr>
        <p:spPr>
          <a:xfrm>
            <a:off x="8571909" y="3545970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1D4B95F-1192-4B4A-922D-38847D004B56}"/>
              </a:ext>
            </a:extLst>
          </p:cNvPr>
          <p:cNvSpPr/>
          <p:nvPr/>
        </p:nvSpPr>
        <p:spPr>
          <a:xfrm>
            <a:off x="8571908" y="3832236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xmlns="" id="{F6B0E67D-AD03-45F0-A684-8577807C149A}"/>
              </a:ext>
            </a:extLst>
          </p:cNvPr>
          <p:cNvGraphicFramePr>
            <a:graphicFrameLocks noGrp="1"/>
          </p:cNvGraphicFramePr>
          <p:nvPr/>
        </p:nvGraphicFramePr>
        <p:xfrm>
          <a:off x="4608200" y="3941253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xmlns="" id="{4D527045-138D-41FD-99ED-EBD106D4349D}"/>
              </a:ext>
            </a:extLst>
          </p:cNvPr>
          <p:cNvGraphicFramePr>
            <a:graphicFrameLocks noGrp="1"/>
          </p:cNvGraphicFramePr>
          <p:nvPr/>
        </p:nvGraphicFramePr>
        <p:xfrm>
          <a:off x="6931733" y="3942905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23" name="표 10">
            <a:extLst>
              <a:ext uri="{FF2B5EF4-FFF2-40B4-BE49-F238E27FC236}">
                <a16:creationId xmlns:a16="http://schemas.microsoft.com/office/drawing/2014/main" xmlns="" id="{84543BB0-7F9F-4C9F-A8CB-668C34810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70476"/>
              </p:ext>
            </p:extLst>
          </p:nvPr>
        </p:nvGraphicFramePr>
        <p:xfrm>
          <a:off x="4178153" y="4456249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xmlns="" id="{D60CA312-30D0-4688-A936-8763DD844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05888"/>
              </p:ext>
            </p:extLst>
          </p:nvPr>
        </p:nvGraphicFramePr>
        <p:xfrm>
          <a:off x="5732117" y="4456249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xmlns="" id="{538D1CA8-8974-4376-81CA-1672A30D8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44035"/>
              </p:ext>
            </p:extLst>
          </p:nvPr>
        </p:nvGraphicFramePr>
        <p:xfrm>
          <a:off x="7286081" y="4456249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xmlns="" id="{21845E86-FAC2-4961-9E5F-05815E30F222}"/>
              </a:ext>
            </a:extLst>
          </p:cNvPr>
          <p:cNvSpPr/>
          <p:nvPr/>
        </p:nvSpPr>
        <p:spPr>
          <a:xfrm>
            <a:off x="1493521" y="3672840"/>
            <a:ext cx="1373866" cy="399495"/>
          </a:xfrm>
          <a:prstGeom prst="wedgeRoundRectCallout">
            <a:avLst>
              <a:gd name="adj1" fmla="val 176286"/>
              <a:gd name="adj2" fmla="val 44739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JComboBox</a:t>
            </a:r>
            <a:endParaRPr lang="ko-KR" altLang="en-US" sz="16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말풍선: 모서리가 둥근 사각형 42">
            <a:extLst>
              <a:ext uri="{FF2B5EF4-FFF2-40B4-BE49-F238E27FC236}">
                <a16:creationId xmlns:a16="http://schemas.microsoft.com/office/drawing/2014/main" xmlns="" id="{44DDA311-1B94-4ABC-95AA-2CFCE0B21B8F}"/>
              </a:ext>
            </a:extLst>
          </p:cNvPr>
          <p:cNvSpPr/>
          <p:nvPr/>
        </p:nvSpPr>
        <p:spPr>
          <a:xfrm>
            <a:off x="1493521" y="4373998"/>
            <a:ext cx="1373866" cy="399495"/>
          </a:xfrm>
          <a:prstGeom prst="wedgeRoundRectCallout">
            <a:avLst>
              <a:gd name="adj1" fmla="val 142351"/>
              <a:gd name="adj2" fmla="val -741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JButton</a:t>
            </a:r>
            <a:endParaRPr lang="ko-KR" altLang="en-US" sz="16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xmlns="" id="{2981359F-C1A0-4756-89E3-357D37EE60D9}"/>
              </a:ext>
            </a:extLst>
          </p:cNvPr>
          <p:cNvSpPr/>
          <p:nvPr/>
        </p:nvSpPr>
        <p:spPr>
          <a:xfrm>
            <a:off x="1493521" y="4869180"/>
            <a:ext cx="1373866" cy="399495"/>
          </a:xfrm>
          <a:prstGeom prst="wedgeRoundRectCallout">
            <a:avLst>
              <a:gd name="adj1" fmla="val 175534"/>
              <a:gd name="adj2" fmla="val -10253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JTextField</a:t>
            </a:r>
            <a:endParaRPr lang="ko-KR" altLang="en-US" sz="16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0" name="표 10">
            <a:extLst>
              <a:ext uri="{FF2B5EF4-FFF2-40B4-BE49-F238E27FC236}">
                <a16:creationId xmlns:a16="http://schemas.microsoft.com/office/drawing/2014/main" xmlns="" id="{8AAE0DCD-03B2-4A83-8CBB-2C5A8D390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37920"/>
              </p:ext>
            </p:extLst>
          </p:nvPr>
        </p:nvGraphicFramePr>
        <p:xfrm>
          <a:off x="4178153" y="5523048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31" name="표 10">
            <a:extLst>
              <a:ext uri="{FF2B5EF4-FFF2-40B4-BE49-F238E27FC236}">
                <a16:creationId xmlns:a16="http://schemas.microsoft.com/office/drawing/2014/main" xmlns="" id="{793EA780-0403-40D6-8557-2ADA82CBF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1522"/>
              </p:ext>
            </p:extLst>
          </p:nvPr>
        </p:nvGraphicFramePr>
        <p:xfrm>
          <a:off x="5758510" y="5521772"/>
          <a:ext cx="930258" cy="1730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3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32" name="표 10">
            <a:extLst>
              <a:ext uri="{FF2B5EF4-FFF2-40B4-BE49-F238E27FC236}">
                <a16:creationId xmlns:a16="http://schemas.microsoft.com/office/drawing/2014/main" xmlns="" id="{538FDE81-E220-4E0A-8528-C3FAEA7D2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21176"/>
              </p:ext>
            </p:extLst>
          </p:nvPr>
        </p:nvGraphicFramePr>
        <p:xfrm>
          <a:off x="7289688" y="5523048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78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14F800B-9B1A-4561-8FEE-E6438369C215}"/>
              </a:ext>
            </a:extLst>
          </p:cNvPr>
          <p:cNvSpPr txBox="1"/>
          <p:nvPr/>
        </p:nvSpPr>
        <p:spPr>
          <a:xfrm>
            <a:off x="5569297" y="2770475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4" name="표 7">
            <a:extLst>
              <a:ext uri="{FF2B5EF4-FFF2-40B4-BE49-F238E27FC236}">
                <a16:creationId xmlns:a16="http://schemas.microsoft.com/office/drawing/2014/main" xmlns="" id="{F5DEFE4D-6BB4-4DAC-8BF2-8B2D1753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93772"/>
              </p:ext>
            </p:extLst>
          </p:nvPr>
        </p:nvGraphicFramePr>
        <p:xfrm>
          <a:off x="3181523" y="3263391"/>
          <a:ext cx="4683763" cy="3341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254">
                  <a:extLst>
                    <a:ext uri="{9D8B030D-6E8A-4147-A177-3AD203B41FA5}">
                      <a16:colId xmlns:a16="http://schemas.microsoft.com/office/drawing/2014/main" xmlns="" val="107667662"/>
                    </a:ext>
                  </a:extLst>
                </a:gridCol>
                <a:gridCol w="780628">
                  <a:extLst>
                    <a:ext uri="{9D8B030D-6E8A-4147-A177-3AD203B41FA5}">
                      <a16:colId xmlns:a16="http://schemas.microsoft.com/office/drawing/2014/main" xmlns="" val="3419335263"/>
                    </a:ext>
                  </a:extLst>
                </a:gridCol>
                <a:gridCol w="780627">
                  <a:extLst>
                    <a:ext uri="{9D8B030D-6E8A-4147-A177-3AD203B41FA5}">
                      <a16:colId xmlns:a16="http://schemas.microsoft.com/office/drawing/2014/main" xmlns="" val="1487680637"/>
                    </a:ext>
                  </a:extLst>
                </a:gridCol>
                <a:gridCol w="1561254">
                  <a:extLst>
                    <a:ext uri="{9D8B030D-6E8A-4147-A177-3AD203B41FA5}">
                      <a16:colId xmlns:a16="http://schemas.microsoft.com/office/drawing/2014/main" xmlns="" val="1993010660"/>
                    </a:ext>
                  </a:extLst>
                </a:gridCol>
              </a:tblGrid>
              <a:tr h="3620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왕복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0057414"/>
                  </a:ext>
                </a:extLst>
              </a:tr>
              <a:tr h="258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 착 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51073"/>
                  </a:ext>
                </a:extLst>
              </a:tr>
              <a:tr h="2505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3726510"/>
                  </a:ext>
                </a:extLst>
              </a:tr>
              <a:tr h="2217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047202"/>
                  </a:ext>
                </a:extLst>
              </a:tr>
              <a:tr h="18076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824605"/>
                  </a:ext>
                </a:extLst>
              </a:tr>
              <a:tr h="1807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 착 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2823299"/>
                  </a:ext>
                </a:extLst>
              </a:tr>
              <a:tr h="18076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002163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 객 인 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70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어린이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5156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327631"/>
                  </a:ext>
                </a:extLst>
              </a:tr>
              <a:tr h="13102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3729404"/>
                  </a:ext>
                </a:extLst>
              </a:tr>
              <a:tr h="4111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4545869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641BAEF2-D946-40FF-938A-26928EA7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14" y="2576353"/>
            <a:ext cx="1402081" cy="64957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A7B0BD0-A163-425F-8E81-067759156729}"/>
              </a:ext>
            </a:extLst>
          </p:cNvPr>
          <p:cNvSpPr/>
          <p:nvPr/>
        </p:nvSpPr>
        <p:spPr>
          <a:xfrm>
            <a:off x="3126214" y="2613819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F289825-58D5-4B8E-B868-642688F005C8}"/>
              </a:ext>
            </a:extLst>
          </p:cNvPr>
          <p:cNvSpPr/>
          <p:nvPr/>
        </p:nvSpPr>
        <p:spPr>
          <a:xfrm>
            <a:off x="7865286" y="3263391"/>
            <a:ext cx="984503" cy="286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CF3BF1B-F81A-4D94-8503-8A9E0F0C60E2}"/>
              </a:ext>
            </a:extLst>
          </p:cNvPr>
          <p:cNvSpPr/>
          <p:nvPr/>
        </p:nvSpPr>
        <p:spPr>
          <a:xfrm>
            <a:off x="7867233" y="3554359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1AEEE36-37F5-49A9-8084-44C7C665980C}"/>
              </a:ext>
            </a:extLst>
          </p:cNvPr>
          <p:cNvSpPr/>
          <p:nvPr/>
        </p:nvSpPr>
        <p:spPr>
          <a:xfrm>
            <a:off x="7867232" y="3840625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xmlns="" id="{3ACF9867-768A-4FB4-9F26-E2925A08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34962"/>
              </p:ext>
            </p:extLst>
          </p:nvPr>
        </p:nvGraphicFramePr>
        <p:xfrm>
          <a:off x="3903524" y="3949642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xmlns="" id="{FB5C0159-01B3-41D5-9AB2-87CFD21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82310"/>
              </p:ext>
            </p:extLst>
          </p:nvPr>
        </p:nvGraphicFramePr>
        <p:xfrm>
          <a:off x="6227057" y="3951294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xmlns="" id="{21647DE2-70E7-41E2-97C0-7BA8F6F7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99185"/>
              </p:ext>
            </p:extLst>
          </p:nvPr>
        </p:nvGraphicFramePr>
        <p:xfrm>
          <a:off x="3439921" y="4473027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xmlns="" id="{A30E746A-8A00-480B-BA05-23CFC0A23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52735"/>
              </p:ext>
            </p:extLst>
          </p:nvPr>
        </p:nvGraphicFramePr>
        <p:xfrm>
          <a:off x="4993885" y="4473027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6" name="표 10">
            <a:extLst>
              <a:ext uri="{FF2B5EF4-FFF2-40B4-BE49-F238E27FC236}">
                <a16:creationId xmlns:a16="http://schemas.microsoft.com/office/drawing/2014/main" xmlns="" id="{E0B66952-0165-410D-9CBC-2BDAC783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42343"/>
              </p:ext>
            </p:extLst>
          </p:nvPr>
        </p:nvGraphicFramePr>
        <p:xfrm>
          <a:off x="6547849" y="4473027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xmlns="" id="{BAB5B3F2-5ED1-43DA-8285-942919943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68154"/>
              </p:ext>
            </p:extLst>
          </p:nvPr>
        </p:nvGraphicFramePr>
        <p:xfrm>
          <a:off x="3478900" y="5783377"/>
          <a:ext cx="962785" cy="183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606577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8104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8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8" name="표 10">
            <a:extLst>
              <a:ext uri="{FF2B5EF4-FFF2-40B4-BE49-F238E27FC236}">
                <a16:creationId xmlns:a16="http://schemas.microsoft.com/office/drawing/2014/main" xmlns="" id="{6631249D-648A-4BDA-ACFF-841ECFFE2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75680"/>
              </p:ext>
            </p:extLst>
          </p:nvPr>
        </p:nvGraphicFramePr>
        <p:xfrm>
          <a:off x="5036850" y="5781696"/>
          <a:ext cx="962785" cy="183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606577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8104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8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xmlns="" id="{13378D49-D4B9-4C17-9CCF-E4DD0AC2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13537"/>
              </p:ext>
            </p:extLst>
          </p:nvPr>
        </p:nvGraphicFramePr>
        <p:xfrm>
          <a:off x="6590814" y="5781696"/>
          <a:ext cx="962785" cy="183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606577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8104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8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50" name="표 10">
            <a:extLst>
              <a:ext uri="{FF2B5EF4-FFF2-40B4-BE49-F238E27FC236}">
                <a16:creationId xmlns:a16="http://schemas.microsoft.com/office/drawing/2014/main" xmlns="" id="{267C4538-A12C-4DFE-BBA2-6363936D1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10607"/>
              </p:ext>
            </p:extLst>
          </p:nvPr>
        </p:nvGraphicFramePr>
        <p:xfrm>
          <a:off x="3441319" y="4994542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51" name="표 10">
            <a:extLst>
              <a:ext uri="{FF2B5EF4-FFF2-40B4-BE49-F238E27FC236}">
                <a16:creationId xmlns:a16="http://schemas.microsoft.com/office/drawing/2014/main" xmlns="" id="{86262A20-599F-4247-B42E-C60C593E9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09694"/>
              </p:ext>
            </p:extLst>
          </p:nvPr>
        </p:nvGraphicFramePr>
        <p:xfrm>
          <a:off x="4995283" y="4994542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  <p:graphicFrame>
        <p:nvGraphicFramePr>
          <p:cNvPr id="52" name="표 10">
            <a:extLst>
              <a:ext uri="{FF2B5EF4-FFF2-40B4-BE49-F238E27FC236}">
                <a16:creationId xmlns:a16="http://schemas.microsoft.com/office/drawing/2014/main" xmlns="" id="{EA3D89A7-6AC0-4A1D-97E1-57B24A647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20621"/>
              </p:ext>
            </p:extLst>
          </p:nvPr>
        </p:nvGraphicFramePr>
        <p:xfrm>
          <a:off x="6549247" y="4994542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xmlns="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xmlns="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xmlns="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45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비행기 구름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9451</TotalTime>
  <Words>589</Words>
  <Application>Microsoft Office PowerPoint</Application>
  <PresentationFormat>사용자 지정</PresentationFormat>
  <Paragraphs>335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Arial</vt:lpstr>
      <vt:lpstr>나눔스퀘어</vt:lpstr>
      <vt:lpstr>나눔스퀘어 Bold</vt:lpstr>
      <vt:lpstr>Century Gothic</vt:lpstr>
      <vt:lpstr>맑은 고딕</vt:lpstr>
      <vt:lpstr>Wingdings</vt:lpstr>
      <vt:lpstr>비행기 구름</vt:lpstr>
      <vt:lpstr>기차 예매 프로그램</vt:lpstr>
      <vt:lpstr>목차</vt:lpstr>
      <vt:lpstr>개발 개요</vt:lpstr>
      <vt:lpstr>개발 개요</vt:lpstr>
      <vt:lpstr>개발 개요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DB 테이블 관계도</vt:lpstr>
      <vt:lpstr>개발 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Chat</dc:title>
  <dc:creator>호렬 김</dc:creator>
  <cp:lastModifiedBy>Green_Computer</cp:lastModifiedBy>
  <cp:revision>1115</cp:revision>
  <cp:lastPrinted>2018-11-13T03:27:16Z</cp:lastPrinted>
  <dcterms:created xsi:type="dcterms:W3CDTF">2018-09-12T08:25:25Z</dcterms:created>
  <dcterms:modified xsi:type="dcterms:W3CDTF">2020-12-03T05:50:26Z</dcterms:modified>
</cp:coreProperties>
</file>