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65" r:id="rId1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기차 예매 프로그램 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2020.11.27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새로 실행될 때마다 </a:t>
            </a:r>
            <a:r>
              <a:rPr lang="en-US" altLang="ko-KR" sz="2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기차역 목록을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요청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트래픽 횟수 제한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금방 제한에 막힘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입출력으로 해결 예정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32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 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71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77055D-2F01-4950-A4F1-B54AFAE3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4" y="2882831"/>
            <a:ext cx="5289958" cy="37179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8785FA-41E4-4DDA-8851-AAAB4C96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2882830"/>
            <a:ext cx="5289958" cy="37179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8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CAE836-B1A1-48FD-933D-20523E4D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48" y="3178538"/>
            <a:ext cx="4761803" cy="3346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3E1A5-1A0C-4618-A57C-9B6E23D4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51" y="3178538"/>
            <a:ext cx="4761803" cy="3346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084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CFA052-4D75-44D9-9A46-19AE4955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4" y="2882829"/>
            <a:ext cx="5289958" cy="3717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0A710-63FE-4D9F-881D-D82EC36B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2882829"/>
            <a:ext cx="5289958" cy="37179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53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 가기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1C0E-F029-4471-A1CA-1A5893BF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49258" b="44706"/>
          <a:stretch/>
        </p:blipFill>
        <p:spPr>
          <a:xfrm>
            <a:off x="685800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555CD-E7EC-47E9-8AA7-64995777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61" b="44704"/>
          <a:stretch/>
        </p:blipFill>
        <p:spPr>
          <a:xfrm>
            <a:off x="4528212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8B5F2-B306-4464-B3BE-851254E73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261" b="44704"/>
          <a:stretch/>
        </p:blipFill>
        <p:spPr>
          <a:xfrm>
            <a:off x="8370625" y="3303757"/>
            <a:ext cx="3135575" cy="24017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232D9D7-68F0-4EE4-B9EE-969F60A7BBE7}"/>
              </a:ext>
            </a:extLst>
          </p:cNvPr>
          <p:cNvSpPr/>
          <p:nvPr/>
        </p:nvSpPr>
        <p:spPr>
          <a:xfrm>
            <a:off x="3958562" y="4371975"/>
            <a:ext cx="419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AA3BD3-DA51-4B42-9F38-2585C091EFAD}"/>
              </a:ext>
            </a:extLst>
          </p:cNvPr>
          <p:cNvSpPr/>
          <p:nvPr/>
        </p:nvSpPr>
        <p:spPr>
          <a:xfrm>
            <a:off x="7807656" y="4352215"/>
            <a:ext cx="419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계획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5963234-03FA-4586-B067-FEAC85912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87937"/>
              </p:ext>
            </p:extLst>
          </p:nvPr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주차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관련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작업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E6D84A2-01AF-46C3-95F6-13627FEE60FF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893488-FC8D-47E2-AACF-585DB072F652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7E58AD-2C86-49B6-961F-40303D380F0C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AED3B2-E95C-43F5-A001-C49C21EC158C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921A99-EA4A-47A1-A7B7-BEEC32E6984A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1 </a:t>
            </a:r>
            <a:r>
              <a:rPr lang="ko-KR" altLang="en-US" sz="54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87EFC-456F-46CC-A6CE-5D2E1B53D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362" y="3030219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8852C-9215-43F4-8398-26FE4BCB6B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7438" y="3030219"/>
            <a:ext cx="5481638" cy="343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B17C3-A767-482D-B04A-E5AA54586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924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09C741-3A7A-4D31-8E1D-BF4C766A8A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완성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수 제한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F05EE0-E88C-4C43-95CF-AF8EC9E3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70" y="2430170"/>
            <a:ext cx="5725522" cy="40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1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인원 선택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A95B17-592A-48D6-B9C0-E48725A3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9" y="2497227"/>
            <a:ext cx="5725521" cy="402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68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10820400" cy="423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Panel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중첩 수 多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실행 속도 ↓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 방안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?</a:t>
            </a:r>
          </a:p>
          <a:p>
            <a:pPr marL="457200" lvl="1" indent="0">
              <a:buNone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478A8D-92BF-4C2D-AB69-8D4322698FB4}"/>
              </a:ext>
            </a:extLst>
          </p:cNvPr>
          <p:cNvGrpSpPr/>
          <p:nvPr/>
        </p:nvGrpSpPr>
        <p:grpSpPr>
          <a:xfrm>
            <a:off x="5112494" y="2204570"/>
            <a:ext cx="5510311" cy="3889057"/>
            <a:chOff x="2562224" y="2864167"/>
            <a:chExt cx="5510311" cy="38890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8169F6-E5DE-458E-99B7-B8262DD2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2864167"/>
              <a:ext cx="5510310" cy="387286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E3644F-9998-4958-8E72-F4B8651AB123}"/>
                </a:ext>
              </a:extLst>
            </p:cNvPr>
            <p:cNvSpPr/>
            <p:nvPr/>
          </p:nvSpPr>
          <p:spPr>
            <a:xfrm>
              <a:off x="2562224" y="3695699"/>
              <a:ext cx="5505451" cy="30575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969B8D-DB52-4ED2-82C2-075387CF4671}"/>
                </a:ext>
              </a:extLst>
            </p:cNvPr>
            <p:cNvSpPr/>
            <p:nvPr/>
          </p:nvSpPr>
          <p:spPr>
            <a:xfrm>
              <a:off x="2609850" y="3771900"/>
              <a:ext cx="4543426" cy="2924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5D5E35-277C-45B6-B061-9F5A5B996028}"/>
                </a:ext>
              </a:extLst>
            </p:cNvPr>
            <p:cNvSpPr/>
            <p:nvPr/>
          </p:nvSpPr>
          <p:spPr>
            <a:xfrm>
              <a:off x="2647950" y="3990975"/>
              <a:ext cx="4467225" cy="476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8B49C-54A9-42A1-A0E5-80D6F93F6CFF}"/>
                </a:ext>
              </a:extLst>
            </p:cNvPr>
            <p:cNvSpPr/>
            <p:nvPr/>
          </p:nvSpPr>
          <p:spPr>
            <a:xfrm>
              <a:off x="2676525" y="4029075"/>
              <a:ext cx="21621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16F6B2-6BF1-4D22-A346-06A055F12E7F}"/>
                </a:ext>
              </a:extLst>
            </p:cNvPr>
            <p:cNvSpPr/>
            <p:nvPr/>
          </p:nvSpPr>
          <p:spPr>
            <a:xfrm>
              <a:off x="4876800" y="4029075"/>
              <a:ext cx="22002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7D5097-659D-4163-8538-632391169CD6}"/>
                </a:ext>
              </a:extLst>
            </p:cNvPr>
            <p:cNvSpPr/>
            <p:nvPr/>
          </p:nvSpPr>
          <p:spPr>
            <a:xfrm>
              <a:off x="2647950" y="450532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E3C0FF-9996-4A4A-BC08-06B2C9B066B3}"/>
                </a:ext>
              </a:extLst>
            </p:cNvPr>
            <p:cNvSpPr/>
            <p:nvPr/>
          </p:nvSpPr>
          <p:spPr>
            <a:xfrm>
              <a:off x="2647950" y="501967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5A919A-8D49-4416-BFC2-62EB4E87C3E8}"/>
                </a:ext>
              </a:extLst>
            </p:cNvPr>
            <p:cNvSpPr/>
            <p:nvPr/>
          </p:nvSpPr>
          <p:spPr>
            <a:xfrm>
              <a:off x="2647950" y="5524500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1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싱글톤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 ta =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TrainAPI.getInstance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기차 목록 메서드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Vector&lt;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TrainVo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list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ta.getTrainList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“);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print(list);</a:t>
            </a:r>
          </a:p>
          <a:p>
            <a:pPr marL="0" indent="0"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2FF91-A979-4883-84A0-D18E0072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365119"/>
            <a:ext cx="90011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24701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8980</TotalTime>
  <Words>194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Arial</vt:lpstr>
      <vt:lpstr>Century Gothic</vt:lpstr>
      <vt:lpstr>Wingdings</vt:lpstr>
      <vt:lpstr>비행기 구름</vt:lpstr>
      <vt:lpstr>기차 예매 프로그램 주차 발표</vt:lpstr>
      <vt:lpstr>목차</vt:lpstr>
      <vt:lpstr>1 주차</vt:lpstr>
      <vt:lpstr>진행 상황</vt:lpstr>
      <vt:lpstr>진행 상황</vt:lpstr>
      <vt:lpstr>진행 상황</vt:lpstr>
      <vt:lpstr>진행 상황</vt:lpstr>
      <vt:lpstr>문제점</vt:lpstr>
      <vt:lpstr>진행 상황</vt:lpstr>
      <vt:lpstr>문제점</vt:lpstr>
      <vt:lpstr>2 주차</vt:lpstr>
      <vt:lpstr>진행 상황</vt:lpstr>
      <vt:lpstr>진행 상황</vt:lpstr>
      <vt:lpstr>진행 상황</vt:lpstr>
      <vt:lpstr>진행 상황</vt:lpstr>
      <vt:lpstr>추후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1027</cp:revision>
  <cp:lastPrinted>2018-11-13T03:27:16Z</cp:lastPrinted>
  <dcterms:created xsi:type="dcterms:W3CDTF">2018-09-12T08:25:25Z</dcterms:created>
  <dcterms:modified xsi:type="dcterms:W3CDTF">2020-11-26T09:00:00Z</dcterms:modified>
</cp:coreProperties>
</file>