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86" r:id="rId5"/>
    <p:sldId id="287" r:id="rId6"/>
    <p:sldId id="288" r:id="rId7"/>
    <p:sldId id="291" r:id="rId8"/>
    <p:sldId id="292" r:id="rId9"/>
    <p:sldId id="293" r:id="rId10"/>
    <p:sldId id="290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FF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기차 예매 프로그램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803073"/>
            <a:ext cx="9917184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2020.12.16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컨버전스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응용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엔지니어링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/>
              <a:t>UML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01BF17-E4E5-441E-85B9-EE7A69C2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69771"/>
            <a:ext cx="9448800" cy="12482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Sequence Diagram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14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26CE09-CB4A-490C-97C0-378E75D0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815193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00DD5-87AC-4EF9-818D-5D5B8AD1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6" y="1910384"/>
            <a:ext cx="7641448" cy="47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59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3972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7381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15355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62229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15315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831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UML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정의서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목적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기차 예매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프로그램을 제작해 봄으로서 자바 프로그래밍 역량을 키움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3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1A8D88A-FA0F-461A-BA42-5808C01E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 : Windows 10 64bit</a:t>
            </a:r>
          </a:p>
          <a:p>
            <a:pPr lvl="2"/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 : Eclipse IDE for Enterprise Java Developers 4.16.0</a:t>
            </a:r>
          </a:p>
          <a:p>
            <a:pPr lvl="2"/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JAVA 1.8.0</a:t>
            </a:r>
          </a:p>
          <a:p>
            <a:pPr lvl="2"/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 : Oracle Database 11g</a:t>
            </a:r>
          </a:p>
          <a:p>
            <a:pPr lvl="2"/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 : Swing, WindowBuilder</a:t>
            </a:r>
          </a:p>
          <a:p>
            <a:pPr lvl="2"/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 열차정보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1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07DB3F5-5167-4489-8769-22336F2F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87148"/>
              </p:ext>
            </p:extLst>
          </p:nvPr>
        </p:nvGraphicFramePr>
        <p:xfrm>
          <a:off x="1251857" y="2797629"/>
          <a:ext cx="9710055" cy="365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627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OpenAPI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열차 조회 기능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테이블 및 클래스 구현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프로그램 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문서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C7511F-2D5E-4C17-BA3A-77C1CCB72EA2}"/>
              </a:ext>
            </a:extLst>
          </p:cNvPr>
          <p:cNvSpPr/>
          <p:nvPr/>
        </p:nvSpPr>
        <p:spPr>
          <a:xfrm>
            <a:off x="3690935" y="3505426"/>
            <a:ext cx="1730151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D731277-B332-42F7-9081-7299756DBB7E}"/>
              </a:ext>
            </a:extLst>
          </p:cNvPr>
          <p:cNvSpPr/>
          <p:nvPr/>
        </p:nvSpPr>
        <p:spPr>
          <a:xfrm>
            <a:off x="3690935" y="4101620"/>
            <a:ext cx="354806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21C81D-208E-4FEA-AB6B-5EA7F136A7BA}"/>
              </a:ext>
            </a:extLst>
          </p:cNvPr>
          <p:cNvSpPr/>
          <p:nvPr/>
        </p:nvSpPr>
        <p:spPr>
          <a:xfrm>
            <a:off x="3690934" y="4703246"/>
            <a:ext cx="6454551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540410-69FA-4A19-8F0D-E9BA7C6E4AB9}"/>
              </a:ext>
            </a:extLst>
          </p:cNvPr>
          <p:cNvSpPr/>
          <p:nvPr/>
        </p:nvSpPr>
        <p:spPr>
          <a:xfrm>
            <a:off x="7358742" y="5342262"/>
            <a:ext cx="349431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6F3548-932F-4D5A-88AA-6CBA73DB87F5}"/>
              </a:ext>
            </a:extLst>
          </p:cNvPr>
          <p:cNvSpPr/>
          <p:nvPr/>
        </p:nvSpPr>
        <p:spPr>
          <a:xfrm>
            <a:off x="9173481" y="5885863"/>
            <a:ext cx="167957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909A430-C8A3-4046-9B61-721824B9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7" y="2092465"/>
            <a:ext cx="4562475" cy="4029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820583"/>
              </p:ext>
            </p:extLst>
          </p:nvPr>
        </p:nvGraphicFramePr>
        <p:xfrm>
          <a:off x="6096000" y="2509855"/>
          <a:ext cx="5323113" cy="282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764971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</a:tblGrid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USERDATA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RESERVATION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예매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82639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4316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RESERVATION_SEASON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예매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1234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SEASON_TICKET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0388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9182587-8813-4150-B47F-7531249A49EB}"/>
              </a:ext>
            </a:extLst>
          </p:cNvPr>
          <p:cNvSpPr/>
          <p:nvPr/>
        </p:nvSpPr>
        <p:spPr>
          <a:xfrm>
            <a:off x="2188029" y="3195656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7C34873-C7EF-4213-8A30-BF2B98BF462A}"/>
              </a:ext>
            </a:extLst>
          </p:cNvPr>
          <p:cNvSpPr/>
          <p:nvPr/>
        </p:nvSpPr>
        <p:spPr>
          <a:xfrm>
            <a:off x="3614057" y="290788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4CA619B-BB03-4BB7-B4B5-CA0F75859EF1}"/>
              </a:ext>
            </a:extLst>
          </p:cNvPr>
          <p:cNvSpPr/>
          <p:nvPr/>
        </p:nvSpPr>
        <p:spPr>
          <a:xfrm>
            <a:off x="5514294" y="1978828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3B24DC6-789B-4270-9172-5EA8DB09CE8C}"/>
              </a:ext>
            </a:extLst>
          </p:cNvPr>
          <p:cNvSpPr/>
          <p:nvPr/>
        </p:nvSpPr>
        <p:spPr>
          <a:xfrm>
            <a:off x="3842656" y="458902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54C73F2-FBFC-4D0A-AAE2-276398E8F552}"/>
              </a:ext>
            </a:extLst>
          </p:cNvPr>
          <p:cNvSpPr/>
          <p:nvPr/>
        </p:nvSpPr>
        <p:spPr>
          <a:xfrm>
            <a:off x="5519056" y="448017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718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286058"/>
              </p:ext>
            </p:extLst>
          </p:nvPr>
        </p:nvGraphicFramePr>
        <p:xfrm>
          <a:off x="1061355" y="2629598"/>
          <a:ext cx="1006928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USER_PW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UNAME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CONTACT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varchar(15)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연락처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REGISTER_DATE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4" y="2194561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USERDATA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3A495D7-8AE3-47F4-AEC6-8B50F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72789"/>
              </p:ext>
            </p:extLst>
          </p:nvPr>
        </p:nvGraphicFramePr>
        <p:xfrm>
          <a:off x="1061355" y="5441760"/>
          <a:ext cx="100692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3385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18299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651B90-C887-4D1E-9BD4-BB788380C7C8}"/>
              </a:ext>
            </a:extLst>
          </p:cNvPr>
          <p:cNvSpPr txBox="1">
            <a:spLocks/>
          </p:cNvSpPr>
          <p:nvPr/>
        </p:nvSpPr>
        <p:spPr>
          <a:xfrm>
            <a:off x="1061353" y="5006722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RESERVATION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77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894880"/>
              </p:ext>
            </p:extLst>
          </p:nvPr>
        </p:nvGraphicFramePr>
        <p:xfrm>
          <a:off x="1061355" y="2259484"/>
          <a:ext cx="1006928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997530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TRAIN_NAME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기차 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CAR_NUMBER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기차 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varchar(30)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75430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PERSONNEL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73282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 시간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93791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 시간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59755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192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TICKETING_DAY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예매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47696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5" y="1824446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TICKET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3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3A495D7-8AE3-47F4-AEC6-8B50F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680266"/>
              </p:ext>
            </p:extLst>
          </p:nvPr>
        </p:nvGraphicFramePr>
        <p:xfrm>
          <a:off x="1061356" y="2492439"/>
          <a:ext cx="100692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166256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3385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32005"/>
              </p:ext>
            </p:extLst>
          </p:nvPr>
        </p:nvGraphicFramePr>
        <p:xfrm>
          <a:off x="1061356" y="4140144"/>
          <a:ext cx="1006928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166256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TERM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EFFECTIVE_DATE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유효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EXPIRATION_DATE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만기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49805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5" y="3705107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SEASON_TICKET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651B90-C887-4D1E-9BD4-BB788380C7C8}"/>
              </a:ext>
            </a:extLst>
          </p:cNvPr>
          <p:cNvSpPr txBox="1">
            <a:spLocks/>
          </p:cNvSpPr>
          <p:nvPr/>
        </p:nvSpPr>
        <p:spPr>
          <a:xfrm>
            <a:off x="1061354" y="2057401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RESERVATION_SEASON 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3473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9239</TotalTime>
  <Words>544</Words>
  <Application>Microsoft Office PowerPoint</Application>
  <PresentationFormat>와이드스크린</PresentationFormat>
  <Paragraphs>265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맑은 고딕</vt:lpstr>
      <vt:lpstr>Arial</vt:lpstr>
      <vt:lpstr>Century Gothic</vt:lpstr>
      <vt:lpstr>Wingdings</vt:lpstr>
      <vt:lpstr>비행기 구름</vt:lpstr>
      <vt:lpstr>기차 예매 프로그램 최종 발표</vt:lpstr>
      <vt:lpstr>목차</vt:lpstr>
      <vt:lpstr>프로젝트 개요</vt:lpstr>
      <vt:lpstr>개발 환경 및 일정</vt:lpstr>
      <vt:lpstr>개발 환경 및 일정</vt:lpstr>
      <vt:lpstr>DB 테이블 관계도</vt:lpstr>
      <vt:lpstr>DB 테이블 관계도</vt:lpstr>
      <vt:lpstr>DB 테이블 관계도</vt:lpstr>
      <vt:lpstr>DB 테이블 관계도</vt:lpstr>
      <vt:lpstr>UML</vt:lpstr>
      <vt:lpstr>Use Case diagram</vt:lpstr>
      <vt:lpstr>class diagram</vt:lpstr>
      <vt:lpstr>Sequence diagram</vt:lpstr>
      <vt:lpstr>UI 정의서</vt:lpstr>
      <vt:lpstr>UI 정의서</vt:lpstr>
      <vt:lpstr>UI 정의서</vt:lpstr>
      <vt:lpstr>UI 정의서</vt:lpstr>
      <vt:lpstr>UI 정의서</vt:lpstr>
      <vt:lpstr>UI 정의서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1222</cp:revision>
  <cp:lastPrinted>2018-11-13T03:27:16Z</cp:lastPrinted>
  <dcterms:created xsi:type="dcterms:W3CDTF">2018-09-12T08:25:25Z</dcterms:created>
  <dcterms:modified xsi:type="dcterms:W3CDTF">2020-12-14T09:42:00Z</dcterms:modified>
</cp:coreProperties>
</file>