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기차 예매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2020.11.13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63EE8B8-00E0-4EF7-B37A-291B0E52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34" y="2057401"/>
            <a:ext cx="4515732" cy="4555694"/>
          </a:xfrm>
          <a:prstGeom prst="rect">
            <a:avLst/>
          </a:prstGeom>
        </p:spPr>
      </p:pic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id="{44DDA311-1B94-4ABC-95AA-2CFCE0B21B8F}"/>
              </a:ext>
            </a:extLst>
          </p:cNvPr>
          <p:cNvSpPr/>
          <p:nvPr/>
        </p:nvSpPr>
        <p:spPr>
          <a:xfrm>
            <a:off x="8839199" y="3194756"/>
            <a:ext cx="1230489" cy="530577"/>
          </a:xfrm>
          <a:prstGeom prst="wedgeRoundRectCallout">
            <a:avLst>
              <a:gd name="adj1" fmla="val -120833"/>
              <a:gd name="adj2" fmla="val -14919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Choice</a:t>
            </a:r>
            <a:endParaRPr lang="ko-KR" altLang="en-US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21845E86-FAC2-4961-9E5F-05815E30F222}"/>
              </a:ext>
            </a:extLst>
          </p:cNvPr>
          <p:cNvSpPr/>
          <p:nvPr/>
        </p:nvSpPr>
        <p:spPr>
          <a:xfrm>
            <a:off x="8839199" y="5379157"/>
            <a:ext cx="1230489" cy="530577"/>
          </a:xfrm>
          <a:prstGeom prst="wedgeRoundRectCallout">
            <a:avLst>
              <a:gd name="adj1" fmla="val -104319"/>
              <a:gd name="adj2" fmla="val -6408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Button</a:t>
            </a:r>
            <a:endParaRPr lang="ko-KR" altLang="en-US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38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2C63BC-83D5-4348-AACD-7996E9EA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34" y="2057401"/>
            <a:ext cx="4493331" cy="4581189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0D37BEC6-BB03-4D2F-8F8E-9B535963DD84}"/>
              </a:ext>
            </a:extLst>
          </p:cNvPr>
          <p:cNvSpPr/>
          <p:nvPr/>
        </p:nvSpPr>
        <p:spPr>
          <a:xfrm>
            <a:off x="8895643" y="3941333"/>
            <a:ext cx="1230489" cy="530577"/>
          </a:xfrm>
          <a:prstGeom prst="wedgeRoundRectCallout">
            <a:avLst>
              <a:gd name="adj1" fmla="val -96979"/>
              <a:gd name="adj2" fmla="val -853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Scrollbar</a:t>
            </a:r>
            <a:endParaRPr lang="ko-KR" altLang="en-US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47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F6ABD9-0A35-441A-9704-0E7801BF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0853"/>
              </p:ext>
            </p:extLst>
          </p:nvPr>
        </p:nvGraphicFramePr>
        <p:xfrm>
          <a:off x="4277140" y="2569239"/>
          <a:ext cx="3830289" cy="41769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6360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26603247"/>
                    </a:ext>
                  </a:extLst>
                </a:gridCol>
                <a:gridCol w="935408">
                  <a:extLst>
                    <a:ext uri="{9D8B030D-6E8A-4147-A177-3AD203B41FA5}">
                      <a16:colId xmlns:a16="http://schemas.microsoft.com/office/drawing/2014/main" val="3122174459"/>
                    </a:ext>
                  </a:extLst>
                </a:gridCol>
                <a:gridCol w="935408">
                  <a:extLst>
                    <a:ext uri="{9D8B030D-6E8A-4147-A177-3AD203B41FA5}">
                      <a16:colId xmlns:a16="http://schemas.microsoft.com/office/drawing/2014/main" val="38967807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56124693"/>
                    </a:ext>
                  </a:extLst>
                </a:gridCol>
                <a:gridCol w="859433">
                  <a:extLst>
                    <a:ext uri="{9D8B030D-6E8A-4147-A177-3AD203B41FA5}">
                      <a16:colId xmlns:a16="http://schemas.microsoft.com/office/drawing/2014/main" val="2223629094"/>
                    </a:ext>
                  </a:extLst>
                </a:gridCol>
              </a:tblGrid>
              <a:tr h="31827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1827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18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이전날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318564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2893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5028"/>
                  </a:ext>
                </a:extLst>
              </a:tr>
              <a:tr h="4340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 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 : 35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 : 05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4130"/>
                  </a:ext>
                </a:extLst>
              </a:tr>
              <a:tr h="4340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8932"/>
                  </a:ext>
                </a:extLst>
              </a:tr>
              <a:tr h="4340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15~~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8299"/>
                  </a:ext>
                </a:extLst>
              </a:tr>
              <a:tr h="4683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42553"/>
                  </a:ext>
                </a:extLst>
              </a:tr>
              <a:tr h="69102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id="{8C6C9CC7-D291-4D16-B912-18FEF30CC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18050"/>
              </p:ext>
            </p:extLst>
          </p:nvPr>
        </p:nvGraphicFramePr>
        <p:xfrm>
          <a:off x="4384965" y="3655926"/>
          <a:ext cx="1142999" cy="251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B598873-0381-4B51-95F0-F09988ED1A61}"/>
              </a:ext>
            </a:extLst>
          </p:cNvPr>
          <p:cNvSpPr/>
          <p:nvPr/>
        </p:nvSpPr>
        <p:spPr>
          <a:xfrm>
            <a:off x="7193029" y="4262839"/>
            <a:ext cx="839144" cy="350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2,600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9342D93-3499-4895-9D56-03D45BBC6C46}"/>
              </a:ext>
            </a:extLst>
          </p:cNvPr>
          <p:cNvSpPr/>
          <p:nvPr/>
        </p:nvSpPr>
        <p:spPr>
          <a:xfrm>
            <a:off x="7200900" y="4708861"/>
            <a:ext cx="839144" cy="350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2182B20-0707-4815-9F98-1F032ADCB185}"/>
              </a:ext>
            </a:extLst>
          </p:cNvPr>
          <p:cNvSpPr/>
          <p:nvPr/>
        </p:nvSpPr>
        <p:spPr>
          <a:xfrm>
            <a:off x="7200900" y="5188432"/>
            <a:ext cx="839144" cy="350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18E553-5178-4741-9A41-7F837AE40A8F}"/>
              </a:ext>
            </a:extLst>
          </p:cNvPr>
          <p:cNvSpPr/>
          <p:nvPr/>
        </p:nvSpPr>
        <p:spPr>
          <a:xfrm>
            <a:off x="7193029" y="5627526"/>
            <a:ext cx="839144" cy="350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15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운임 요금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8ED3D9-98D3-46FE-8D67-A7C14FB14BAB}"/>
              </a:ext>
            </a:extLst>
          </p:cNvPr>
          <p:cNvGraphicFramePr>
            <a:graphicFrameLocks noGrp="1"/>
          </p:cNvGraphicFramePr>
          <p:nvPr/>
        </p:nvGraphicFramePr>
        <p:xfrm>
          <a:off x="2185603" y="2964095"/>
          <a:ext cx="3741630" cy="37753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47210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623605">
                  <a:extLst>
                    <a:ext uri="{9D8B030D-6E8A-4147-A177-3AD203B41FA5}">
                      <a16:colId xmlns:a16="http://schemas.microsoft.com/office/drawing/2014/main" val="1865174362"/>
                    </a:ext>
                  </a:extLst>
                </a:gridCol>
                <a:gridCol w="623605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  <a:gridCol w="1247210">
                  <a:extLst>
                    <a:ext uri="{9D8B030D-6E8A-4147-A177-3AD203B41FA5}">
                      <a16:colId xmlns:a16="http://schemas.microsoft.com/office/drawing/2014/main" val="873714168"/>
                    </a:ext>
                  </a:extLst>
                </a:gridCol>
              </a:tblGrid>
              <a:tr h="27601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21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164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577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67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06079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642241"/>
                  </a:ext>
                </a:extLst>
              </a:tr>
              <a:tr h="84666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F6ABD9-0A35-441A-9704-0E7801BF6FD7}"/>
              </a:ext>
            </a:extLst>
          </p:cNvPr>
          <p:cNvGraphicFramePr>
            <a:graphicFrameLocks noGrp="1"/>
          </p:cNvGraphicFramePr>
          <p:nvPr/>
        </p:nvGraphicFramePr>
        <p:xfrm>
          <a:off x="6264769" y="2964093"/>
          <a:ext cx="3741630" cy="378775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708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</a:tblGrid>
              <a:tr h="3311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311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31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2973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161093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873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1E4DFE-8EBC-4C92-8AC5-2D78EB11A34F}"/>
              </a:ext>
            </a:extLst>
          </p:cNvPr>
          <p:cNvSpPr/>
          <p:nvPr/>
        </p:nvSpPr>
        <p:spPr>
          <a:xfrm>
            <a:off x="6411847" y="4344531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99F4E43-AFC0-4758-A523-5B2FCC5990DA}"/>
              </a:ext>
            </a:extLst>
          </p:cNvPr>
          <p:cNvSpPr/>
          <p:nvPr/>
        </p:nvSpPr>
        <p:spPr>
          <a:xfrm>
            <a:off x="7161747" y="4344531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09F7110-4557-40A1-AC99-774D55580209}"/>
              </a:ext>
            </a:extLst>
          </p:cNvPr>
          <p:cNvSpPr/>
          <p:nvPr/>
        </p:nvSpPr>
        <p:spPr>
          <a:xfrm>
            <a:off x="6422080" y="4747545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3C36D3-EA20-445D-8B5F-5CE42788F99A}"/>
              </a:ext>
            </a:extLst>
          </p:cNvPr>
          <p:cNvSpPr/>
          <p:nvPr/>
        </p:nvSpPr>
        <p:spPr>
          <a:xfrm>
            <a:off x="7171980" y="4747545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9F1E18-D46D-42ED-8CE7-85ACE7FCE8E6}"/>
              </a:ext>
            </a:extLst>
          </p:cNvPr>
          <p:cNvSpPr/>
          <p:nvPr/>
        </p:nvSpPr>
        <p:spPr>
          <a:xfrm>
            <a:off x="6432316" y="5150559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7A5ABD-C6AD-4046-B4F5-F02C6998BE41}"/>
              </a:ext>
            </a:extLst>
          </p:cNvPr>
          <p:cNvSpPr/>
          <p:nvPr/>
        </p:nvSpPr>
        <p:spPr>
          <a:xfrm>
            <a:off x="7182216" y="5150559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2B57D6-914F-454B-8BE2-C76BAA47E7C4}"/>
              </a:ext>
            </a:extLst>
          </p:cNvPr>
          <p:cNvSpPr/>
          <p:nvPr/>
        </p:nvSpPr>
        <p:spPr>
          <a:xfrm>
            <a:off x="6432316" y="5517078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69E154-ED5E-4731-8B90-233990F7AFAB}"/>
              </a:ext>
            </a:extLst>
          </p:cNvPr>
          <p:cNvSpPr/>
          <p:nvPr/>
        </p:nvSpPr>
        <p:spPr>
          <a:xfrm>
            <a:off x="7182216" y="5517078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4A96F91-497E-4AF5-9F49-0D5162422944}"/>
              </a:ext>
            </a:extLst>
          </p:cNvPr>
          <p:cNvSpPr/>
          <p:nvPr/>
        </p:nvSpPr>
        <p:spPr>
          <a:xfrm>
            <a:off x="8539803" y="4344531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B8AF730-9FD4-46AE-9101-D0A73A1E65DA}"/>
              </a:ext>
            </a:extLst>
          </p:cNvPr>
          <p:cNvSpPr/>
          <p:nvPr/>
        </p:nvSpPr>
        <p:spPr>
          <a:xfrm>
            <a:off x="9289703" y="4344531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AA9A97-1979-4C28-9E82-EBDFB32C91AE}"/>
              </a:ext>
            </a:extLst>
          </p:cNvPr>
          <p:cNvSpPr/>
          <p:nvPr/>
        </p:nvSpPr>
        <p:spPr>
          <a:xfrm>
            <a:off x="8550036" y="4747545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AFAE5DD-42BC-4707-A081-95A7033163ED}"/>
              </a:ext>
            </a:extLst>
          </p:cNvPr>
          <p:cNvSpPr/>
          <p:nvPr/>
        </p:nvSpPr>
        <p:spPr>
          <a:xfrm>
            <a:off x="9299936" y="4747545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BC52900-4CE1-4A6A-A7CF-1B2E3DB0D82C}"/>
              </a:ext>
            </a:extLst>
          </p:cNvPr>
          <p:cNvSpPr/>
          <p:nvPr/>
        </p:nvSpPr>
        <p:spPr>
          <a:xfrm>
            <a:off x="8560272" y="5150559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1D25755-0BAF-4548-8E2A-B90DC55EC62B}"/>
              </a:ext>
            </a:extLst>
          </p:cNvPr>
          <p:cNvSpPr/>
          <p:nvPr/>
        </p:nvSpPr>
        <p:spPr>
          <a:xfrm>
            <a:off x="9310172" y="5150559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3FCB31-E0ED-4E7C-BB87-65E199A5430E}"/>
              </a:ext>
            </a:extLst>
          </p:cNvPr>
          <p:cNvSpPr/>
          <p:nvPr/>
        </p:nvSpPr>
        <p:spPr>
          <a:xfrm>
            <a:off x="8560272" y="5517078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5BCF00D-E22D-47F3-9A5C-480B97403A91}"/>
              </a:ext>
            </a:extLst>
          </p:cNvPr>
          <p:cNvSpPr/>
          <p:nvPr/>
        </p:nvSpPr>
        <p:spPr>
          <a:xfrm>
            <a:off x="9310172" y="5517078"/>
            <a:ext cx="530578" cy="29351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3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D34D8F2-FF5E-4CA9-9059-0D0AB8A7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다이얼로그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25FA9-3FD3-4DF4-9CF9-B440B670827C}"/>
              </a:ext>
            </a:extLst>
          </p:cNvPr>
          <p:cNvSpPr/>
          <p:nvPr/>
        </p:nvSpPr>
        <p:spPr>
          <a:xfrm>
            <a:off x="213359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5509FF-CBB6-41A2-B4DC-175B1087EA05}"/>
              </a:ext>
            </a:extLst>
          </p:cNvPr>
          <p:cNvSpPr/>
          <p:nvPr/>
        </p:nvSpPr>
        <p:spPr>
          <a:xfrm>
            <a:off x="2494844" y="5012267"/>
            <a:ext cx="982134" cy="3838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2EC5C0-5E4F-46F8-8D32-5878E14F3864}"/>
              </a:ext>
            </a:extLst>
          </p:cNvPr>
          <p:cNvSpPr/>
          <p:nvPr/>
        </p:nvSpPr>
        <p:spPr>
          <a:xfrm>
            <a:off x="3984977" y="5012267"/>
            <a:ext cx="982134" cy="3838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D2BEA-877B-4AC6-9C36-790568180BCE}"/>
              </a:ext>
            </a:extLst>
          </p:cNvPr>
          <p:cNvSpPr/>
          <p:nvPr/>
        </p:nvSpPr>
        <p:spPr>
          <a:xfrm>
            <a:off x="671688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07798D-D349-4898-89E1-E8482D38398D}"/>
              </a:ext>
            </a:extLst>
          </p:cNvPr>
          <p:cNvSpPr/>
          <p:nvPr/>
        </p:nvSpPr>
        <p:spPr>
          <a:xfrm>
            <a:off x="7078134" y="5012267"/>
            <a:ext cx="982134" cy="3838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74D551-C712-43FB-9839-903D2840E710}"/>
              </a:ext>
            </a:extLst>
          </p:cNvPr>
          <p:cNvSpPr/>
          <p:nvPr/>
        </p:nvSpPr>
        <p:spPr>
          <a:xfrm>
            <a:off x="8568267" y="5012267"/>
            <a:ext cx="982134" cy="3838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203924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8ED3D9-98D3-46FE-8D67-A7C14FB14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25617"/>
              </p:ext>
            </p:extLst>
          </p:nvPr>
        </p:nvGraphicFramePr>
        <p:xfrm>
          <a:off x="2854036" y="2509462"/>
          <a:ext cx="3741630" cy="40635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708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2903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40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3930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발행한 승차권이 없습니다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E85A49-1E57-4B41-8AFA-2A313B16A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66234"/>
              </p:ext>
            </p:extLst>
          </p:nvPr>
        </p:nvGraphicFramePr>
        <p:xfrm>
          <a:off x="6861463" y="2509460"/>
          <a:ext cx="3741630" cy="40635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708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3109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6055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6060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29053"/>
                  </a:ext>
                </a:extLst>
              </a:tr>
              <a:tr h="216782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8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4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클릭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E85A49-1E57-4B41-8AFA-2A313B16A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02660"/>
              </p:ext>
            </p:extLst>
          </p:nvPr>
        </p:nvGraphicFramePr>
        <p:xfrm>
          <a:off x="4225185" y="2551023"/>
          <a:ext cx="3741630" cy="40635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708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3109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3793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번호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번호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출발시간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발권 날짜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종류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등등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..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자바를 이용한 기차 예매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AD1C7-08BF-4A7F-86B2-D6A841D3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35" y="2194560"/>
            <a:ext cx="2982758" cy="4024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0DE7B-6ACD-4F61-A099-CB90B1413966}"/>
              </a:ext>
            </a:extLst>
          </p:cNvPr>
          <p:cNvSpPr txBox="1"/>
          <p:nvPr/>
        </p:nvSpPr>
        <p:spPr>
          <a:xfrm>
            <a:off x="6446334" y="6218686"/>
            <a:ext cx="2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코레일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시작 화면</a:t>
            </a:r>
          </a:p>
        </p:txBody>
      </p:sp>
    </p:spTree>
    <p:extLst>
      <p:ext uri="{BB962C8B-B14F-4D97-AF65-F5344CB8AC3E}">
        <p14:creationId xmlns:p14="http://schemas.microsoft.com/office/powerpoint/2010/main" val="1978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동기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기차를 자주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 다지기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8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 : Windows 10 64bit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: Eclipse 4.16.0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JAVA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 : Oracle Database 11g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 : AWT, Swing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89B38-5554-4AA4-845B-946F5AE5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405062"/>
            <a:ext cx="7734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7838A-FFFF-461F-B241-4783C32D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48" y="2426733"/>
            <a:ext cx="5326040" cy="3820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697C2E-DA85-4400-BC23-D31124415A54}"/>
              </a:ext>
            </a:extLst>
          </p:cNvPr>
          <p:cNvSpPr txBox="1"/>
          <p:nvPr/>
        </p:nvSpPr>
        <p:spPr>
          <a:xfrm>
            <a:off x="3242483" y="2057401"/>
            <a:ext cx="220183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56FC5-D020-47A6-9DA5-A3EB6BE9BEF7}"/>
              </a:ext>
            </a:extLst>
          </p:cNvPr>
          <p:cNvSpPr txBox="1"/>
          <p:nvPr/>
        </p:nvSpPr>
        <p:spPr>
          <a:xfrm>
            <a:off x="5279451" y="2057401"/>
            <a:ext cx="22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FC3D-B8CD-48AC-B925-59A8784E2552}"/>
              </a:ext>
            </a:extLst>
          </p:cNvPr>
          <p:cNvSpPr txBox="1"/>
          <p:nvPr/>
        </p:nvSpPr>
        <p:spPr>
          <a:xfrm>
            <a:off x="5163414" y="6247099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티켓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B447D-20BB-4E3B-9BDE-ECF4BF62FE6F}"/>
              </a:ext>
            </a:extLst>
          </p:cNvPr>
          <p:cNvSpPr txBox="1"/>
          <p:nvPr/>
        </p:nvSpPr>
        <p:spPr>
          <a:xfrm>
            <a:off x="3200399" y="5869909"/>
            <a:ext cx="2609849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934E9-DC69-428F-8DBA-509350978D0A}"/>
              </a:ext>
            </a:extLst>
          </p:cNvPr>
          <p:cNvSpPr txBox="1"/>
          <p:nvPr/>
        </p:nvSpPr>
        <p:spPr>
          <a:xfrm>
            <a:off x="7134223" y="4647141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 테이블</a:t>
            </a:r>
          </a:p>
        </p:txBody>
      </p:sp>
    </p:spTree>
    <p:extLst>
      <p:ext uri="{BB962C8B-B14F-4D97-AF65-F5344CB8AC3E}">
        <p14:creationId xmlns:p14="http://schemas.microsoft.com/office/powerpoint/2010/main" val="2595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CAA62B-75D5-49B5-B752-079E72A949D0}"/>
              </a:ext>
            </a:extLst>
          </p:cNvPr>
          <p:cNvSpPr/>
          <p:nvPr/>
        </p:nvSpPr>
        <p:spPr>
          <a:xfrm>
            <a:off x="4221480" y="2331719"/>
            <a:ext cx="3749040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60900A-5E7D-48C8-A6B0-1FBA118307B6}"/>
              </a:ext>
            </a:extLst>
          </p:cNvPr>
          <p:cNvSpPr/>
          <p:nvPr/>
        </p:nvSpPr>
        <p:spPr>
          <a:xfrm>
            <a:off x="5472322" y="4457700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51907-01A9-48BB-9DBC-05319A2A0903}"/>
              </a:ext>
            </a:extLst>
          </p:cNvPr>
          <p:cNvSpPr/>
          <p:nvPr/>
        </p:nvSpPr>
        <p:spPr>
          <a:xfrm>
            <a:off x="5472322" y="4905375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BF40-4DC9-4996-AB13-8B851C9E5F49}"/>
              </a:ext>
            </a:extLst>
          </p:cNvPr>
          <p:cNvSpPr/>
          <p:nvPr/>
        </p:nvSpPr>
        <p:spPr>
          <a:xfrm>
            <a:off x="6915151" y="4457699"/>
            <a:ext cx="811530" cy="733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E96F-5BB1-41E7-BBBF-C6AA736E1B00}"/>
              </a:ext>
            </a:extLst>
          </p:cNvPr>
          <p:cNvSpPr txBox="1"/>
          <p:nvPr/>
        </p:nvSpPr>
        <p:spPr>
          <a:xfrm>
            <a:off x="4620597" y="441590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ID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AD887-0D54-4F45-B857-812C94248538}"/>
              </a:ext>
            </a:extLst>
          </p:cNvPr>
          <p:cNvSpPr txBox="1"/>
          <p:nvPr/>
        </p:nvSpPr>
        <p:spPr>
          <a:xfrm>
            <a:off x="4620597" y="4824411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PW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58FF4-17C5-488D-86CA-D63AD335D27D}"/>
              </a:ext>
            </a:extLst>
          </p:cNvPr>
          <p:cNvSpPr/>
          <p:nvPr/>
        </p:nvSpPr>
        <p:spPr>
          <a:xfrm>
            <a:off x="5532120" y="5567744"/>
            <a:ext cx="1223010" cy="3758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7900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0E5B13-E032-4E40-87CA-B470C1D03999}"/>
              </a:ext>
            </a:extLst>
          </p:cNvPr>
          <p:cNvGrpSpPr/>
          <p:nvPr/>
        </p:nvGrpSpPr>
        <p:grpSpPr>
          <a:xfrm>
            <a:off x="4221480" y="2331719"/>
            <a:ext cx="3749040" cy="4024125"/>
            <a:chOff x="4221480" y="2331719"/>
            <a:chExt cx="3749040" cy="402412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56E10C-784B-4C6D-8349-107A053E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8891" y="4063366"/>
              <a:ext cx="1867109" cy="13073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CAA62B-75D5-49B5-B752-079E72A949D0}"/>
                </a:ext>
              </a:extLst>
            </p:cNvPr>
            <p:cNvSpPr/>
            <p:nvPr/>
          </p:nvSpPr>
          <p:spPr>
            <a:xfrm>
              <a:off x="4221480" y="2331719"/>
              <a:ext cx="3749040" cy="40241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66BF40-4DC9-4996-AB13-8B851C9E5F49}"/>
                </a:ext>
              </a:extLst>
            </p:cNvPr>
            <p:cNvSpPr/>
            <p:nvPr/>
          </p:nvSpPr>
          <p:spPr>
            <a:xfrm>
              <a:off x="6435090" y="3737611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예매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E981F0-149C-4120-990B-D57C9DDCCF5D}"/>
                </a:ext>
              </a:extLst>
            </p:cNvPr>
            <p:cNvSpPr/>
            <p:nvPr/>
          </p:nvSpPr>
          <p:spPr>
            <a:xfrm>
              <a:off x="6435090" y="4501514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정기권 예매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40628-9FA7-461C-ABFF-C4DD66AC41B3}"/>
                </a:ext>
              </a:extLst>
            </p:cNvPr>
            <p:cNvSpPr/>
            <p:nvPr/>
          </p:nvSpPr>
          <p:spPr>
            <a:xfrm>
              <a:off x="6435090" y="5265418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및 정기권 확인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13B76A-F3E6-4C7B-BF1C-D76BF50A7992}"/>
                </a:ext>
              </a:extLst>
            </p:cNvPr>
            <p:cNvSpPr txBox="1"/>
            <p:nvPr/>
          </p:nvSpPr>
          <p:spPr>
            <a:xfrm>
              <a:off x="5006340" y="2663190"/>
              <a:ext cx="19088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err="1">
                  <a:latin typeface="+mj-ea"/>
                  <a:ea typeface="+mj-ea"/>
                </a:rPr>
                <a:t>Korail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8133B00A-769E-40E9-970B-1D1E2BDBE447}"/>
              </a:ext>
            </a:extLst>
          </p:cNvPr>
          <p:cNvSpPr/>
          <p:nvPr/>
        </p:nvSpPr>
        <p:spPr>
          <a:xfrm>
            <a:off x="8953641" y="4123832"/>
            <a:ext cx="1230489" cy="530577"/>
          </a:xfrm>
          <a:prstGeom prst="wedgeRoundRectCallout">
            <a:avLst>
              <a:gd name="adj1" fmla="val -152943"/>
              <a:gd name="adj2" fmla="val 8082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398930403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8686</TotalTime>
  <Words>365</Words>
  <Application>Microsoft Office PowerPoint</Application>
  <PresentationFormat>와이드스크린</PresentationFormat>
  <Paragraphs>191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맑은 고딕</vt:lpstr>
      <vt:lpstr>Arial</vt:lpstr>
      <vt:lpstr>Century Gothic</vt:lpstr>
      <vt:lpstr>Wingdings</vt:lpstr>
      <vt:lpstr>비행기 구름</vt:lpstr>
      <vt:lpstr>기차 예매 프로그램</vt:lpstr>
      <vt:lpstr>목차</vt:lpstr>
      <vt:lpstr>개발 개요</vt:lpstr>
      <vt:lpstr>개발 개요</vt:lpstr>
      <vt:lpstr>개발 개요</vt:lpstr>
      <vt:lpstr>개발 일정</vt:lpstr>
      <vt:lpstr>DB 테이블 관계도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864</cp:revision>
  <cp:lastPrinted>2018-11-13T03:27:16Z</cp:lastPrinted>
  <dcterms:created xsi:type="dcterms:W3CDTF">2018-09-12T08:25:25Z</dcterms:created>
  <dcterms:modified xsi:type="dcterms:W3CDTF">2020-11-15T07:35:46Z</dcterms:modified>
</cp:coreProperties>
</file>