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67" r:id="rId2"/>
    <p:sldId id="678" r:id="rId3"/>
    <p:sldId id="704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41" r:id="rId14"/>
    <p:sldId id="751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99FF"/>
    <a:srgbClr val="FFCCFF"/>
    <a:srgbClr val="99FF99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１３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1298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リファクタリング４）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矢印 9"/>
          <p:cNvSpPr/>
          <p:nvPr/>
        </p:nvSpPr>
        <p:spPr bwMode="auto">
          <a:xfrm>
            <a:off x="3809616" y="4293096"/>
            <a:ext cx="978408" cy="484632"/>
          </a:xfrm>
          <a:prstGeom prst="righ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64807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すると以下のように「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MovingPlatform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（ ）」メソッドでエラーが出るので、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以下のように修正しよう。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3777" t="11195" r="34926" b="16030"/>
          <a:stretch/>
        </p:blipFill>
        <p:spPr>
          <a:xfrm>
            <a:off x="228039" y="2636912"/>
            <a:ext cx="4224468" cy="403244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23544" t="10341" r="35647" b="15797"/>
          <a:stretch/>
        </p:blipFill>
        <p:spPr>
          <a:xfrm>
            <a:off x="4788024" y="2645384"/>
            <a:ext cx="4104456" cy="402397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6347712" y="5085184"/>
            <a:ext cx="816576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904118" y="272842"/>
            <a:ext cx="7353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（３）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MovingPlatform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66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3576" t="15000" r="39988" b="17733"/>
          <a:stretch/>
        </p:blipFill>
        <p:spPr>
          <a:xfrm>
            <a:off x="281884" y="2340770"/>
            <a:ext cx="4309166" cy="43091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9361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同様に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Ufo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クラス」を修正しよう。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Ufo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クラス」の先頭で以下のように世界の幅を定義している。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これを削除しよう。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2188923" y="272842"/>
            <a:ext cx="47836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（４）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Ufo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11560" y="2591112"/>
            <a:ext cx="3384376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/>
          <p:cNvSpPr/>
          <p:nvPr/>
        </p:nvSpPr>
        <p:spPr bwMode="auto">
          <a:xfrm>
            <a:off x="3995936" y="2538528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5749" y="2591382"/>
            <a:ext cx="64633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削除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47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5567" t="10929" r="62886" b="10275"/>
          <a:stretch/>
        </p:blipFill>
        <p:spPr>
          <a:xfrm>
            <a:off x="4932040" y="2204864"/>
            <a:ext cx="3299844" cy="446449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0" name="右矢印 9"/>
          <p:cNvSpPr/>
          <p:nvPr/>
        </p:nvSpPr>
        <p:spPr bwMode="auto">
          <a:xfrm>
            <a:off x="3809616" y="4293096"/>
            <a:ext cx="978408" cy="484632"/>
          </a:xfrm>
          <a:prstGeom prst="right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64807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すると以下のように「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Ufo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（ ）」メソッドでエラーが出るので、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以下のように修正しよう。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554944" y="5733256"/>
            <a:ext cx="816576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2188923" y="272842"/>
            <a:ext cx="47836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（４）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Ufo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5481" t="9414" r="62322" b="12173"/>
          <a:stretch/>
        </p:blipFill>
        <p:spPr>
          <a:xfrm>
            <a:off x="237828" y="2204864"/>
            <a:ext cx="3384376" cy="446449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02588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smtClean="0"/>
              <a:t>（５）動作確認</a:t>
            </a:r>
            <a:endParaRPr kumimoji="1" lang="ja-JP" altLang="en-US" sz="4000"/>
          </a:p>
        </p:txBody>
      </p:sp>
      <p:sp>
        <p:nvSpPr>
          <p:cNvPr id="4" name="タイトル 2"/>
          <p:cNvSpPr txBox="1">
            <a:spLocks/>
          </p:cNvSpPr>
          <p:nvPr/>
        </p:nvSpPr>
        <p:spPr bwMode="auto">
          <a:xfrm>
            <a:off x="251520" y="1412776"/>
            <a:ext cx="8640960" cy="86409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これでリファクタリングが完了した。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一番最初は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こんな状態だった。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63" y="1772816"/>
            <a:ext cx="5204545" cy="4834479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507314" y="6069345"/>
            <a:ext cx="1189749" cy="5232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+mj-ea"/>
                <a:ea typeface="+mj-ea"/>
              </a:rPr>
              <a:t>Before</a:t>
            </a:r>
            <a:endParaRPr kumimoji="1" lang="ja-JP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831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smtClean="0"/>
              <a:t>（５）動作確認</a:t>
            </a:r>
            <a:endParaRPr kumimoji="1" lang="ja-JP" altLang="en-US" sz="4000"/>
          </a:p>
        </p:txBody>
      </p:sp>
      <p:sp>
        <p:nvSpPr>
          <p:cNvPr id="4" name="タイトル 2"/>
          <p:cNvSpPr txBox="1">
            <a:spLocks/>
          </p:cNvSpPr>
          <p:nvPr/>
        </p:nvSpPr>
        <p:spPr bwMode="auto">
          <a:xfrm>
            <a:off x="251520" y="1412776"/>
            <a:ext cx="8640960" cy="64807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そしてリファクタリング完了後は、以下のようになった。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重複がなくなり、この世界の構造が見えてきたのではないだろうか。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6594" y="6135795"/>
            <a:ext cx="952505" cy="5232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+mj-ea"/>
                <a:ea typeface="+mj-ea"/>
              </a:rPr>
              <a:t>After</a:t>
            </a:r>
            <a:endParaRPr kumimoji="1" lang="ja-JP" altLang="en-US" sz="280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2132856"/>
            <a:ext cx="7704757" cy="4526159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3585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3600" smtClean="0">
                <a:solidFill>
                  <a:srgbClr val="FFFF00"/>
                </a:solidFill>
              </a:rPr>
              <a:t>４</a:t>
            </a:r>
            <a:r>
              <a:rPr lang="ja-JP" altLang="en-US" sz="3600" smtClean="0">
                <a:solidFill>
                  <a:srgbClr val="FFFF00"/>
                </a:solidFill>
                <a:effectLst/>
              </a:rPr>
              <a:t>．</a:t>
            </a:r>
            <a:r>
              <a:rPr lang="en-US" altLang="ja-JP" sz="3600" smtClean="0">
                <a:solidFill>
                  <a:srgbClr val="FFFF00"/>
                </a:solidFill>
                <a:effectLst/>
              </a:rPr>
              <a:t>World</a:t>
            </a:r>
            <a:r>
              <a:rPr lang="ja-JP" altLang="en-US" sz="3600" smtClean="0">
                <a:solidFill>
                  <a:srgbClr val="FFFF00"/>
                </a:solidFill>
                <a:effectLst/>
              </a:rPr>
              <a:t>の抽出</a:t>
            </a:r>
            <a:endParaRPr lang="ja-JP" altLang="en-US" sz="36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32473" y="1988840"/>
            <a:ext cx="3682130" cy="34163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kumimoji="1" lang="en-US" altLang="ja-JP" sz="7200" smtClean="0">
                <a:latin typeface="+mj-ea"/>
                <a:ea typeface="+mj-ea"/>
              </a:rPr>
              <a:t>on</a:t>
            </a:r>
            <a:r>
              <a:rPr lang="en-US" altLang="ja-JP" sz="7200" smtClean="0">
                <a:latin typeface="+mj-ea"/>
                <a:ea typeface="+mj-ea"/>
              </a:rPr>
              <a:t>’</a:t>
            </a:r>
            <a:r>
              <a:rPr kumimoji="1" lang="en-US" altLang="ja-JP" sz="7200" smtClean="0">
                <a:latin typeface="+mj-ea"/>
                <a:ea typeface="+mj-ea"/>
              </a:rPr>
              <a:t>t</a:t>
            </a:r>
          </a:p>
          <a:p>
            <a:r>
              <a:rPr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ja-JP" sz="7200" smtClean="0">
                <a:latin typeface="+mj-ea"/>
                <a:ea typeface="+mj-ea"/>
              </a:rPr>
              <a:t>epeat</a:t>
            </a:r>
          </a:p>
          <a:p>
            <a:r>
              <a:rPr kumimoji="1" lang="en-US" altLang="ja-JP" sz="720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kumimoji="1" lang="en-US" altLang="ja-JP" sz="7200" smtClean="0">
                <a:latin typeface="+mj-ea"/>
                <a:ea typeface="+mj-ea"/>
              </a:rPr>
              <a:t>oursel</a:t>
            </a:r>
            <a:r>
              <a:rPr kumimoji="1" lang="en-US" altLang="ja-JP" sz="7200">
                <a:latin typeface="+mj-ea"/>
                <a:ea typeface="+mj-ea"/>
              </a:rPr>
              <a:t>f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1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352839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現在のクラス図は以下のようになっている。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だいぶわかりやすくなったが、まだ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重複して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いる部分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がある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WORLD_WIDTH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だ。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この世界の幅」は、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or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Ufo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）１人に背負わせるのは荷が重過ぎる。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だれが管理すべきだろう？「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クラス」をつくることにしよう。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2691208" y="272842"/>
            <a:ext cx="37705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（０） 現在の状況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61" y="2555254"/>
            <a:ext cx="7127927" cy="411410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1923743" y="3554574"/>
            <a:ext cx="1440000" cy="1800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auto">
          <a:xfrm>
            <a:off x="2626159" y="5859686"/>
            <a:ext cx="1008000" cy="1080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765975" y="5867622"/>
            <a:ext cx="1008000" cy="1080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」で右クリックし、「新規」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Java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クラス」をクリック。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以下のウィンドウが開くので、「名前」を「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」にして、「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1925227" y="272842"/>
            <a:ext cx="53110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（１）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Wo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ｒｌｄクラスの作成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0011" r="43966" b="47721"/>
          <a:stretch/>
        </p:blipFill>
        <p:spPr>
          <a:xfrm>
            <a:off x="251520" y="2253644"/>
            <a:ext cx="6048672" cy="24715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3730641"/>
            <a:ext cx="3534941" cy="2795522"/>
          </a:xfrm>
          <a:prstGeom prst="rect">
            <a:avLst/>
          </a:prstGeom>
        </p:spPr>
      </p:pic>
      <p:sp>
        <p:nvSpPr>
          <p:cNvPr id="10" name="屈折矢印 9"/>
          <p:cNvSpPr/>
          <p:nvPr/>
        </p:nvSpPr>
        <p:spPr bwMode="auto">
          <a:xfrm rot="5400000">
            <a:off x="4213092" y="4870292"/>
            <a:ext cx="850392" cy="731520"/>
          </a:xfrm>
          <a:prstGeom prst="bentUpArrow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 bwMode="auto">
          <a:xfrm flipH="1">
            <a:off x="5076056" y="3088455"/>
            <a:ext cx="546360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 bwMode="auto">
          <a:xfrm flipH="1">
            <a:off x="6876256" y="3843464"/>
            <a:ext cx="546360" cy="4846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矢印 12"/>
          <p:cNvSpPr/>
          <p:nvPr/>
        </p:nvSpPr>
        <p:spPr bwMode="auto">
          <a:xfrm rot="16200000">
            <a:off x="6905637" y="5703394"/>
            <a:ext cx="568925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7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230425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③ そして「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クラス」に以下の２つの属性を追加しよう。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「属性」は通常は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private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をつけるが、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「世界の幅」「世界の重力」は変更することができない定数として定義されているし、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個人情報というよりはみんなで共有すべき情報なので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public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にしてある。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また、通常の「属性」はオブジェクトを生成しなければ利用できないが、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static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」をつけることによって、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オブジェクト」をつくらなくても値を参照できるようになる。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1925227" y="272842"/>
            <a:ext cx="53110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（１）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Wo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ｒｌｄクラスの作成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3274" t="15097" r="45274" b="69806"/>
          <a:stretch/>
        </p:blipFill>
        <p:spPr>
          <a:xfrm>
            <a:off x="272335" y="3933056"/>
            <a:ext cx="6369938" cy="1656184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00603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122413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さっそく「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World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クラス」を使ってみよう。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まずは「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クラス」からはじめよう。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クラス」の先頭で以下のように世界の幅と重力を定義している。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これを削除しよう。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1886756" y="272842"/>
            <a:ext cx="53880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（２）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Player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3875" t="15487" r="42571" b="20184"/>
          <a:stretch/>
        </p:blipFill>
        <p:spPr>
          <a:xfrm>
            <a:off x="971600" y="2708920"/>
            <a:ext cx="3744416" cy="388843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1259632" y="2924944"/>
            <a:ext cx="3240360" cy="3600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/>
          <p:cNvSpPr/>
          <p:nvPr/>
        </p:nvSpPr>
        <p:spPr bwMode="auto">
          <a:xfrm>
            <a:off x="4499992" y="2872360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49805" y="2925214"/>
            <a:ext cx="64633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削除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30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② すると以下のように「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（ ）」メソッドでエラーが出る。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1886756" y="272842"/>
            <a:ext cx="53880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（２）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Player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5075" t="11233" r="33338" b="33590"/>
          <a:stretch/>
        </p:blipFill>
        <p:spPr>
          <a:xfrm>
            <a:off x="251520" y="2977193"/>
            <a:ext cx="5040560" cy="362253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23662" t="37130" r="49718" b="18093"/>
          <a:stretch/>
        </p:blipFill>
        <p:spPr>
          <a:xfrm>
            <a:off x="5292081" y="3316466"/>
            <a:ext cx="3600400" cy="328036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42094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③ これを以下のように修正しよう。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1886756" y="272842"/>
            <a:ext cx="53880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（２）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Player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3505" t="10278" r="35669" b="32337"/>
          <a:stretch/>
        </p:blipFill>
        <p:spPr>
          <a:xfrm>
            <a:off x="251520" y="2705642"/>
            <a:ext cx="5040560" cy="38378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23965" t="35913" r="50227" b="18143"/>
          <a:stretch/>
        </p:blipFill>
        <p:spPr>
          <a:xfrm>
            <a:off x="5292080" y="3093982"/>
            <a:ext cx="3586346" cy="345826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正方形/長方形 8"/>
          <p:cNvSpPr/>
          <p:nvPr/>
        </p:nvSpPr>
        <p:spPr bwMode="auto">
          <a:xfrm>
            <a:off x="2339752" y="4784606"/>
            <a:ext cx="1296144" cy="22857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7027392" y="4423915"/>
            <a:ext cx="1073000" cy="22857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018600" y="5321042"/>
            <a:ext cx="1073000" cy="22857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6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3905" t="15462" r="35799" b="26087"/>
          <a:stretch/>
        </p:blipFill>
        <p:spPr>
          <a:xfrm>
            <a:off x="251520" y="2467179"/>
            <a:ext cx="5256584" cy="413017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タイトル 2"/>
          <p:cNvSpPr txBox="1">
            <a:spLocks/>
          </p:cNvSpPr>
          <p:nvPr/>
        </p:nvSpPr>
        <p:spPr bwMode="auto">
          <a:xfrm>
            <a:off x="251520" y="1412776"/>
            <a:ext cx="8640960" cy="9361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① 同様に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MovingPlatform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クラス」を修正しよう。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MovingPltform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クラス」の先頭で以下のように世界の幅を定義している。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これを削除しよう。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テキスト ボックス 4"/>
          <p:cNvSpPr txBox="1">
            <a:spLocks noChangeArrowheads="1"/>
          </p:cNvSpPr>
          <p:nvPr/>
        </p:nvSpPr>
        <p:spPr bwMode="auto">
          <a:xfrm>
            <a:off x="904118" y="272842"/>
            <a:ext cx="7353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（３） </a:t>
            </a:r>
            <a:r>
              <a:rPr lang="en-US" altLang="ja-JP" sz="4000" smtClean="0">
                <a:solidFill>
                  <a:schemeClr val="accent2"/>
                </a:solidFill>
                <a:latin typeface="+mj-ea"/>
                <a:ea typeface="+mj-ea"/>
              </a:rPr>
              <a:t>MovingPlatform</a:t>
            </a:r>
            <a:r>
              <a:rPr lang="ja-JP" altLang="en-US" sz="4000" smtClean="0">
                <a:solidFill>
                  <a:schemeClr val="accent2"/>
                </a:solidFill>
                <a:latin typeface="+mj-ea"/>
                <a:ea typeface="+mj-ea"/>
              </a:rPr>
              <a:t>クラスの修正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39552" y="2708920"/>
            <a:ext cx="3240360" cy="216024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矢印 7"/>
          <p:cNvSpPr/>
          <p:nvPr/>
        </p:nvSpPr>
        <p:spPr bwMode="auto">
          <a:xfrm>
            <a:off x="3779912" y="2656336"/>
            <a:ext cx="811138" cy="484632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29725" y="2709190"/>
            <a:ext cx="646331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削除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170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4846</TotalTime>
  <Words>327</Words>
  <Application>Microsoft Office PowerPoint</Application>
  <PresentationFormat>画面に合わせる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４．Worldの抽出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（５）動作確認</vt:lpstr>
      <vt:lpstr>（５）動作確認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467</cp:revision>
  <dcterms:created xsi:type="dcterms:W3CDTF">2005-04-17T07:16:32Z</dcterms:created>
  <dcterms:modified xsi:type="dcterms:W3CDTF">2019-06-11T06:56:42Z</dcterms:modified>
</cp:coreProperties>
</file>