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Lst>
  <p:notesMasterIdLst>
    <p:notesMasterId r:id="rId10"/>
  </p:notesMasterIdLst>
  <p:sldIdLst>
    <p:sldId id="267" r:id="rId2"/>
    <p:sldId id="363" r:id="rId3"/>
    <p:sldId id="364" r:id="rId4"/>
    <p:sldId id="369" r:id="rId5"/>
    <p:sldId id="367" r:id="rId6"/>
    <p:sldId id="386" r:id="rId7"/>
    <p:sldId id="370" r:id="rId8"/>
    <p:sldId id="372" r:id="rId9"/>
  </p:sldIdLst>
  <p:sldSz cx="9144000" cy="6858000" type="screen4x3"/>
  <p:notesSz cx="6858000" cy="9144000"/>
  <p:defaultTextStyle>
    <a:defPPr>
      <a:defRPr lang="ja-JP"/>
    </a:defPPr>
    <a:lvl1pPr algn="l" rtl="0" fontAlgn="base">
      <a:spcBef>
        <a:spcPct val="0"/>
      </a:spcBef>
      <a:spcAft>
        <a:spcPct val="0"/>
      </a:spcAft>
      <a:defRPr kumimoji="1" kern="1200">
        <a:solidFill>
          <a:schemeClr val="tx1"/>
        </a:solidFill>
        <a:latin typeface="Garamond" pitchFamily="18" charset="0"/>
        <a:ea typeface="ＭＳ Ｐゴシック" pitchFamily="50" charset="-128"/>
        <a:cs typeface="+mn-cs"/>
      </a:defRPr>
    </a:lvl1pPr>
    <a:lvl2pPr marL="457200" algn="l" rtl="0" fontAlgn="base">
      <a:spcBef>
        <a:spcPct val="0"/>
      </a:spcBef>
      <a:spcAft>
        <a:spcPct val="0"/>
      </a:spcAft>
      <a:defRPr kumimoji="1" kern="1200">
        <a:solidFill>
          <a:schemeClr val="tx1"/>
        </a:solidFill>
        <a:latin typeface="Garamond" pitchFamily="18" charset="0"/>
        <a:ea typeface="ＭＳ Ｐゴシック" pitchFamily="50" charset="-128"/>
        <a:cs typeface="+mn-cs"/>
      </a:defRPr>
    </a:lvl2pPr>
    <a:lvl3pPr marL="914400" algn="l" rtl="0" fontAlgn="base">
      <a:spcBef>
        <a:spcPct val="0"/>
      </a:spcBef>
      <a:spcAft>
        <a:spcPct val="0"/>
      </a:spcAft>
      <a:defRPr kumimoji="1" kern="1200">
        <a:solidFill>
          <a:schemeClr val="tx1"/>
        </a:solidFill>
        <a:latin typeface="Garamond" pitchFamily="18" charset="0"/>
        <a:ea typeface="ＭＳ Ｐゴシック" pitchFamily="50" charset="-128"/>
        <a:cs typeface="+mn-cs"/>
      </a:defRPr>
    </a:lvl3pPr>
    <a:lvl4pPr marL="1371600" algn="l" rtl="0" fontAlgn="base">
      <a:spcBef>
        <a:spcPct val="0"/>
      </a:spcBef>
      <a:spcAft>
        <a:spcPct val="0"/>
      </a:spcAft>
      <a:defRPr kumimoji="1" kern="1200">
        <a:solidFill>
          <a:schemeClr val="tx1"/>
        </a:solidFill>
        <a:latin typeface="Garamond" pitchFamily="18" charset="0"/>
        <a:ea typeface="ＭＳ Ｐゴシック" pitchFamily="50" charset="-128"/>
        <a:cs typeface="+mn-cs"/>
      </a:defRPr>
    </a:lvl4pPr>
    <a:lvl5pPr marL="1828800" algn="l" rtl="0" fontAlgn="base">
      <a:spcBef>
        <a:spcPct val="0"/>
      </a:spcBef>
      <a:spcAft>
        <a:spcPct val="0"/>
      </a:spcAft>
      <a:defRPr kumimoji="1" kern="1200">
        <a:solidFill>
          <a:schemeClr val="tx1"/>
        </a:solidFill>
        <a:latin typeface="Garamond" pitchFamily="18" charset="0"/>
        <a:ea typeface="ＭＳ Ｐゴシック" pitchFamily="50" charset="-128"/>
        <a:cs typeface="+mn-cs"/>
      </a:defRPr>
    </a:lvl5pPr>
    <a:lvl6pPr marL="2286000" algn="l" defTabSz="914400" rtl="0" eaLnBrk="1" latinLnBrk="0" hangingPunct="1">
      <a:defRPr kumimoji="1" kern="1200">
        <a:solidFill>
          <a:schemeClr val="tx1"/>
        </a:solidFill>
        <a:latin typeface="Garamond" pitchFamily="18" charset="0"/>
        <a:ea typeface="ＭＳ Ｐゴシック" pitchFamily="50" charset="-128"/>
        <a:cs typeface="+mn-cs"/>
      </a:defRPr>
    </a:lvl6pPr>
    <a:lvl7pPr marL="2743200" algn="l" defTabSz="914400" rtl="0" eaLnBrk="1" latinLnBrk="0" hangingPunct="1">
      <a:defRPr kumimoji="1" kern="1200">
        <a:solidFill>
          <a:schemeClr val="tx1"/>
        </a:solidFill>
        <a:latin typeface="Garamond" pitchFamily="18" charset="0"/>
        <a:ea typeface="ＭＳ Ｐゴシック" pitchFamily="50" charset="-128"/>
        <a:cs typeface="+mn-cs"/>
      </a:defRPr>
    </a:lvl7pPr>
    <a:lvl8pPr marL="3200400" algn="l" defTabSz="914400" rtl="0" eaLnBrk="1" latinLnBrk="0" hangingPunct="1">
      <a:defRPr kumimoji="1" kern="1200">
        <a:solidFill>
          <a:schemeClr val="tx1"/>
        </a:solidFill>
        <a:latin typeface="Garamond" pitchFamily="18" charset="0"/>
        <a:ea typeface="ＭＳ Ｐゴシック" pitchFamily="50" charset="-128"/>
        <a:cs typeface="+mn-cs"/>
      </a:defRPr>
    </a:lvl8pPr>
    <a:lvl9pPr marL="3657600" algn="l" defTabSz="914400" rtl="0" eaLnBrk="1" latinLnBrk="0" hangingPunct="1">
      <a:defRPr kumimoji="1" kern="1200">
        <a:solidFill>
          <a:schemeClr val="tx1"/>
        </a:solidFill>
        <a:latin typeface="Garamond" pitchFamily="18" charset="0"/>
        <a:ea typeface="ＭＳ Ｐゴシック" pitchFamily="50"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FF00"/>
    <a:srgbClr val="3333FF"/>
    <a:srgbClr val="FFFF99"/>
    <a:srgbClr val="FFFFFF"/>
    <a:srgbClr val="66FFFF"/>
    <a:srgbClr val="CCFFFF"/>
    <a:srgbClr val="CCFFCC"/>
    <a:srgbClr val="FF99FF"/>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9" d="100"/>
          <a:sy n="109" d="100"/>
        </p:scale>
        <p:origin x="1674" y="10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16B730-7B0B-4794-BF88-9E7C0D540BBB}" type="datetimeFigureOut">
              <a:rPr kumimoji="1" lang="ja-JP" altLang="en-US" smtClean="0"/>
              <a:t>2019/6/1</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614425-507A-4396-B029-25B8056BB8DA}" type="slidenum">
              <a:rPr kumimoji="1" lang="ja-JP" altLang="en-US" smtClean="0"/>
              <a:t>‹#›</a:t>
            </a:fld>
            <a:endParaRPr kumimoji="1" lang="ja-JP" altLang="en-US"/>
          </a:p>
        </p:txBody>
      </p:sp>
    </p:spTree>
    <p:extLst>
      <p:ext uri="{BB962C8B-B14F-4D97-AF65-F5344CB8AC3E}">
        <p14:creationId xmlns:p14="http://schemas.microsoft.com/office/powerpoint/2010/main" val="217522241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bg>
      <p:bgRef idx="1001">
        <a:schemeClr val="bg2"/>
      </p:bgRef>
    </p:bg>
    <p:spTree>
      <p:nvGrpSpPr>
        <p:cNvPr id="1" name=""/>
        <p:cNvGrpSpPr/>
        <p:nvPr/>
      </p:nvGrpSpPr>
      <p:grpSpPr>
        <a:xfrm>
          <a:off x="0" y="0"/>
          <a:ext cx="0" cy="0"/>
          <a:chOff x="0" y="0"/>
          <a:chExt cx="0" cy="0"/>
        </a:xfrm>
      </p:grpSpPr>
      <p:sp>
        <p:nvSpPr>
          <p:cNvPr id="4" name="正方形/長方形 19"/>
          <p:cNvSpPr>
            <a:spLocks noChangeArrowheads="1"/>
          </p:cNvSpPr>
          <p:nvPr/>
        </p:nvSpPr>
        <p:spPr bwMode="white">
          <a:xfrm>
            <a:off x="0" y="6705600"/>
            <a:ext cx="9144000" cy="1524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kumimoji="0" lang="en-US" altLang="ja-JP"/>
          </a:p>
        </p:txBody>
      </p:sp>
      <p:sp>
        <p:nvSpPr>
          <p:cNvPr id="5" name="正方形/長方形 20"/>
          <p:cNvSpPr>
            <a:spLocks noChangeArrowheads="1"/>
          </p:cNvSpPr>
          <p:nvPr/>
        </p:nvSpPr>
        <p:spPr bwMode="white">
          <a:xfrm>
            <a:off x="8991600" y="3175"/>
            <a:ext cx="1524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kumimoji="0" lang="en-US" altLang="ja-JP"/>
          </a:p>
        </p:txBody>
      </p:sp>
      <p:sp>
        <p:nvSpPr>
          <p:cNvPr id="6" name="正方形/長方形 21"/>
          <p:cNvSpPr>
            <a:spLocks noChangeArrowheads="1"/>
          </p:cNvSpPr>
          <p:nvPr/>
        </p:nvSpPr>
        <p:spPr bwMode="white">
          <a:xfrm>
            <a:off x="0" y="0"/>
            <a:ext cx="1524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kumimoji="0" lang="en-US" altLang="ja-JP"/>
          </a:p>
        </p:txBody>
      </p:sp>
      <p:sp>
        <p:nvSpPr>
          <p:cNvPr id="7" name="正方形/長方形 23"/>
          <p:cNvSpPr>
            <a:spLocks noChangeArrowheads="1"/>
          </p:cNvSpPr>
          <p:nvPr/>
        </p:nvSpPr>
        <p:spPr bwMode="white">
          <a:xfrm>
            <a:off x="0" y="0"/>
            <a:ext cx="9144000" cy="25146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kumimoji="0" lang="en-US" altLang="ja-JP"/>
          </a:p>
        </p:txBody>
      </p:sp>
      <p:sp>
        <p:nvSpPr>
          <p:cNvPr id="10" name="正方形/長方形 9"/>
          <p:cNvSpPr>
            <a:spLocks noChangeArrowheads="1"/>
          </p:cNvSpPr>
          <p:nvPr/>
        </p:nvSpPr>
        <p:spPr bwMode="auto">
          <a:xfrm>
            <a:off x="146050" y="6391275"/>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a:defRPr/>
            </a:pPr>
            <a:endParaRPr kumimoji="0" lang="en-US">
              <a:ea typeface="ＭＳ Ｐゴシック" charset="-128"/>
            </a:endParaRPr>
          </a:p>
        </p:txBody>
      </p:sp>
      <p:sp>
        <p:nvSpPr>
          <p:cNvPr id="11" name="直線コネクタ 10"/>
          <p:cNvSpPr>
            <a:spLocks noChangeShapeType="1"/>
          </p:cNvSpPr>
          <p:nvPr/>
        </p:nvSpPr>
        <p:spPr bwMode="auto">
          <a:xfrm>
            <a:off x="155575" y="2419350"/>
            <a:ext cx="8832850"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wrap="none" anchor="ctr"/>
          <a:lstStyle/>
          <a:p>
            <a:pPr>
              <a:defRPr/>
            </a:pPr>
            <a:endParaRPr kumimoji="0" lang="en-US">
              <a:ea typeface="ＭＳ Ｐゴシック" charset="-128"/>
            </a:endParaRPr>
          </a:p>
        </p:txBody>
      </p:sp>
      <p:sp>
        <p:nvSpPr>
          <p:cNvPr id="12" name="正方形/長方形 11"/>
          <p:cNvSpPr>
            <a:spLocks noChangeArrowheads="1"/>
          </p:cNvSpPr>
          <p:nvPr/>
        </p:nvSpPr>
        <p:spPr bwMode="auto">
          <a:xfrm>
            <a:off x="152400" y="152400"/>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a:defRPr/>
            </a:pPr>
            <a:endParaRPr kumimoji="0" lang="en-US" dirty="0">
              <a:ea typeface="ＭＳ Ｐゴシック" charset="-128"/>
            </a:endParaRPr>
          </a:p>
        </p:txBody>
      </p:sp>
      <p:sp>
        <p:nvSpPr>
          <p:cNvPr id="13" name="円/楕円 12"/>
          <p:cNvSpPr/>
          <p:nvPr/>
        </p:nvSpPr>
        <p:spPr>
          <a:xfrm>
            <a:off x="4267200" y="211455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kumimoji="0" lang="en-US"/>
          </a:p>
        </p:txBody>
      </p:sp>
      <p:sp>
        <p:nvSpPr>
          <p:cNvPr id="14" name="円/楕円 13"/>
          <p:cNvSpPr/>
          <p:nvPr/>
        </p:nvSpPr>
        <p:spPr>
          <a:xfrm>
            <a:off x="4362450" y="2209800"/>
            <a:ext cx="419100" cy="420688"/>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kumimoji="0" lang="en-US"/>
          </a:p>
        </p:txBody>
      </p:sp>
      <p:sp>
        <p:nvSpPr>
          <p:cNvPr id="9" name="サブタイトル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ja-JP" altLang="en-US" smtClean="0"/>
              <a:t>マスタ サブタイトルの書式設定</a:t>
            </a:r>
            <a:endParaRPr lang="en-US"/>
          </a:p>
        </p:txBody>
      </p:sp>
      <p:sp>
        <p:nvSpPr>
          <p:cNvPr id="8" name="タイトル 7"/>
          <p:cNvSpPr>
            <a:spLocks noGrp="1"/>
          </p:cNvSpPr>
          <p:nvPr>
            <p:ph type="ctrTitle"/>
          </p:nvPr>
        </p:nvSpPr>
        <p:spPr>
          <a:xfrm>
            <a:off x="685800" y="381000"/>
            <a:ext cx="7772400" cy="1752600"/>
          </a:xfrm>
        </p:spPr>
        <p:txBody>
          <a:bodyPr/>
          <a:lstStyle>
            <a:lvl1pPr>
              <a:defRPr sz="4200">
                <a:solidFill>
                  <a:schemeClr val="accent1"/>
                </a:solidFill>
              </a:defRPr>
            </a:lvl1pPr>
          </a:lstStyle>
          <a:p>
            <a:r>
              <a:rPr lang="ja-JP" altLang="en-US" smtClean="0"/>
              <a:t>マスタ タイトルの書式設定</a:t>
            </a:r>
            <a:endParaRPr lang="en-US"/>
          </a:p>
        </p:txBody>
      </p:sp>
      <p:sp>
        <p:nvSpPr>
          <p:cNvPr id="15" name="日付プレースホルダ 27"/>
          <p:cNvSpPr>
            <a:spLocks noGrp="1"/>
          </p:cNvSpPr>
          <p:nvPr>
            <p:ph type="dt" sz="half" idx="10"/>
          </p:nvPr>
        </p:nvSpPr>
        <p:spPr/>
        <p:txBody>
          <a:bodyPr/>
          <a:lstStyle>
            <a:lvl1pPr>
              <a:defRPr/>
            </a:lvl1pPr>
          </a:lstStyle>
          <a:p>
            <a:pPr>
              <a:defRPr/>
            </a:pPr>
            <a:endParaRPr lang="en-US" altLang="ja-JP"/>
          </a:p>
        </p:txBody>
      </p:sp>
      <p:sp>
        <p:nvSpPr>
          <p:cNvPr id="16" name="フッター プレースホルダ 16"/>
          <p:cNvSpPr>
            <a:spLocks noGrp="1"/>
          </p:cNvSpPr>
          <p:nvPr>
            <p:ph type="ftr" sz="quarter" idx="11"/>
          </p:nvPr>
        </p:nvSpPr>
        <p:spPr/>
        <p:txBody>
          <a:bodyPr/>
          <a:lstStyle>
            <a:lvl1pPr>
              <a:defRPr/>
            </a:lvl1pPr>
          </a:lstStyle>
          <a:p>
            <a:pPr>
              <a:defRPr/>
            </a:pPr>
            <a:endParaRPr lang="en-US" altLang="ja-JP"/>
          </a:p>
        </p:txBody>
      </p:sp>
      <p:sp>
        <p:nvSpPr>
          <p:cNvPr id="17" name="スライド番号プレースホルダ 28"/>
          <p:cNvSpPr>
            <a:spLocks noGrp="1"/>
          </p:cNvSpPr>
          <p:nvPr>
            <p:ph type="sldNum" sz="quarter" idx="12"/>
          </p:nvPr>
        </p:nvSpPr>
        <p:spPr>
          <a:xfrm>
            <a:off x="4343400" y="2198688"/>
            <a:ext cx="457200" cy="441325"/>
          </a:xfrm>
        </p:spPr>
        <p:txBody>
          <a:bodyPr/>
          <a:lstStyle>
            <a:lvl1pPr>
              <a:defRPr>
                <a:solidFill>
                  <a:schemeClr val="accent3">
                    <a:shade val="75000"/>
                  </a:schemeClr>
                </a:solidFill>
              </a:defRPr>
            </a:lvl1pPr>
          </a:lstStyle>
          <a:p>
            <a:pPr>
              <a:defRPr/>
            </a:pPr>
            <a:fld id="{08CD820E-1DBF-44A1-BC60-E8980679309D}" type="slidenum">
              <a:rPr lang="en-US" altLang="ja-JP"/>
              <a:pPr>
                <a:defRPr/>
              </a:pPr>
              <a:t>‹#›</a:t>
            </a:fld>
            <a:endParaRPr lang="en-US" altLang="ja-JP"/>
          </a:p>
        </p:txBody>
      </p:sp>
    </p:spTree>
    <p:extLst>
      <p:ext uri="{BB962C8B-B14F-4D97-AF65-F5344CB8AC3E}">
        <p14:creationId xmlns:p14="http://schemas.microsoft.com/office/powerpoint/2010/main" val="3785794428"/>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bg>
      <p:bgRef idx="1001">
        <a:schemeClr val="bg2"/>
      </p:bgRef>
    </p:bg>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en-US"/>
          </a:p>
        </p:txBody>
      </p:sp>
      <p:sp>
        <p:nvSpPr>
          <p:cNvPr id="3" name="縦書きテキスト プレースホルダ 2"/>
          <p:cNvSpPr>
            <a:spLocks noGrp="1"/>
          </p:cNvSpPr>
          <p:nvPr>
            <p:ph type="body" orient="vert" idx="1"/>
          </p:nvPr>
        </p:nvSpPr>
        <p:spPr/>
        <p:txBody>
          <a:bodyPr vert="eaVert"/>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日付プレースホルダ 3"/>
          <p:cNvSpPr>
            <a:spLocks noGrp="1"/>
          </p:cNvSpPr>
          <p:nvPr>
            <p:ph type="dt" sz="half" idx="10"/>
          </p:nvPr>
        </p:nvSpPr>
        <p:spPr/>
        <p:txBody>
          <a:bodyPr/>
          <a:lstStyle>
            <a:lvl1pPr>
              <a:defRPr/>
            </a:lvl1pPr>
          </a:lstStyle>
          <a:p>
            <a:pPr>
              <a:defRPr/>
            </a:pPr>
            <a:endParaRPr lang="en-US" altLang="ja-JP"/>
          </a:p>
        </p:txBody>
      </p:sp>
      <p:sp>
        <p:nvSpPr>
          <p:cNvPr id="5" name="フッター プレースホルダ 4"/>
          <p:cNvSpPr>
            <a:spLocks noGrp="1"/>
          </p:cNvSpPr>
          <p:nvPr>
            <p:ph type="ftr" sz="quarter" idx="11"/>
          </p:nvPr>
        </p:nvSpPr>
        <p:spPr/>
        <p:txBody>
          <a:bodyPr/>
          <a:lstStyle>
            <a:lvl1pPr>
              <a:defRPr/>
            </a:lvl1pPr>
          </a:lstStyle>
          <a:p>
            <a:pPr>
              <a:defRPr/>
            </a:pPr>
            <a:endParaRPr lang="en-US" altLang="ja-JP"/>
          </a:p>
        </p:txBody>
      </p:sp>
      <p:sp>
        <p:nvSpPr>
          <p:cNvPr id="6" name="スライド番号プレースホルダ 5"/>
          <p:cNvSpPr>
            <a:spLocks noGrp="1"/>
          </p:cNvSpPr>
          <p:nvPr>
            <p:ph type="sldNum" sz="quarter" idx="12"/>
          </p:nvPr>
        </p:nvSpPr>
        <p:spPr/>
        <p:txBody>
          <a:bodyPr/>
          <a:lstStyle>
            <a:lvl1pPr>
              <a:defRPr/>
            </a:lvl1pPr>
          </a:lstStyle>
          <a:p>
            <a:pPr>
              <a:defRPr/>
            </a:pPr>
            <a:fld id="{95FD44AC-D4A5-44EB-B98F-3AD0176D6325}" type="slidenum">
              <a:rPr lang="en-US" altLang="ja-JP"/>
              <a:pPr>
                <a:defRPr/>
              </a:pPr>
              <a:t>‹#›</a:t>
            </a:fld>
            <a:endParaRPr lang="en-US" altLang="ja-JP"/>
          </a:p>
        </p:txBody>
      </p:sp>
    </p:spTree>
    <p:extLst>
      <p:ext uri="{BB962C8B-B14F-4D97-AF65-F5344CB8AC3E}">
        <p14:creationId xmlns:p14="http://schemas.microsoft.com/office/powerpoint/2010/main" val="2576495606"/>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縦書きタイトルと縦書きテキスト">
    <p:bg>
      <p:bgRef idx="1001">
        <a:schemeClr val="bg2"/>
      </p:bgRef>
    </p:bg>
    <p:spTree>
      <p:nvGrpSpPr>
        <p:cNvPr id="1" name=""/>
        <p:cNvGrpSpPr/>
        <p:nvPr/>
      </p:nvGrpSpPr>
      <p:grpSpPr>
        <a:xfrm>
          <a:off x="0" y="0"/>
          <a:ext cx="0" cy="0"/>
          <a:chOff x="0" y="0"/>
          <a:chExt cx="0" cy="0"/>
        </a:xfrm>
      </p:grpSpPr>
      <p:sp>
        <p:nvSpPr>
          <p:cNvPr id="4" name="正方形/長方形 19"/>
          <p:cNvSpPr>
            <a:spLocks noChangeArrowheads="1"/>
          </p:cNvSpPr>
          <p:nvPr/>
        </p:nvSpPr>
        <p:spPr bwMode="white">
          <a:xfrm>
            <a:off x="0" y="6705600"/>
            <a:ext cx="9144000" cy="1524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kumimoji="0" lang="en-US" altLang="ja-JP"/>
          </a:p>
        </p:txBody>
      </p:sp>
      <p:sp>
        <p:nvSpPr>
          <p:cNvPr id="5" name="正方形/長方形 20"/>
          <p:cNvSpPr>
            <a:spLocks noChangeArrowheads="1"/>
          </p:cNvSpPr>
          <p:nvPr/>
        </p:nvSpPr>
        <p:spPr bwMode="white">
          <a:xfrm>
            <a:off x="7010400" y="0"/>
            <a:ext cx="21336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kumimoji="0" lang="en-US" altLang="ja-JP"/>
          </a:p>
        </p:txBody>
      </p:sp>
      <p:sp>
        <p:nvSpPr>
          <p:cNvPr id="6" name="正方形/長方形 21"/>
          <p:cNvSpPr>
            <a:spLocks noChangeArrowheads="1"/>
          </p:cNvSpPr>
          <p:nvPr/>
        </p:nvSpPr>
        <p:spPr bwMode="white">
          <a:xfrm>
            <a:off x="0" y="0"/>
            <a:ext cx="9144000" cy="155575"/>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kumimoji="0" lang="en-US" altLang="ja-JP"/>
          </a:p>
        </p:txBody>
      </p:sp>
      <p:sp>
        <p:nvSpPr>
          <p:cNvPr id="7" name="正方形/長方形 23"/>
          <p:cNvSpPr>
            <a:spLocks noChangeArrowheads="1"/>
          </p:cNvSpPr>
          <p:nvPr/>
        </p:nvSpPr>
        <p:spPr bwMode="white">
          <a:xfrm>
            <a:off x="0" y="0"/>
            <a:ext cx="1524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kumimoji="0" lang="en-US" altLang="ja-JP"/>
          </a:p>
        </p:txBody>
      </p:sp>
      <p:sp>
        <p:nvSpPr>
          <p:cNvPr id="8" name="正方形/長方形 7"/>
          <p:cNvSpPr>
            <a:spLocks noChangeArrowheads="1"/>
          </p:cNvSpPr>
          <p:nvPr/>
        </p:nvSpPr>
        <p:spPr bwMode="auto">
          <a:xfrm>
            <a:off x="146050" y="6391275"/>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a:defRPr/>
            </a:pPr>
            <a:endParaRPr kumimoji="0" lang="en-US">
              <a:ea typeface="ＭＳ Ｐゴシック" charset="-128"/>
            </a:endParaRPr>
          </a:p>
        </p:txBody>
      </p:sp>
      <p:sp>
        <p:nvSpPr>
          <p:cNvPr id="9" name="正方形/長方形 8"/>
          <p:cNvSpPr>
            <a:spLocks noChangeArrowheads="1"/>
          </p:cNvSpPr>
          <p:nvPr/>
        </p:nvSpPr>
        <p:spPr bwMode="auto">
          <a:xfrm>
            <a:off x="152400" y="155575"/>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a:defRPr/>
            </a:pPr>
            <a:endParaRPr kumimoji="0" lang="en-US" dirty="0">
              <a:ea typeface="ＭＳ Ｐゴシック" charset="-128"/>
            </a:endParaRPr>
          </a:p>
        </p:txBody>
      </p:sp>
      <p:sp>
        <p:nvSpPr>
          <p:cNvPr id="10" name="直線コネクタ 9"/>
          <p:cNvSpPr>
            <a:spLocks noChangeShapeType="1"/>
          </p:cNvSpPr>
          <p:nvPr/>
        </p:nvSpPr>
        <p:spPr bwMode="auto">
          <a:xfrm rot="5400000">
            <a:off x="4021137" y="3278188"/>
            <a:ext cx="6245225"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wrap="none" anchor="ctr"/>
          <a:lstStyle/>
          <a:p>
            <a:pPr>
              <a:defRPr/>
            </a:pPr>
            <a:endParaRPr kumimoji="0" lang="en-US">
              <a:ea typeface="ＭＳ Ｐゴシック" charset="-128"/>
            </a:endParaRPr>
          </a:p>
        </p:txBody>
      </p:sp>
      <p:sp>
        <p:nvSpPr>
          <p:cNvPr id="11" name="円/楕円 10"/>
          <p:cNvSpPr/>
          <p:nvPr/>
        </p:nvSpPr>
        <p:spPr>
          <a:xfrm>
            <a:off x="6838950"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kumimoji="0" lang="en-US"/>
          </a:p>
        </p:txBody>
      </p:sp>
      <p:sp>
        <p:nvSpPr>
          <p:cNvPr id="12" name="円/楕円 11"/>
          <p:cNvSpPr/>
          <p:nvPr/>
        </p:nvSpPr>
        <p:spPr>
          <a:xfrm>
            <a:off x="6934200" y="3021013"/>
            <a:ext cx="420688" cy="419100"/>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kumimoji="0" lang="en-US"/>
          </a:p>
        </p:txBody>
      </p:sp>
      <p:sp>
        <p:nvSpPr>
          <p:cNvPr id="3" name="縦書きテキスト プレースホルダ 2"/>
          <p:cNvSpPr>
            <a:spLocks noGrp="1"/>
          </p:cNvSpPr>
          <p:nvPr>
            <p:ph type="body" orient="vert" idx="1"/>
          </p:nvPr>
        </p:nvSpPr>
        <p:spPr>
          <a:xfrm>
            <a:off x="304800" y="304800"/>
            <a:ext cx="6553200" cy="5821366"/>
          </a:xfrm>
        </p:spPr>
        <p:txBody>
          <a:bodyPr vert="eaVert"/>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2" name="縦書きタイトル 1"/>
          <p:cNvSpPr>
            <a:spLocks noGrp="1"/>
          </p:cNvSpPr>
          <p:nvPr>
            <p:ph type="title" orient="vert"/>
          </p:nvPr>
        </p:nvSpPr>
        <p:spPr>
          <a:xfrm>
            <a:off x="7391400" y="304801"/>
            <a:ext cx="1447800" cy="5851525"/>
          </a:xfrm>
        </p:spPr>
        <p:txBody>
          <a:bodyPr vert="eaVert"/>
          <a:lstStyle/>
          <a:p>
            <a:r>
              <a:rPr lang="ja-JP" altLang="en-US" smtClean="0"/>
              <a:t>マスタ タイトルの書式設定</a:t>
            </a:r>
            <a:endParaRPr lang="en-US"/>
          </a:p>
        </p:txBody>
      </p:sp>
      <p:sp>
        <p:nvSpPr>
          <p:cNvPr id="13" name="スライド番号プレースホルダ 5"/>
          <p:cNvSpPr>
            <a:spLocks noGrp="1"/>
          </p:cNvSpPr>
          <p:nvPr>
            <p:ph type="sldNum" sz="quarter" idx="10"/>
          </p:nvPr>
        </p:nvSpPr>
        <p:spPr>
          <a:xfrm>
            <a:off x="6915150" y="3009900"/>
            <a:ext cx="457200" cy="441325"/>
          </a:xfrm>
        </p:spPr>
        <p:txBody>
          <a:bodyPr/>
          <a:lstStyle>
            <a:lvl1pPr>
              <a:defRPr/>
            </a:lvl1pPr>
          </a:lstStyle>
          <a:p>
            <a:pPr>
              <a:defRPr/>
            </a:pPr>
            <a:fld id="{12CDEB48-F513-4346-9657-6187B84CA0DD}" type="slidenum">
              <a:rPr lang="en-US" altLang="ja-JP"/>
              <a:pPr>
                <a:defRPr/>
              </a:pPr>
              <a:t>‹#›</a:t>
            </a:fld>
            <a:endParaRPr lang="en-US" altLang="ja-JP"/>
          </a:p>
        </p:txBody>
      </p:sp>
      <p:sp>
        <p:nvSpPr>
          <p:cNvPr id="14" name="日付プレースホルダ 3"/>
          <p:cNvSpPr>
            <a:spLocks noGrp="1"/>
          </p:cNvSpPr>
          <p:nvPr>
            <p:ph type="dt" sz="half" idx="11"/>
          </p:nvPr>
        </p:nvSpPr>
        <p:spPr/>
        <p:txBody>
          <a:bodyPr/>
          <a:lstStyle>
            <a:lvl1pPr>
              <a:defRPr/>
            </a:lvl1pPr>
          </a:lstStyle>
          <a:p>
            <a:pPr>
              <a:defRPr/>
            </a:pPr>
            <a:endParaRPr lang="en-US" altLang="ja-JP"/>
          </a:p>
        </p:txBody>
      </p:sp>
      <p:sp>
        <p:nvSpPr>
          <p:cNvPr id="15" name="フッター プレースホルダ 4"/>
          <p:cNvSpPr>
            <a:spLocks noGrp="1"/>
          </p:cNvSpPr>
          <p:nvPr>
            <p:ph type="ftr" sz="quarter" idx="12"/>
          </p:nvPr>
        </p:nvSpPr>
        <p:spPr/>
        <p:txBody>
          <a:bodyPr/>
          <a:lstStyle>
            <a:lvl1pPr>
              <a:defRPr/>
            </a:lvl1pPr>
          </a:lstStyle>
          <a:p>
            <a:pPr>
              <a:defRPr/>
            </a:pPr>
            <a:endParaRPr lang="en-US" altLang="ja-JP"/>
          </a:p>
        </p:txBody>
      </p:sp>
    </p:spTree>
    <p:extLst>
      <p:ext uri="{BB962C8B-B14F-4D97-AF65-F5344CB8AC3E}">
        <p14:creationId xmlns:p14="http://schemas.microsoft.com/office/powerpoint/2010/main" val="1645615308"/>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bg>
      <p:bgRef idx="1001">
        <a:schemeClr val="bg2"/>
      </p:bgRef>
    </p:bg>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solidFill>
                  <a:schemeClr val="accent3">
                    <a:shade val="75000"/>
                  </a:schemeClr>
                </a:solidFill>
              </a:defRPr>
            </a:lvl1pPr>
          </a:lstStyle>
          <a:p>
            <a:r>
              <a:rPr lang="ja-JP" altLang="en-US" smtClean="0"/>
              <a:t>マスタ タイトルの書式設定</a:t>
            </a:r>
            <a:endParaRPr lang="en-US"/>
          </a:p>
        </p:txBody>
      </p:sp>
      <p:sp>
        <p:nvSpPr>
          <p:cNvPr id="8" name="コンテンツ プレースホルダ 7"/>
          <p:cNvSpPr>
            <a:spLocks noGrp="1"/>
          </p:cNvSpPr>
          <p:nvPr>
            <p:ph sz="quarter" idx="1"/>
          </p:nvPr>
        </p:nvSpPr>
        <p:spPr>
          <a:xfrm>
            <a:off x="301752" y="1527048"/>
            <a:ext cx="8503920" cy="4572000"/>
          </a:xfrm>
        </p:spPr>
        <p:txBody>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日付プレースホルダ 3"/>
          <p:cNvSpPr>
            <a:spLocks noGrp="1"/>
          </p:cNvSpPr>
          <p:nvPr>
            <p:ph type="dt" sz="half" idx="10"/>
          </p:nvPr>
        </p:nvSpPr>
        <p:spPr/>
        <p:txBody>
          <a:bodyPr/>
          <a:lstStyle>
            <a:lvl1pPr>
              <a:defRPr/>
            </a:lvl1pPr>
          </a:lstStyle>
          <a:p>
            <a:pPr>
              <a:defRPr/>
            </a:pPr>
            <a:endParaRPr lang="en-US" altLang="ja-JP"/>
          </a:p>
        </p:txBody>
      </p:sp>
      <p:sp>
        <p:nvSpPr>
          <p:cNvPr id="5" name="フッター プレースホルダ 4"/>
          <p:cNvSpPr>
            <a:spLocks noGrp="1"/>
          </p:cNvSpPr>
          <p:nvPr>
            <p:ph type="ftr" sz="quarter" idx="11"/>
          </p:nvPr>
        </p:nvSpPr>
        <p:spPr/>
        <p:txBody>
          <a:bodyPr/>
          <a:lstStyle>
            <a:lvl1pPr>
              <a:defRPr/>
            </a:lvl1pPr>
          </a:lstStyle>
          <a:p>
            <a:pPr>
              <a:defRPr/>
            </a:pPr>
            <a:endParaRPr lang="en-US" altLang="ja-JP"/>
          </a:p>
        </p:txBody>
      </p:sp>
      <p:sp>
        <p:nvSpPr>
          <p:cNvPr id="6" name="スライド番号プレースホルダ 5"/>
          <p:cNvSpPr>
            <a:spLocks noGrp="1"/>
          </p:cNvSpPr>
          <p:nvPr>
            <p:ph type="sldNum" sz="quarter" idx="12"/>
          </p:nvPr>
        </p:nvSpPr>
        <p:spPr>
          <a:xfrm>
            <a:off x="4362450" y="1027113"/>
            <a:ext cx="457200" cy="441325"/>
          </a:xfrm>
        </p:spPr>
        <p:txBody>
          <a:bodyPr/>
          <a:lstStyle>
            <a:lvl1pPr>
              <a:defRPr/>
            </a:lvl1pPr>
          </a:lstStyle>
          <a:p>
            <a:pPr>
              <a:defRPr/>
            </a:pPr>
            <a:fld id="{DA995DBF-7CD9-4590-821C-1C808AC243AC}" type="slidenum">
              <a:rPr lang="en-US" altLang="ja-JP"/>
              <a:pPr>
                <a:defRPr/>
              </a:pPr>
              <a:t>‹#›</a:t>
            </a:fld>
            <a:endParaRPr lang="en-US" altLang="ja-JP"/>
          </a:p>
        </p:txBody>
      </p:sp>
    </p:spTree>
    <p:extLst>
      <p:ext uri="{BB962C8B-B14F-4D97-AF65-F5344CB8AC3E}">
        <p14:creationId xmlns:p14="http://schemas.microsoft.com/office/powerpoint/2010/main" val="4026119898"/>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spTree>
      <p:nvGrpSpPr>
        <p:cNvPr id="1" name=""/>
        <p:cNvGrpSpPr/>
        <p:nvPr/>
      </p:nvGrpSpPr>
      <p:grpSpPr>
        <a:xfrm>
          <a:off x="0" y="0"/>
          <a:ext cx="0" cy="0"/>
          <a:chOff x="0" y="0"/>
          <a:chExt cx="0" cy="0"/>
        </a:xfrm>
      </p:grpSpPr>
      <p:sp>
        <p:nvSpPr>
          <p:cNvPr id="4" name="正方形/長方形 19"/>
          <p:cNvSpPr>
            <a:spLocks noChangeArrowheads="1"/>
          </p:cNvSpPr>
          <p:nvPr/>
        </p:nvSpPr>
        <p:spPr bwMode="white">
          <a:xfrm>
            <a:off x="0" y="0"/>
            <a:ext cx="1524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kumimoji="0" lang="en-US" altLang="ja-JP"/>
          </a:p>
        </p:txBody>
      </p:sp>
      <p:sp>
        <p:nvSpPr>
          <p:cNvPr id="5" name="正方形/長方形 20"/>
          <p:cNvSpPr>
            <a:spLocks noChangeArrowheads="1"/>
          </p:cNvSpPr>
          <p:nvPr/>
        </p:nvSpPr>
        <p:spPr bwMode="white">
          <a:xfrm>
            <a:off x="0" y="6705600"/>
            <a:ext cx="9144000" cy="1524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kumimoji="0" lang="en-US" altLang="ja-JP"/>
          </a:p>
        </p:txBody>
      </p:sp>
      <p:sp>
        <p:nvSpPr>
          <p:cNvPr id="6" name="正方形/長方形 21"/>
          <p:cNvSpPr>
            <a:spLocks noChangeArrowheads="1"/>
          </p:cNvSpPr>
          <p:nvPr/>
        </p:nvSpPr>
        <p:spPr bwMode="white">
          <a:xfrm>
            <a:off x="0" y="0"/>
            <a:ext cx="9144000" cy="1524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kumimoji="0" lang="en-US" altLang="ja-JP"/>
          </a:p>
        </p:txBody>
      </p:sp>
      <p:sp>
        <p:nvSpPr>
          <p:cNvPr id="7" name="正方形/長方形 23"/>
          <p:cNvSpPr>
            <a:spLocks noChangeArrowheads="1"/>
          </p:cNvSpPr>
          <p:nvPr/>
        </p:nvSpPr>
        <p:spPr bwMode="white">
          <a:xfrm>
            <a:off x="8991600" y="19050"/>
            <a:ext cx="1524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kumimoji="0" lang="en-US" altLang="ja-JP"/>
          </a:p>
        </p:txBody>
      </p:sp>
      <p:sp>
        <p:nvSpPr>
          <p:cNvPr id="8" name="正方形/長方形 24"/>
          <p:cNvSpPr>
            <a:spLocks noChangeArrowheads="1"/>
          </p:cNvSpPr>
          <p:nvPr/>
        </p:nvSpPr>
        <p:spPr bwMode="white">
          <a:xfrm>
            <a:off x="152400" y="2286000"/>
            <a:ext cx="8832850" cy="3048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kumimoji="0" lang="en-US" altLang="ja-JP"/>
          </a:p>
        </p:txBody>
      </p:sp>
      <p:sp>
        <p:nvSpPr>
          <p:cNvPr id="9" name="正方形/長方形 25"/>
          <p:cNvSpPr>
            <a:spLocks noChangeArrowheads="1"/>
          </p:cNvSpPr>
          <p:nvPr/>
        </p:nvSpPr>
        <p:spPr bwMode="auto">
          <a:xfrm>
            <a:off x="155575" y="142875"/>
            <a:ext cx="8832850" cy="2139950"/>
          </a:xfrm>
          <a:prstGeom prst="rect">
            <a:avLst/>
          </a:pr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kumimoji="0" lang="en-US" altLang="ja-JP"/>
          </a:p>
        </p:txBody>
      </p:sp>
      <p:sp>
        <p:nvSpPr>
          <p:cNvPr id="10" name="正方形/長方形 9"/>
          <p:cNvSpPr>
            <a:spLocks noChangeArrowheads="1"/>
          </p:cNvSpPr>
          <p:nvPr/>
        </p:nvSpPr>
        <p:spPr bwMode="auto">
          <a:xfrm>
            <a:off x="146050" y="6391275"/>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a:defRPr/>
            </a:pPr>
            <a:endParaRPr kumimoji="0" lang="en-US">
              <a:ea typeface="ＭＳ Ｐゴシック" charset="-128"/>
            </a:endParaRPr>
          </a:p>
        </p:txBody>
      </p:sp>
      <p:sp>
        <p:nvSpPr>
          <p:cNvPr id="11" name="正方形/長方形 10"/>
          <p:cNvSpPr>
            <a:spLocks noChangeArrowheads="1"/>
          </p:cNvSpPr>
          <p:nvPr/>
        </p:nvSpPr>
        <p:spPr bwMode="auto">
          <a:xfrm>
            <a:off x="152400" y="152400"/>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a:defRPr/>
            </a:pPr>
            <a:endParaRPr kumimoji="0" lang="en-US" dirty="0">
              <a:ea typeface="ＭＳ Ｐゴシック" charset="-128"/>
            </a:endParaRPr>
          </a:p>
        </p:txBody>
      </p:sp>
      <p:sp>
        <p:nvSpPr>
          <p:cNvPr id="12" name="直線コネクタ 11"/>
          <p:cNvSpPr>
            <a:spLocks noChangeShapeType="1"/>
          </p:cNvSpPr>
          <p:nvPr/>
        </p:nvSpPr>
        <p:spPr bwMode="auto">
          <a:xfrm>
            <a:off x="152400" y="2438400"/>
            <a:ext cx="8832850"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wrap="none" anchor="ctr"/>
          <a:lstStyle/>
          <a:p>
            <a:pPr>
              <a:defRPr/>
            </a:pPr>
            <a:endParaRPr kumimoji="0" lang="en-US">
              <a:ea typeface="ＭＳ Ｐゴシック" charset="-128"/>
            </a:endParaRPr>
          </a:p>
        </p:txBody>
      </p:sp>
      <p:sp>
        <p:nvSpPr>
          <p:cNvPr id="13" name="円/楕円 12"/>
          <p:cNvSpPr/>
          <p:nvPr/>
        </p:nvSpPr>
        <p:spPr>
          <a:xfrm>
            <a:off x="4267200" y="211455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kumimoji="0" lang="en-US"/>
          </a:p>
        </p:txBody>
      </p:sp>
      <p:sp>
        <p:nvSpPr>
          <p:cNvPr id="14" name="円/楕円 13"/>
          <p:cNvSpPr/>
          <p:nvPr/>
        </p:nvSpPr>
        <p:spPr>
          <a:xfrm>
            <a:off x="4362450" y="2209800"/>
            <a:ext cx="419100" cy="420688"/>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kumimoji="0" lang="en-US"/>
          </a:p>
        </p:txBody>
      </p:sp>
      <p:sp>
        <p:nvSpPr>
          <p:cNvPr id="3" name="テキスト プレースホルダ 2"/>
          <p:cNvSpPr>
            <a:spLocks noGrp="1"/>
          </p:cNvSpPr>
          <p:nvPr>
            <p:ph type="body" idx="1"/>
          </p:nvPr>
        </p:nvSpPr>
        <p:spPr>
          <a:xfrm>
            <a:off x="1368426" y="2743200"/>
            <a:ext cx="6480174" cy="1673225"/>
          </a:xfrm>
        </p:spPr>
        <p:txBody>
          <a:bodyPr/>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ja-JP" altLang="en-US" smtClean="0"/>
              <a:t>マスタ テキストの書式設定</a:t>
            </a:r>
          </a:p>
        </p:txBody>
      </p:sp>
      <p:sp>
        <p:nvSpPr>
          <p:cNvPr id="2" name="タイトル 1"/>
          <p:cNvSpPr>
            <a:spLocks noGrp="1"/>
          </p:cNvSpPr>
          <p:nvPr>
            <p:ph type="title"/>
          </p:nvPr>
        </p:nvSpPr>
        <p:spPr>
          <a:xfrm>
            <a:off x="722313" y="533400"/>
            <a:ext cx="7772400" cy="1524000"/>
          </a:xfrm>
        </p:spPr>
        <p:txBody>
          <a:bodyPr/>
          <a:lstStyle>
            <a:lvl1pPr algn="ctr">
              <a:buNone/>
              <a:defRPr sz="4200" b="0" cap="none" baseline="0">
                <a:solidFill>
                  <a:srgbClr val="FFFFFF"/>
                </a:solidFill>
              </a:defRPr>
            </a:lvl1pPr>
          </a:lstStyle>
          <a:p>
            <a:r>
              <a:rPr lang="ja-JP" altLang="en-US" smtClean="0"/>
              <a:t>マスタ タイトルの書式設定</a:t>
            </a:r>
            <a:endParaRPr lang="en-US"/>
          </a:p>
        </p:txBody>
      </p:sp>
      <p:sp>
        <p:nvSpPr>
          <p:cNvPr id="15" name="フッター プレースホルダ 4"/>
          <p:cNvSpPr>
            <a:spLocks noGrp="1"/>
          </p:cNvSpPr>
          <p:nvPr>
            <p:ph type="ftr" sz="quarter" idx="10"/>
          </p:nvPr>
        </p:nvSpPr>
        <p:spPr/>
        <p:txBody>
          <a:bodyPr/>
          <a:lstStyle>
            <a:lvl1pPr>
              <a:defRPr/>
            </a:lvl1pPr>
          </a:lstStyle>
          <a:p>
            <a:pPr>
              <a:defRPr/>
            </a:pPr>
            <a:endParaRPr lang="en-US" altLang="ja-JP"/>
          </a:p>
        </p:txBody>
      </p:sp>
      <p:sp>
        <p:nvSpPr>
          <p:cNvPr id="16" name="日付プレースホルダ 3"/>
          <p:cNvSpPr>
            <a:spLocks noGrp="1"/>
          </p:cNvSpPr>
          <p:nvPr>
            <p:ph type="dt" sz="half" idx="11"/>
          </p:nvPr>
        </p:nvSpPr>
        <p:spPr/>
        <p:txBody>
          <a:bodyPr/>
          <a:lstStyle>
            <a:lvl1pPr>
              <a:defRPr/>
            </a:lvl1pPr>
          </a:lstStyle>
          <a:p>
            <a:pPr>
              <a:defRPr/>
            </a:pPr>
            <a:endParaRPr lang="en-US" altLang="ja-JP"/>
          </a:p>
        </p:txBody>
      </p:sp>
      <p:sp>
        <p:nvSpPr>
          <p:cNvPr id="17" name="スライド番号プレースホルダ 5"/>
          <p:cNvSpPr>
            <a:spLocks noGrp="1"/>
          </p:cNvSpPr>
          <p:nvPr>
            <p:ph type="sldNum" sz="quarter" idx="12"/>
          </p:nvPr>
        </p:nvSpPr>
        <p:spPr>
          <a:xfrm>
            <a:off x="4343400" y="2198688"/>
            <a:ext cx="457200" cy="441325"/>
          </a:xfrm>
        </p:spPr>
        <p:txBody>
          <a:bodyPr/>
          <a:lstStyle>
            <a:lvl1pPr>
              <a:defRPr>
                <a:solidFill>
                  <a:schemeClr val="accent3">
                    <a:shade val="75000"/>
                  </a:schemeClr>
                </a:solidFill>
              </a:defRPr>
            </a:lvl1pPr>
          </a:lstStyle>
          <a:p>
            <a:pPr>
              <a:defRPr/>
            </a:pPr>
            <a:fld id="{56907816-C27F-46C8-8FC8-86FA11BC0B97}" type="slidenum">
              <a:rPr lang="en-US" altLang="ja-JP"/>
              <a:pPr>
                <a:defRPr/>
              </a:pPr>
              <a:t>‹#›</a:t>
            </a:fld>
            <a:endParaRPr lang="en-US" altLang="ja-JP"/>
          </a:p>
        </p:txBody>
      </p:sp>
    </p:spTree>
    <p:extLst>
      <p:ext uri="{BB962C8B-B14F-4D97-AF65-F5344CB8AC3E}">
        <p14:creationId xmlns:p14="http://schemas.microsoft.com/office/powerpoint/2010/main" val="2152924602"/>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bg>
      <p:bgRef idx="1001">
        <a:schemeClr val="bg2"/>
      </p:bgRef>
    </p:bg>
    <p:spTree>
      <p:nvGrpSpPr>
        <p:cNvPr id="1" name=""/>
        <p:cNvGrpSpPr/>
        <p:nvPr/>
      </p:nvGrpSpPr>
      <p:grpSpPr>
        <a:xfrm>
          <a:off x="0" y="0"/>
          <a:ext cx="0" cy="0"/>
          <a:chOff x="0" y="0"/>
          <a:chExt cx="0" cy="0"/>
        </a:xfrm>
      </p:grpSpPr>
      <p:sp>
        <p:nvSpPr>
          <p:cNvPr id="5" name="直線コネクタ 19"/>
          <p:cNvSpPr>
            <a:spLocks noChangeShapeType="1"/>
          </p:cNvSpPr>
          <p:nvPr/>
        </p:nvSpPr>
        <p:spPr bwMode="auto">
          <a:xfrm flipV="1">
            <a:off x="4562475" y="1576388"/>
            <a:ext cx="9525" cy="4818062"/>
          </a:xfrm>
          <a:prstGeom prst="line">
            <a:avLst/>
          </a:prstGeom>
          <a:noFill/>
          <a:ln w="9525" algn="ctr">
            <a:solidFill>
              <a:schemeClr val="tx2"/>
            </a:solidFill>
            <a:prstDash val="sysDash"/>
            <a:round/>
            <a:headEnd/>
            <a:tailEnd/>
          </a:ln>
          <a:extLst>
            <a:ext uri="{909E8E84-426E-40DD-AFC4-6F175D3DCCD1}">
              <a14:hiddenFill xmlns:a14="http://schemas.microsoft.com/office/drawing/2010/main">
                <a:noFill/>
              </a14:hiddenFill>
            </a:ext>
          </a:extLst>
        </p:spPr>
        <p:txBody>
          <a:bodyPr wrap="none" anchor="ctr"/>
          <a:lstStyle/>
          <a:p>
            <a:endParaRPr lang="ja-JP" altLang="en-US"/>
          </a:p>
        </p:txBody>
      </p:sp>
      <p:sp>
        <p:nvSpPr>
          <p:cNvPr id="2" name="タイトル 1"/>
          <p:cNvSpPr>
            <a:spLocks noGrp="1"/>
          </p:cNvSpPr>
          <p:nvPr>
            <p:ph type="title"/>
          </p:nvPr>
        </p:nvSpPr>
        <p:spPr>
          <a:xfrm>
            <a:off x="301752" y="228600"/>
            <a:ext cx="8534400" cy="758952"/>
          </a:xfrm>
        </p:spPr>
        <p:txBody>
          <a:bodyPr/>
          <a:lstStyle/>
          <a:p>
            <a:r>
              <a:rPr lang="ja-JP" altLang="en-US" smtClean="0"/>
              <a:t>マスタ タイトルの書式設定</a:t>
            </a:r>
            <a:endParaRPr lang="en-US"/>
          </a:p>
        </p:txBody>
      </p:sp>
      <p:sp>
        <p:nvSpPr>
          <p:cNvPr id="10" name="コンテンツ プレースホルダ 9"/>
          <p:cNvSpPr>
            <a:spLocks noGrp="1"/>
          </p:cNvSpPr>
          <p:nvPr>
            <p:ph sz="half" idx="1"/>
          </p:nvPr>
        </p:nvSpPr>
        <p:spPr>
          <a:xfrm>
            <a:off x="301752" y="1371600"/>
            <a:ext cx="4038600" cy="4681728"/>
          </a:xfrm>
        </p:spPr>
        <p:txBody>
          <a:bodyPr/>
          <a:lstStyle>
            <a:lvl1pPr>
              <a:defRPr sz="2500"/>
            </a:lvl1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12" name="コンテンツ プレースホルダ 11"/>
          <p:cNvSpPr>
            <a:spLocks noGrp="1"/>
          </p:cNvSpPr>
          <p:nvPr>
            <p:ph sz="half" idx="2"/>
          </p:nvPr>
        </p:nvSpPr>
        <p:spPr>
          <a:xfrm>
            <a:off x="4800600" y="1371600"/>
            <a:ext cx="4038600" cy="4681728"/>
          </a:xfrm>
        </p:spPr>
        <p:txBody>
          <a:bodyPr/>
          <a:lstStyle>
            <a:lvl1pPr>
              <a:defRPr sz="2500"/>
            </a:lvl1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6" name="日付プレースホルダ 4"/>
          <p:cNvSpPr>
            <a:spLocks noGrp="1"/>
          </p:cNvSpPr>
          <p:nvPr>
            <p:ph type="dt" sz="half" idx="10"/>
          </p:nvPr>
        </p:nvSpPr>
        <p:spPr>
          <a:xfrm>
            <a:off x="5791200" y="6410325"/>
            <a:ext cx="3044825" cy="365125"/>
          </a:xfrm>
        </p:spPr>
        <p:txBody>
          <a:bodyPr/>
          <a:lstStyle>
            <a:lvl1pPr>
              <a:defRPr/>
            </a:lvl1pPr>
          </a:lstStyle>
          <a:p>
            <a:pPr>
              <a:defRPr/>
            </a:pPr>
            <a:endParaRPr lang="en-US" altLang="ja-JP"/>
          </a:p>
        </p:txBody>
      </p:sp>
      <p:sp>
        <p:nvSpPr>
          <p:cNvPr id="7" name="フッター プレースホルダ 5"/>
          <p:cNvSpPr>
            <a:spLocks noGrp="1"/>
          </p:cNvSpPr>
          <p:nvPr>
            <p:ph type="ftr" sz="quarter" idx="11"/>
          </p:nvPr>
        </p:nvSpPr>
        <p:spPr/>
        <p:txBody>
          <a:bodyPr/>
          <a:lstStyle>
            <a:lvl1pPr>
              <a:defRPr/>
            </a:lvl1pPr>
          </a:lstStyle>
          <a:p>
            <a:pPr>
              <a:defRPr/>
            </a:pPr>
            <a:endParaRPr lang="en-US" altLang="ja-JP"/>
          </a:p>
        </p:txBody>
      </p:sp>
      <p:sp>
        <p:nvSpPr>
          <p:cNvPr id="8" name="スライド番号プレースホルダ 6"/>
          <p:cNvSpPr>
            <a:spLocks noGrp="1"/>
          </p:cNvSpPr>
          <p:nvPr>
            <p:ph type="sldNum" sz="quarter" idx="12"/>
          </p:nvPr>
        </p:nvSpPr>
        <p:spPr/>
        <p:txBody>
          <a:bodyPr/>
          <a:lstStyle>
            <a:lvl1pPr>
              <a:defRPr/>
            </a:lvl1pPr>
          </a:lstStyle>
          <a:p>
            <a:pPr>
              <a:defRPr/>
            </a:pPr>
            <a:fld id="{EE607FF5-7FCB-457F-9328-260783C7CCCC}" type="slidenum">
              <a:rPr lang="en-US" altLang="ja-JP"/>
              <a:pPr>
                <a:defRPr/>
              </a:pPr>
              <a:t>‹#›</a:t>
            </a:fld>
            <a:endParaRPr lang="en-US" altLang="ja-JP"/>
          </a:p>
        </p:txBody>
      </p:sp>
    </p:spTree>
    <p:extLst>
      <p:ext uri="{BB962C8B-B14F-4D97-AF65-F5344CB8AC3E}">
        <p14:creationId xmlns:p14="http://schemas.microsoft.com/office/powerpoint/2010/main" val="401358613"/>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較">
    <p:bg>
      <p:bgRef idx="1001">
        <a:schemeClr val="bg2"/>
      </p:bgRef>
    </p:bg>
    <p:spTree>
      <p:nvGrpSpPr>
        <p:cNvPr id="1" name=""/>
        <p:cNvGrpSpPr/>
        <p:nvPr/>
      </p:nvGrpSpPr>
      <p:grpSpPr>
        <a:xfrm>
          <a:off x="0" y="0"/>
          <a:ext cx="0" cy="0"/>
          <a:chOff x="0" y="0"/>
          <a:chExt cx="0" cy="0"/>
        </a:xfrm>
      </p:grpSpPr>
      <p:sp>
        <p:nvSpPr>
          <p:cNvPr id="7" name="直線コネクタ 19"/>
          <p:cNvSpPr>
            <a:spLocks noChangeShapeType="1"/>
          </p:cNvSpPr>
          <p:nvPr/>
        </p:nvSpPr>
        <p:spPr bwMode="auto">
          <a:xfrm flipV="1">
            <a:off x="4572000" y="2200275"/>
            <a:ext cx="0" cy="4187825"/>
          </a:xfrm>
          <a:prstGeom prst="line">
            <a:avLst/>
          </a:prstGeom>
          <a:noFill/>
          <a:ln w="9525" algn="ctr">
            <a:solidFill>
              <a:schemeClr val="tx2"/>
            </a:solidFill>
            <a:prstDash val="sysDash"/>
            <a:round/>
            <a:headEnd/>
            <a:tailEnd/>
          </a:ln>
          <a:extLst>
            <a:ext uri="{909E8E84-426E-40DD-AFC4-6F175D3DCCD1}">
              <a14:hiddenFill xmlns:a14="http://schemas.microsoft.com/office/drawing/2010/main">
                <a:noFill/>
              </a14:hiddenFill>
            </a:ext>
          </a:extLst>
        </p:spPr>
        <p:txBody>
          <a:bodyPr wrap="none" anchor="ctr"/>
          <a:lstStyle/>
          <a:p>
            <a:endParaRPr lang="ja-JP" altLang="en-US"/>
          </a:p>
        </p:txBody>
      </p:sp>
      <p:sp>
        <p:nvSpPr>
          <p:cNvPr id="8" name="正方形/長方形 20"/>
          <p:cNvSpPr>
            <a:spLocks noChangeArrowheads="1"/>
          </p:cNvSpPr>
          <p:nvPr/>
        </p:nvSpPr>
        <p:spPr bwMode="white">
          <a:xfrm>
            <a:off x="0" y="0"/>
            <a:ext cx="9144000" cy="14478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kumimoji="0" lang="en-US" altLang="ja-JP"/>
          </a:p>
        </p:txBody>
      </p:sp>
      <p:sp>
        <p:nvSpPr>
          <p:cNvPr id="9" name="正方形/長方形 21"/>
          <p:cNvSpPr>
            <a:spLocks noChangeArrowheads="1"/>
          </p:cNvSpPr>
          <p:nvPr/>
        </p:nvSpPr>
        <p:spPr bwMode="white">
          <a:xfrm>
            <a:off x="0" y="6705600"/>
            <a:ext cx="9144000" cy="1524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kumimoji="0" lang="en-US" altLang="ja-JP"/>
          </a:p>
        </p:txBody>
      </p:sp>
      <p:sp>
        <p:nvSpPr>
          <p:cNvPr id="10" name="正方形/長方形 23"/>
          <p:cNvSpPr>
            <a:spLocks noChangeArrowheads="1"/>
          </p:cNvSpPr>
          <p:nvPr/>
        </p:nvSpPr>
        <p:spPr bwMode="white">
          <a:xfrm>
            <a:off x="0" y="0"/>
            <a:ext cx="1524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kumimoji="0" lang="en-US" altLang="ja-JP"/>
          </a:p>
        </p:txBody>
      </p:sp>
      <p:sp>
        <p:nvSpPr>
          <p:cNvPr id="11" name="正方形/長方形 24"/>
          <p:cNvSpPr>
            <a:spLocks noChangeArrowheads="1"/>
          </p:cNvSpPr>
          <p:nvPr/>
        </p:nvSpPr>
        <p:spPr bwMode="white">
          <a:xfrm>
            <a:off x="8991600" y="0"/>
            <a:ext cx="1524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kumimoji="0" lang="en-US" altLang="ja-JP"/>
          </a:p>
        </p:txBody>
      </p:sp>
      <p:sp>
        <p:nvSpPr>
          <p:cNvPr id="12" name="正方形/長方形 11"/>
          <p:cNvSpPr/>
          <p:nvPr/>
        </p:nvSpPr>
        <p:spPr>
          <a:xfrm>
            <a:off x="152400" y="1371600"/>
            <a:ext cx="8832850"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kumimoji="0" lang="en-US"/>
          </a:p>
        </p:txBody>
      </p:sp>
      <p:sp>
        <p:nvSpPr>
          <p:cNvPr id="13" name="正方形/長方形 12"/>
          <p:cNvSpPr>
            <a:spLocks noChangeArrowheads="1"/>
          </p:cNvSpPr>
          <p:nvPr/>
        </p:nvSpPr>
        <p:spPr bwMode="auto">
          <a:xfrm>
            <a:off x="146050" y="6391275"/>
            <a:ext cx="8832850" cy="311150"/>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a:defRPr/>
            </a:pPr>
            <a:endParaRPr kumimoji="0" lang="en-US">
              <a:ea typeface="ＭＳ Ｐゴシック" charset="-128"/>
            </a:endParaRPr>
          </a:p>
        </p:txBody>
      </p:sp>
      <p:sp>
        <p:nvSpPr>
          <p:cNvPr id="14" name="直線コネクタ 13"/>
          <p:cNvSpPr>
            <a:spLocks noChangeShapeType="1"/>
          </p:cNvSpPr>
          <p:nvPr/>
        </p:nvSpPr>
        <p:spPr bwMode="auto">
          <a:xfrm>
            <a:off x="152400" y="1279525"/>
            <a:ext cx="8832850"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wrap="none" anchor="ctr"/>
          <a:lstStyle/>
          <a:p>
            <a:pPr>
              <a:defRPr/>
            </a:pPr>
            <a:endParaRPr kumimoji="0" lang="en-US">
              <a:ea typeface="ＭＳ Ｐゴシック" charset="-128"/>
            </a:endParaRPr>
          </a:p>
        </p:txBody>
      </p:sp>
      <p:sp>
        <p:nvSpPr>
          <p:cNvPr id="15" name="正方形/長方形 14"/>
          <p:cNvSpPr>
            <a:spLocks noChangeArrowheads="1"/>
          </p:cNvSpPr>
          <p:nvPr/>
        </p:nvSpPr>
        <p:spPr bwMode="auto">
          <a:xfrm>
            <a:off x="152400" y="155575"/>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a:defRPr/>
            </a:pPr>
            <a:endParaRPr kumimoji="0" lang="en-US" dirty="0">
              <a:ea typeface="ＭＳ Ｐゴシック" charset="-128"/>
            </a:endParaRPr>
          </a:p>
        </p:txBody>
      </p:sp>
      <p:sp>
        <p:nvSpPr>
          <p:cNvPr id="16" name="円/楕円 15"/>
          <p:cNvSpPr/>
          <p:nvPr/>
        </p:nvSpPr>
        <p:spPr>
          <a:xfrm>
            <a:off x="4267200" y="955675"/>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kumimoji="0" lang="en-US"/>
          </a:p>
        </p:txBody>
      </p:sp>
      <p:sp>
        <p:nvSpPr>
          <p:cNvPr id="17" name="円/楕円 16"/>
          <p:cNvSpPr/>
          <p:nvPr/>
        </p:nvSpPr>
        <p:spPr>
          <a:xfrm>
            <a:off x="4362450" y="1050925"/>
            <a:ext cx="419100" cy="420688"/>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kumimoji="0" lang="en-US"/>
          </a:p>
        </p:txBody>
      </p:sp>
      <p:sp>
        <p:nvSpPr>
          <p:cNvPr id="3" name="テキスト プレースホルダ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a:r>
              <a:rPr lang="ja-JP" altLang="en-US" smtClean="0"/>
              <a:t>マスタ テキストの書式設定</a:t>
            </a:r>
          </a:p>
        </p:txBody>
      </p:sp>
      <p:sp>
        <p:nvSpPr>
          <p:cNvPr id="4" name="テキスト プレースホルダ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a:r>
              <a:rPr lang="ja-JP" altLang="en-US" smtClean="0"/>
              <a:t>マスタ テキストの書式設定</a:t>
            </a:r>
          </a:p>
        </p:txBody>
      </p:sp>
      <p:sp>
        <p:nvSpPr>
          <p:cNvPr id="24" name="コンテンツ プレースホルダ 23"/>
          <p:cNvSpPr>
            <a:spLocks noGrp="1"/>
          </p:cNvSpPr>
          <p:nvPr>
            <p:ph sz="quarter" idx="2"/>
          </p:nvPr>
        </p:nvSpPr>
        <p:spPr>
          <a:xfrm>
            <a:off x="301752" y="2471383"/>
            <a:ext cx="4041648" cy="3818404"/>
          </a:xfrm>
        </p:spPr>
        <p:txBody>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26" name="コンテンツ プレースホルダ 25"/>
          <p:cNvSpPr>
            <a:spLocks noGrp="1"/>
          </p:cNvSpPr>
          <p:nvPr>
            <p:ph sz="quarter" idx="4"/>
          </p:nvPr>
        </p:nvSpPr>
        <p:spPr>
          <a:xfrm>
            <a:off x="4800600" y="2471383"/>
            <a:ext cx="4038600" cy="3822192"/>
          </a:xfrm>
        </p:spPr>
        <p:txBody>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23" name="タイトル 22"/>
          <p:cNvSpPr>
            <a:spLocks noGrp="1"/>
          </p:cNvSpPr>
          <p:nvPr>
            <p:ph type="title"/>
          </p:nvPr>
        </p:nvSpPr>
        <p:spPr/>
        <p:txBody>
          <a:bodyPr rtlCol="0"/>
          <a:lstStyle/>
          <a:p>
            <a:r>
              <a:rPr lang="ja-JP" altLang="en-US" smtClean="0"/>
              <a:t>マスタ タイトルの書式設定</a:t>
            </a:r>
            <a:endParaRPr lang="en-US"/>
          </a:p>
        </p:txBody>
      </p:sp>
      <p:sp>
        <p:nvSpPr>
          <p:cNvPr id="18" name="日付プレースホルダ 6"/>
          <p:cNvSpPr>
            <a:spLocks noGrp="1"/>
          </p:cNvSpPr>
          <p:nvPr>
            <p:ph type="dt" sz="half" idx="10"/>
          </p:nvPr>
        </p:nvSpPr>
        <p:spPr/>
        <p:txBody>
          <a:bodyPr/>
          <a:lstStyle>
            <a:lvl1pPr>
              <a:defRPr/>
            </a:lvl1pPr>
          </a:lstStyle>
          <a:p>
            <a:pPr>
              <a:defRPr/>
            </a:pPr>
            <a:endParaRPr lang="en-US" altLang="ja-JP"/>
          </a:p>
        </p:txBody>
      </p:sp>
      <p:sp>
        <p:nvSpPr>
          <p:cNvPr id="19" name="フッター プレースホルダ 7"/>
          <p:cNvSpPr>
            <a:spLocks noGrp="1"/>
          </p:cNvSpPr>
          <p:nvPr>
            <p:ph type="ftr" sz="quarter" idx="11"/>
          </p:nvPr>
        </p:nvSpPr>
        <p:spPr>
          <a:xfrm>
            <a:off x="304800" y="6410325"/>
            <a:ext cx="3581400" cy="365125"/>
          </a:xfrm>
        </p:spPr>
        <p:txBody>
          <a:bodyPr/>
          <a:lstStyle>
            <a:lvl1pPr>
              <a:defRPr/>
            </a:lvl1pPr>
          </a:lstStyle>
          <a:p>
            <a:pPr>
              <a:defRPr/>
            </a:pPr>
            <a:endParaRPr lang="en-US" altLang="ja-JP"/>
          </a:p>
        </p:txBody>
      </p:sp>
      <p:sp>
        <p:nvSpPr>
          <p:cNvPr id="20" name="スライド番号プレースホルダ 8"/>
          <p:cNvSpPr>
            <a:spLocks noGrp="1"/>
          </p:cNvSpPr>
          <p:nvPr>
            <p:ph type="sldNum" sz="quarter" idx="12"/>
          </p:nvPr>
        </p:nvSpPr>
        <p:spPr>
          <a:xfrm>
            <a:off x="4343400" y="1042988"/>
            <a:ext cx="457200" cy="441325"/>
          </a:xfrm>
        </p:spPr>
        <p:txBody>
          <a:bodyPr/>
          <a:lstStyle>
            <a:lvl1pPr algn="ctr">
              <a:defRPr/>
            </a:lvl1pPr>
          </a:lstStyle>
          <a:p>
            <a:pPr>
              <a:defRPr/>
            </a:pPr>
            <a:fld id="{736E7AE5-FB27-4032-A81F-0CFADE7C3023}" type="slidenum">
              <a:rPr lang="en-US" altLang="ja-JP"/>
              <a:pPr>
                <a:defRPr/>
              </a:pPr>
              <a:t>‹#›</a:t>
            </a:fld>
            <a:endParaRPr lang="en-US" altLang="ja-JP"/>
          </a:p>
        </p:txBody>
      </p:sp>
    </p:spTree>
    <p:extLst>
      <p:ext uri="{BB962C8B-B14F-4D97-AF65-F5344CB8AC3E}">
        <p14:creationId xmlns:p14="http://schemas.microsoft.com/office/powerpoint/2010/main" val="3230642902"/>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en-US"/>
          </a:p>
        </p:txBody>
      </p:sp>
      <p:sp>
        <p:nvSpPr>
          <p:cNvPr id="3" name="日付プレースホルダ 2"/>
          <p:cNvSpPr>
            <a:spLocks noGrp="1"/>
          </p:cNvSpPr>
          <p:nvPr>
            <p:ph type="dt" sz="half" idx="10"/>
          </p:nvPr>
        </p:nvSpPr>
        <p:spPr/>
        <p:txBody>
          <a:bodyPr/>
          <a:lstStyle>
            <a:lvl1pPr>
              <a:defRPr/>
            </a:lvl1pPr>
          </a:lstStyle>
          <a:p>
            <a:pPr>
              <a:defRPr/>
            </a:pPr>
            <a:endParaRPr lang="en-US" altLang="ja-JP"/>
          </a:p>
        </p:txBody>
      </p:sp>
      <p:sp>
        <p:nvSpPr>
          <p:cNvPr id="4" name="フッター プレースホルダ 3"/>
          <p:cNvSpPr>
            <a:spLocks noGrp="1"/>
          </p:cNvSpPr>
          <p:nvPr>
            <p:ph type="ftr" sz="quarter" idx="11"/>
          </p:nvPr>
        </p:nvSpPr>
        <p:spPr/>
        <p:txBody>
          <a:bodyPr/>
          <a:lstStyle>
            <a:lvl1pPr>
              <a:defRPr/>
            </a:lvl1pPr>
          </a:lstStyle>
          <a:p>
            <a:pPr>
              <a:defRPr/>
            </a:pPr>
            <a:endParaRPr lang="en-US" altLang="ja-JP"/>
          </a:p>
        </p:txBody>
      </p:sp>
      <p:sp>
        <p:nvSpPr>
          <p:cNvPr id="5" name="スライド番号プレースホルダ 4"/>
          <p:cNvSpPr>
            <a:spLocks noGrp="1"/>
          </p:cNvSpPr>
          <p:nvPr>
            <p:ph type="sldNum" sz="quarter" idx="12"/>
          </p:nvPr>
        </p:nvSpPr>
        <p:spPr>
          <a:xfrm>
            <a:off x="4343400" y="1036638"/>
            <a:ext cx="457200" cy="441325"/>
          </a:xfrm>
        </p:spPr>
        <p:txBody>
          <a:bodyPr/>
          <a:lstStyle>
            <a:lvl1pPr>
              <a:defRPr/>
            </a:lvl1pPr>
          </a:lstStyle>
          <a:p>
            <a:pPr>
              <a:defRPr/>
            </a:pPr>
            <a:fld id="{2997EB1B-D3DA-46C2-B677-C33F55E52F72}" type="slidenum">
              <a:rPr lang="en-US" altLang="ja-JP"/>
              <a:pPr>
                <a:defRPr/>
              </a:pPr>
              <a:t>‹#›</a:t>
            </a:fld>
            <a:endParaRPr lang="en-US" altLang="ja-JP"/>
          </a:p>
        </p:txBody>
      </p:sp>
    </p:spTree>
    <p:extLst>
      <p:ext uri="{BB962C8B-B14F-4D97-AF65-F5344CB8AC3E}">
        <p14:creationId xmlns:p14="http://schemas.microsoft.com/office/powerpoint/2010/main" val="32063832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2" name="正方形/長方形 19"/>
          <p:cNvSpPr>
            <a:spLocks noChangeArrowheads="1"/>
          </p:cNvSpPr>
          <p:nvPr/>
        </p:nvSpPr>
        <p:spPr bwMode="white">
          <a:xfrm>
            <a:off x="0" y="6705600"/>
            <a:ext cx="9144000" cy="1524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kumimoji="0" lang="en-US" altLang="ja-JP"/>
          </a:p>
        </p:txBody>
      </p:sp>
      <p:sp>
        <p:nvSpPr>
          <p:cNvPr id="3" name="正方形/長方形 20"/>
          <p:cNvSpPr>
            <a:spLocks noChangeArrowheads="1"/>
          </p:cNvSpPr>
          <p:nvPr/>
        </p:nvSpPr>
        <p:spPr bwMode="white">
          <a:xfrm>
            <a:off x="0" y="0"/>
            <a:ext cx="9144000" cy="155575"/>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kumimoji="0" lang="en-US" altLang="ja-JP"/>
          </a:p>
        </p:txBody>
      </p:sp>
      <p:sp>
        <p:nvSpPr>
          <p:cNvPr id="4" name="正方形/長方形 21"/>
          <p:cNvSpPr>
            <a:spLocks noChangeArrowheads="1"/>
          </p:cNvSpPr>
          <p:nvPr/>
        </p:nvSpPr>
        <p:spPr bwMode="white">
          <a:xfrm>
            <a:off x="8991600" y="0"/>
            <a:ext cx="1524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kumimoji="0" lang="en-US" altLang="ja-JP"/>
          </a:p>
        </p:txBody>
      </p:sp>
      <p:sp>
        <p:nvSpPr>
          <p:cNvPr id="5" name="正方形/長方形 23"/>
          <p:cNvSpPr>
            <a:spLocks noChangeArrowheads="1"/>
          </p:cNvSpPr>
          <p:nvPr/>
        </p:nvSpPr>
        <p:spPr bwMode="white">
          <a:xfrm>
            <a:off x="0" y="0"/>
            <a:ext cx="1524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kumimoji="0" lang="en-US" altLang="ja-JP"/>
          </a:p>
        </p:txBody>
      </p:sp>
      <p:sp>
        <p:nvSpPr>
          <p:cNvPr id="6" name="正方形/長方形 5"/>
          <p:cNvSpPr>
            <a:spLocks noChangeArrowheads="1"/>
          </p:cNvSpPr>
          <p:nvPr/>
        </p:nvSpPr>
        <p:spPr bwMode="auto">
          <a:xfrm>
            <a:off x="146050" y="6391275"/>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a:defRPr/>
            </a:pPr>
            <a:endParaRPr kumimoji="0" lang="en-US">
              <a:ea typeface="ＭＳ Ｐゴシック" charset="-128"/>
            </a:endParaRPr>
          </a:p>
        </p:txBody>
      </p:sp>
      <p:sp>
        <p:nvSpPr>
          <p:cNvPr id="7" name="正方形/長方形 6"/>
          <p:cNvSpPr>
            <a:spLocks noChangeArrowheads="1"/>
          </p:cNvSpPr>
          <p:nvPr/>
        </p:nvSpPr>
        <p:spPr bwMode="auto">
          <a:xfrm>
            <a:off x="152400" y="158750"/>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a:defRPr/>
            </a:pPr>
            <a:endParaRPr kumimoji="0" lang="en-US" dirty="0">
              <a:ea typeface="ＭＳ Ｐゴシック" charset="-128"/>
            </a:endParaRPr>
          </a:p>
        </p:txBody>
      </p:sp>
      <p:sp>
        <p:nvSpPr>
          <p:cNvPr id="8" name="日付プレースホルダ 1"/>
          <p:cNvSpPr>
            <a:spLocks noGrp="1"/>
          </p:cNvSpPr>
          <p:nvPr>
            <p:ph type="dt" sz="half" idx="10"/>
          </p:nvPr>
        </p:nvSpPr>
        <p:spPr/>
        <p:txBody>
          <a:bodyPr/>
          <a:lstStyle>
            <a:lvl1pPr>
              <a:defRPr/>
            </a:lvl1pPr>
          </a:lstStyle>
          <a:p>
            <a:pPr>
              <a:defRPr/>
            </a:pPr>
            <a:endParaRPr lang="en-US" altLang="ja-JP"/>
          </a:p>
        </p:txBody>
      </p:sp>
      <p:sp>
        <p:nvSpPr>
          <p:cNvPr id="9" name="フッター プレースホルダ 2"/>
          <p:cNvSpPr>
            <a:spLocks noGrp="1"/>
          </p:cNvSpPr>
          <p:nvPr>
            <p:ph type="ftr" sz="quarter" idx="11"/>
          </p:nvPr>
        </p:nvSpPr>
        <p:spPr/>
        <p:txBody>
          <a:bodyPr/>
          <a:lstStyle>
            <a:lvl1pPr>
              <a:defRPr/>
            </a:lvl1pPr>
          </a:lstStyle>
          <a:p>
            <a:pPr>
              <a:defRPr/>
            </a:pPr>
            <a:endParaRPr lang="en-US" altLang="ja-JP"/>
          </a:p>
        </p:txBody>
      </p:sp>
      <p:sp>
        <p:nvSpPr>
          <p:cNvPr id="10" name="スライド番号プレースホルダ 3"/>
          <p:cNvSpPr>
            <a:spLocks noGrp="1"/>
          </p:cNvSpPr>
          <p:nvPr>
            <p:ph type="sldNum" sz="quarter" idx="12"/>
          </p:nvPr>
        </p:nvSpPr>
        <p:spPr>
          <a:xfrm>
            <a:off x="4267200" y="6324600"/>
            <a:ext cx="609600" cy="441325"/>
          </a:xfrm>
        </p:spPr>
        <p:txBody>
          <a:bodyPr/>
          <a:lstStyle>
            <a:lvl1pPr>
              <a:defRPr>
                <a:solidFill>
                  <a:srgbClr val="FFFFFF"/>
                </a:solidFill>
              </a:defRPr>
            </a:lvl1pPr>
          </a:lstStyle>
          <a:p>
            <a:pPr>
              <a:defRPr/>
            </a:pPr>
            <a:fld id="{CAAC01AF-5414-4483-B59A-9EF05688B74B}" type="slidenum">
              <a:rPr lang="en-US" altLang="ja-JP"/>
              <a:pPr>
                <a:defRPr/>
              </a:pPr>
              <a:t>‹#›</a:t>
            </a:fld>
            <a:endParaRPr lang="en-US" altLang="ja-JP"/>
          </a:p>
        </p:txBody>
      </p:sp>
    </p:spTree>
    <p:extLst>
      <p:ext uri="{BB962C8B-B14F-4D97-AF65-F5344CB8AC3E}">
        <p14:creationId xmlns:p14="http://schemas.microsoft.com/office/powerpoint/2010/main" val="36170309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コンテンツ">
    <p:spTree>
      <p:nvGrpSpPr>
        <p:cNvPr id="1" name=""/>
        <p:cNvGrpSpPr/>
        <p:nvPr/>
      </p:nvGrpSpPr>
      <p:grpSpPr>
        <a:xfrm>
          <a:off x="0" y="0"/>
          <a:ext cx="0" cy="0"/>
          <a:chOff x="0" y="0"/>
          <a:chExt cx="0" cy="0"/>
        </a:xfrm>
      </p:grpSpPr>
      <p:sp>
        <p:nvSpPr>
          <p:cNvPr id="5" name="正方形/長方形 4"/>
          <p:cNvSpPr>
            <a:spLocks noChangeArrowheads="1"/>
          </p:cNvSpPr>
          <p:nvPr/>
        </p:nvSpPr>
        <p:spPr bwMode="auto">
          <a:xfrm>
            <a:off x="152400" y="152400"/>
            <a:ext cx="8832850" cy="304800"/>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a:defRPr/>
            </a:pPr>
            <a:endParaRPr kumimoji="0" lang="en-US">
              <a:ea typeface="ＭＳ Ｐゴシック" charset="-128"/>
            </a:endParaRPr>
          </a:p>
        </p:txBody>
      </p:sp>
      <p:sp>
        <p:nvSpPr>
          <p:cNvPr id="6" name="正方形/長方形 20"/>
          <p:cNvSpPr>
            <a:spLocks noChangeArrowheads="1"/>
          </p:cNvSpPr>
          <p:nvPr/>
        </p:nvSpPr>
        <p:spPr bwMode="white">
          <a:xfrm>
            <a:off x="0" y="6705600"/>
            <a:ext cx="9144000" cy="1524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kumimoji="0" lang="en-US" altLang="ja-JP"/>
          </a:p>
        </p:txBody>
      </p:sp>
      <p:sp>
        <p:nvSpPr>
          <p:cNvPr id="7" name="正方形/長方形 21"/>
          <p:cNvSpPr>
            <a:spLocks noChangeArrowheads="1"/>
          </p:cNvSpPr>
          <p:nvPr/>
        </p:nvSpPr>
        <p:spPr bwMode="white">
          <a:xfrm>
            <a:off x="8991600" y="0"/>
            <a:ext cx="1524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kumimoji="0" lang="en-US" altLang="ja-JP"/>
          </a:p>
        </p:txBody>
      </p:sp>
      <p:sp>
        <p:nvSpPr>
          <p:cNvPr id="8" name="正方形/長方形 23"/>
          <p:cNvSpPr>
            <a:spLocks noChangeArrowheads="1"/>
          </p:cNvSpPr>
          <p:nvPr/>
        </p:nvSpPr>
        <p:spPr bwMode="white">
          <a:xfrm>
            <a:off x="0" y="0"/>
            <a:ext cx="9144000" cy="119063"/>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kumimoji="0" lang="en-US" altLang="ja-JP"/>
          </a:p>
        </p:txBody>
      </p:sp>
      <p:sp>
        <p:nvSpPr>
          <p:cNvPr id="9" name="正方形/長方形 24"/>
          <p:cNvSpPr>
            <a:spLocks noChangeArrowheads="1"/>
          </p:cNvSpPr>
          <p:nvPr/>
        </p:nvSpPr>
        <p:spPr bwMode="white">
          <a:xfrm>
            <a:off x="0" y="0"/>
            <a:ext cx="1524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kumimoji="0" lang="en-US" altLang="ja-JP"/>
          </a:p>
        </p:txBody>
      </p:sp>
      <p:sp>
        <p:nvSpPr>
          <p:cNvPr id="10" name="正方形/長方形 9"/>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kumimoji="0" lang="en-US"/>
          </a:p>
        </p:txBody>
      </p:sp>
      <p:sp>
        <p:nvSpPr>
          <p:cNvPr id="11" name="正方形/長方形 10"/>
          <p:cNvSpPr>
            <a:spLocks noChangeArrowheads="1"/>
          </p:cNvSpPr>
          <p:nvPr/>
        </p:nvSpPr>
        <p:spPr bwMode="auto">
          <a:xfrm>
            <a:off x="152400" y="152400"/>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a:defRPr/>
            </a:pPr>
            <a:endParaRPr kumimoji="0" lang="en-US" dirty="0">
              <a:ea typeface="ＭＳ Ｐゴシック" charset="-128"/>
            </a:endParaRPr>
          </a:p>
        </p:txBody>
      </p:sp>
      <p:sp>
        <p:nvSpPr>
          <p:cNvPr id="12" name="直線コネクタ 11"/>
          <p:cNvSpPr>
            <a:spLocks noChangeShapeType="1"/>
          </p:cNvSpPr>
          <p:nvPr/>
        </p:nvSpPr>
        <p:spPr bwMode="auto">
          <a:xfrm>
            <a:off x="152400" y="533400"/>
            <a:ext cx="8832850"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wrap="none" anchor="ctr"/>
          <a:lstStyle/>
          <a:p>
            <a:pPr>
              <a:defRPr/>
            </a:pPr>
            <a:endParaRPr kumimoji="0" lang="en-US">
              <a:ea typeface="ＭＳ Ｐゴシック" charset="-128"/>
            </a:endParaRPr>
          </a:p>
        </p:txBody>
      </p:sp>
      <p:sp>
        <p:nvSpPr>
          <p:cNvPr id="13" name="円/楕円 12"/>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kumimoji="0" lang="en-US"/>
          </a:p>
        </p:txBody>
      </p:sp>
      <p:sp>
        <p:nvSpPr>
          <p:cNvPr id="14" name="円/楕円 13"/>
          <p:cNvSpPr/>
          <p:nvPr/>
        </p:nvSpPr>
        <p:spPr>
          <a:xfrm>
            <a:off x="1390650" y="323850"/>
            <a:ext cx="419100" cy="419100"/>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kumimoji="0" lang="en-US"/>
          </a:p>
        </p:txBody>
      </p:sp>
      <p:sp>
        <p:nvSpPr>
          <p:cNvPr id="15" name="正方形/長方形 14"/>
          <p:cNvSpPr>
            <a:spLocks noChangeArrowheads="1"/>
          </p:cNvSpPr>
          <p:nvPr/>
        </p:nvSpPr>
        <p:spPr bwMode="auto">
          <a:xfrm>
            <a:off x="149225" y="6388100"/>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a:defRPr/>
            </a:pPr>
            <a:endParaRPr kumimoji="0" lang="en-US">
              <a:ea typeface="ＭＳ Ｐゴシック" charset="-128"/>
            </a:endParaRPr>
          </a:p>
        </p:txBody>
      </p:sp>
      <p:sp>
        <p:nvSpPr>
          <p:cNvPr id="2" name="タイトル 1"/>
          <p:cNvSpPr>
            <a:spLocks noGrp="1"/>
          </p:cNvSpPr>
          <p:nvPr>
            <p:ph type="title"/>
          </p:nvPr>
        </p:nvSpPr>
        <p:spPr>
          <a:xfrm>
            <a:off x="381000" y="914400"/>
            <a:ext cx="2362200" cy="990600"/>
          </a:xfrm>
        </p:spPr>
        <p:txBody>
          <a:bodyPr>
            <a:noAutofit/>
          </a:bodyPr>
          <a:lstStyle>
            <a:lvl1pPr algn="l">
              <a:buNone/>
              <a:defRPr sz="2200" b="1">
                <a:solidFill>
                  <a:srgbClr val="FFFFFF"/>
                </a:solidFill>
              </a:defRPr>
            </a:lvl1pPr>
          </a:lstStyle>
          <a:p>
            <a:r>
              <a:rPr lang="ja-JP" altLang="en-US" smtClean="0"/>
              <a:t>マスタ タイトルの書式設定</a:t>
            </a:r>
            <a:endParaRPr lang="en-US"/>
          </a:p>
        </p:txBody>
      </p:sp>
      <p:sp>
        <p:nvSpPr>
          <p:cNvPr id="3" name="テキスト プレースホルダ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a:r>
              <a:rPr lang="ja-JP" altLang="en-US" smtClean="0"/>
              <a:t>マスタ テキストの書式設定</a:t>
            </a:r>
          </a:p>
        </p:txBody>
      </p:sp>
      <p:sp>
        <p:nvSpPr>
          <p:cNvPr id="20" name="コンテンツ プレースホルダ 19"/>
          <p:cNvSpPr>
            <a:spLocks noGrp="1"/>
          </p:cNvSpPr>
          <p:nvPr>
            <p:ph sz="quarter" idx="1"/>
          </p:nvPr>
        </p:nvSpPr>
        <p:spPr>
          <a:xfrm>
            <a:off x="3124200" y="685800"/>
            <a:ext cx="5638800" cy="5410200"/>
          </a:xfrm>
        </p:spPr>
        <p:txBody>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16" name="スライド番号プレースホルダ 6"/>
          <p:cNvSpPr>
            <a:spLocks noGrp="1"/>
          </p:cNvSpPr>
          <p:nvPr>
            <p:ph type="sldNum" sz="quarter" idx="10"/>
          </p:nvPr>
        </p:nvSpPr>
        <p:spPr>
          <a:xfrm>
            <a:off x="1371600" y="312738"/>
            <a:ext cx="457200" cy="441325"/>
          </a:xfrm>
        </p:spPr>
        <p:txBody>
          <a:bodyPr/>
          <a:lstStyle>
            <a:lvl1pPr>
              <a:defRPr>
                <a:solidFill>
                  <a:schemeClr val="accent3">
                    <a:shade val="75000"/>
                  </a:schemeClr>
                </a:solidFill>
              </a:defRPr>
            </a:lvl1pPr>
          </a:lstStyle>
          <a:p>
            <a:pPr>
              <a:defRPr/>
            </a:pPr>
            <a:fld id="{D5A17133-788F-41BF-9AFA-E406CDCA6F79}" type="slidenum">
              <a:rPr lang="en-US" altLang="ja-JP"/>
              <a:pPr>
                <a:defRPr/>
              </a:pPr>
              <a:t>‹#›</a:t>
            </a:fld>
            <a:endParaRPr lang="en-US" altLang="ja-JP"/>
          </a:p>
        </p:txBody>
      </p:sp>
      <p:sp>
        <p:nvSpPr>
          <p:cNvPr id="17" name="日付プレースホルダ 4"/>
          <p:cNvSpPr>
            <a:spLocks noGrp="1"/>
          </p:cNvSpPr>
          <p:nvPr>
            <p:ph type="dt" sz="half" idx="11"/>
          </p:nvPr>
        </p:nvSpPr>
        <p:spPr/>
        <p:txBody>
          <a:bodyPr/>
          <a:lstStyle>
            <a:lvl1pPr>
              <a:defRPr/>
            </a:lvl1pPr>
          </a:lstStyle>
          <a:p>
            <a:pPr>
              <a:defRPr/>
            </a:pPr>
            <a:endParaRPr lang="en-US" altLang="ja-JP"/>
          </a:p>
        </p:txBody>
      </p:sp>
      <p:sp>
        <p:nvSpPr>
          <p:cNvPr id="18" name="フッター プレースホルダ 5"/>
          <p:cNvSpPr>
            <a:spLocks noGrp="1"/>
          </p:cNvSpPr>
          <p:nvPr>
            <p:ph type="ftr" sz="quarter" idx="12"/>
          </p:nvPr>
        </p:nvSpPr>
        <p:spPr>
          <a:xfrm>
            <a:off x="301625" y="6410325"/>
            <a:ext cx="3382963" cy="366713"/>
          </a:xfrm>
        </p:spPr>
        <p:txBody>
          <a:bodyPr/>
          <a:lstStyle>
            <a:lvl1pPr>
              <a:defRPr/>
            </a:lvl1pPr>
          </a:lstStyle>
          <a:p>
            <a:pPr>
              <a:defRPr/>
            </a:pPr>
            <a:endParaRPr lang="en-US" altLang="ja-JP"/>
          </a:p>
        </p:txBody>
      </p:sp>
    </p:spTree>
    <p:extLst>
      <p:ext uri="{BB962C8B-B14F-4D97-AF65-F5344CB8AC3E}">
        <p14:creationId xmlns:p14="http://schemas.microsoft.com/office/powerpoint/2010/main" val="1134224150"/>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5" name="直線コネクタ 4"/>
          <p:cNvSpPr>
            <a:spLocks noChangeShapeType="1"/>
          </p:cNvSpPr>
          <p:nvPr/>
        </p:nvSpPr>
        <p:spPr bwMode="auto">
          <a:xfrm>
            <a:off x="152400" y="533400"/>
            <a:ext cx="8832850"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wrap="none" anchor="ctr"/>
          <a:lstStyle/>
          <a:p>
            <a:pPr>
              <a:defRPr/>
            </a:pPr>
            <a:endParaRPr kumimoji="0" lang="en-US">
              <a:ea typeface="ＭＳ Ｐゴシック" charset="-128"/>
            </a:endParaRPr>
          </a:p>
        </p:txBody>
      </p:sp>
      <p:sp>
        <p:nvSpPr>
          <p:cNvPr id="6" name="正方形/長方形 20"/>
          <p:cNvSpPr>
            <a:spLocks noChangeArrowheads="1"/>
          </p:cNvSpPr>
          <p:nvPr/>
        </p:nvSpPr>
        <p:spPr bwMode="white">
          <a:xfrm>
            <a:off x="0" y="6705600"/>
            <a:ext cx="9144000" cy="1524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kumimoji="0" lang="en-US" altLang="ja-JP"/>
          </a:p>
        </p:txBody>
      </p:sp>
      <p:sp>
        <p:nvSpPr>
          <p:cNvPr id="7" name="正方形/長方形 21"/>
          <p:cNvSpPr>
            <a:spLocks noChangeArrowheads="1"/>
          </p:cNvSpPr>
          <p:nvPr/>
        </p:nvSpPr>
        <p:spPr bwMode="white">
          <a:xfrm>
            <a:off x="8991600" y="0"/>
            <a:ext cx="1524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kumimoji="0" lang="en-US" altLang="ja-JP"/>
          </a:p>
        </p:txBody>
      </p:sp>
      <p:sp>
        <p:nvSpPr>
          <p:cNvPr id="8" name="正方形/長方形 23"/>
          <p:cNvSpPr>
            <a:spLocks noChangeArrowheads="1"/>
          </p:cNvSpPr>
          <p:nvPr/>
        </p:nvSpPr>
        <p:spPr bwMode="white">
          <a:xfrm>
            <a:off x="0" y="0"/>
            <a:ext cx="9144000" cy="1524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kumimoji="0" lang="en-US" altLang="ja-JP"/>
          </a:p>
        </p:txBody>
      </p:sp>
      <p:sp>
        <p:nvSpPr>
          <p:cNvPr id="9" name="正方形/長方形 24"/>
          <p:cNvSpPr>
            <a:spLocks noChangeArrowheads="1"/>
          </p:cNvSpPr>
          <p:nvPr/>
        </p:nvSpPr>
        <p:spPr bwMode="white">
          <a:xfrm>
            <a:off x="0" y="0"/>
            <a:ext cx="1524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kumimoji="0" lang="en-US" altLang="ja-JP"/>
          </a:p>
        </p:txBody>
      </p:sp>
      <p:sp>
        <p:nvSpPr>
          <p:cNvPr id="10" name="正方形/長方形 9"/>
          <p:cNvSpPr>
            <a:spLocks noChangeArrowheads="1"/>
          </p:cNvSpPr>
          <p:nvPr/>
        </p:nvSpPr>
        <p:spPr bwMode="auto">
          <a:xfrm>
            <a:off x="152400" y="152400"/>
            <a:ext cx="8832850" cy="301625"/>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a:defRPr/>
            </a:pPr>
            <a:endParaRPr kumimoji="0" lang="en-US">
              <a:ea typeface="ＭＳ Ｐゴシック" charset="-128"/>
            </a:endParaRPr>
          </a:p>
        </p:txBody>
      </p:sp>
      <p:sp>
        <p:nvSpPr>
          <p:cNvPr id="11" name="正方形/長方形 10"/>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kumimoji="0" lang="en-US"/>
          </a:p>
        </p:txBody>
      </p:sp>
      <p:sp>
        <p:nvSpPr>
          <p:cNvPr id="12" name="正方形/長方形 11"/>
          <p:cNvSpPr>
            <a:spLocks noChangeArrowheads="1"/>
          </p:cNvSpPr>
          <p:nvPr/>
        </p:nvSpPr>
        <p:spPr bwMode="auto">
          <a:xfrm>
            <a:off x="152400" y="155575"/>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a:defRPr/>
            </a:pPr>
            <a:endParaRPr kumimoji="0" lang="en-US" dirty="0">
              <a:ea typeface="ＭＳ Ｐゴシック" charset="-128"/>
            </a:endParaRPr>
          </a:p>
        </p:txBody>
      </p:sp>
      <p:sp>
        <p:nvSpPr>
          <p:cNvPr id="13" name="円/楕円 12"/>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kumimoji="0" lang="en-US"/>
          </a:p>
        </p:txBody>
      </p:sp>
      <p:sp>
        <p:nvSpPr>
          <p:cNvPr id="14" name="円/楕円 13"/>
          <p:cNvSpPr/>
          <p:nvPr/>
        </p:nvSpPr>
        <p:spPr>
          <a:xfrm>
            <a:off x="1390650" y="323850"/>
            <a:ext cx="419100" cy="419100"/>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kumimoji="0" lang="en-US"/>
          </a:p>
        </p:txBody>
      </p:sp>
      <p:sp>
        <p:nvSpPr>
          <p:cNvPr id="15" name="正方形/長方形 14"/>
          <p:cNvSpPr>
            <a:spLocks noChangeArrowheads="1"/>
          </p:cNvSpPr>
          <p:nvPr/>
        </p:nvSpPr>
        <p:spPr bwMode="auto">
          <a:xfrm>
            <a:off x="149225" y="6388100"/>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a:defRPr/>
            </a:pPr>
            <a:endParaRPr kumimoji="0" lang="en-US">
              <a:ea typeface="ＭＳ Ｐゴシック" charset="-128"/>
            </a:endParaRPr>
          </a:p>
        </p:txBody>
      </p:sp>
      <p:sp>
        <p:nvSpPr>
          <p:cNvPr id="2" name="タイトル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lang="ja-JP" altLang="en-US" smtClean="0"/>
              <a:t>マスタ タイトルの書式設定</a:t>
            </a:r>
            <a:endParaRPr lang="en-US"/>
          </a:p>
        </p:txBody>
      </p:sp>
      <p:sp>
        <p:nvSpPr>
          <p:cNvPr id="3" name="図プレースホルダ 2"/>
          <p:cNvSpPr>
            <a:spLocks noGrp="1"/>
          </p:cNvSpPr>
          <p:nvPr>
            <p:ph type="pic" idx="1"/>
          </p:nvPr>
        </p:nvSpPr>
        <p:spPr>
          <a:xfrm>
            <a:off x="3000375" y="609600"/>
            <a:ext cx="5867400" cy="4267200"/>
          </a:xfrm>
        </p:spPr>
        <p:txBody>
          <a:bodyPr>
            <a:normAutofit/>
          </a:bodyPr>
          <a:lstStyle>
            <a:lvl1pPr marL="0" indent="0">
              <a:buNone/>
              <a:defRPr sz="3200"/>
            </a:lvl1pPr>
          </a:lstStyle>
          <a:p>
            <a:pPr lvl="0"/>
            <a:r>
              <a:rPr lang="ja-JP" altLang="en-US" noProof="0" smtClean="0"/>
              <a:t>アイコンをクリックして図を追加</a:t>
            </a:r>
            <a:endParaRPr lang="en-US" noProof="0" dirty="0"/>
          </a:p>
        </p:txBody>
      </p:sp>
      <p:sp>
        <p:nvSpPr>
          <p:cNvPr id="4" name="テキスト プレースホルダ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a:r>
              <a:rPr lang="ja-JP" altLang="en-US" smtClean="0"/>
              <a:t>マスタ テキストの書式設定</a:t>
            </a:r>
          </a:p>
        </p:txBody>
      </p:sp>
      <p:sp>
        <p:nvSpPr>
          <p:cNvPr id="16" name="スライド番号プレースホルダ 6"/>
          <p:cNvSpPr>
            <a:spLocks noGrp="1"/>
          </p:cNvSpPr>
          <p:nvPr>
            <p:ph type="sldNum" sz="quarter" idx="10"/>
          </p:nvPr>
        </p:nvSpPr>
        <p:spPr>
          <a:xfrm>
            <a:off x="1371600" y="312738"/>
            <a:ext cx="457200" cy="441325"/>
          </a:xfrm>
        </p:spPr>
        <p:txBody>
          <a:bodyPr/>
          <a:lstStyle>
            <a:lvl1pPr>
              <a:defRPr/>
            </a:lvl1pPr>
          </a:lstStyle>
          <a:p>
            <a:pPr>
              <a:defRPr/>
            </a:pPr>
            <a:fld id="{F39BFD1C-DED2-4C3E-9AEB-9E84A7106BA8}" type="slidenum">
              <a:rPr lang="en-US" altLang="ja-JP"/>
              <a:pPr>
                <a:defRPr/>
              </a:pPr>
              <a:t>‹#›</a:t>
            </a:fld>
            <a:endParaRPr lang="en-US" altLang="ja-JP"/>
          </a:p>
        </p:txBody>
      </p:sp>
      <p:sp>
        <p:nvSpPr>
          <p:cNvPr id="17" name="日付プレースホルダ 4"/>
          <p:cNvSpPr>
            <a:spLocks noGrp="1"/>
          </p:cNvSpPr>
          <p:nvPr>
            <p:ph type="dt" sz="half" idx="11"/>
          </p:nvPr>
        </p:nvSpPr>
        <p:spPr>
          <a:xfrm>
            <a:off x="5788025" y="6405563"/>
            <a:ext cx="3044825" cy="365125"/>
          </a:xfrm>
        </p:spPr>
        <p:txBody>
          <a:bodyPr/>
          <a:lstStyle>
            <a:lvl1pPr>
              <a:defRPr/>
            </a:lvl1pPr>
          </a:lstStyle>
          <a:p>
            <a:pPr>
              <a:defRPr/>
            </a:pPr>
            <a:endParaRPr lang="en-US" altLang="ja-JP"/>
          </a:p>
        </p:txBody>
      </p:sp>
      <p:sp>
        <p:nvSpPr>
          <p:cNvPr id="18" name="フッター プレースホルダ 5"/>
          <p:cNvSpPr>
            <a:spLocks noGrp="1"/>
          </p:cNvSpPr>
          <p:nvPr>
            <p:ph type="ftr" sz="quarter" idx="12"/>
          </p:nvPr>
        </p:nvSpPr>
        <p:spPr>
          <a:xfrm>
            <a:off x="301625" y="6410325"/>
            <a:ext cx="3584575" cy="366713"/>
          </a:xfrm>
        </p:spPr>
        <p:txBody>
          <a:bodyPr/>
          <a:lstStyle>
            <a:lvl1pPr>
              <a:defRPr/>
            </a:lvl1pPr>
          </a:lstStyle>
          <a:p>
            <a:pPr>
              <a:defRPr/>
            </a:pPr>
            <a:endParaRPr lang="en-US" altLang="ja-JP"/>
          </a:p>
        </p:txBody>
      </p:sp>
    </p:spTree>
    <p:extLst>
      <p:ext uri="{BB962C8B-B14F-4D97-AF65-F5344CB8AC3E}">
        <p14:creationId xmlns:p14="http://schemas.microsoft.com/office/powerpoint/2010/main" val="25247761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正方形/長方形 16"/>
          <p:cNvSpPr>
            <a:spLocks noChangeArrowheads="1"/>
          </p:cNvSpPr>
          <p:nvPr/>
        </p:nvSpPr>
        <p:spPr bwMode="white">
          <a:xfrm>
            <a:off x="0" y="6705600"/>
            <a:ext cx="9144000" cy="1524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kumimoji="0" lang="en-US" altLang="ja-JP"/>
          </a:p>
        </p:txBody>
      </p:sp>
      <p:sp>
        <p:nvSpPr>
          <p:cNvPr id="1027" name="正方形/長方形 15"/>
          <p:cNvSpPr>
            <a:spLocks noChangeArrowheads="1"/>
          </p:cNvSpPr>
          <p:nvPr/>
        </p:nvSpPr>
        <p:spPr bwMode="white">
          <a:xfrm>
            <a:off x="0" y="0"/>
            <a:ext cx="9144000" cy="1393825"/>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kumimoji="0" lang="en-US" altLang="ja-JP"/>
          </a:p>
        </p:txBody>
      </p:sp>
      <p:sp>
        <p:nvSpPr>
          <p:cNvPr id="1028" name="正方形/長方形 17"/>
          <p:cNvSpPr>
            <a:spLocks noChangeArrowheads="1"/>
          </p:cNvSpPr>
          <p:nvPr/>
        </p:nvSpPr>
        <p:spPr bwMode="white">
          <a:xfrm>
            <a:off x="0" y="0"/>
            <a:ext cx="1524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kumimoji="0" lang="en-US" altLang="ja-JP"/>
          </a:p>
        </p:txBody>
      </p:sp>
      <p:sp>
        <p:nvSpPr>
          <p:cNvPr id="1029" name="正方形/長方形 18"/>
          <p:cNvSpPr>
            <a:spLocks noChangeArrowheads="1"/>
          </p:cNvSpPr>
          <p:nvPr/>
        </p:nvSpPr>
        <p:spPr bwMode="white">
          <a:xfrm>
            <a:off x="8991600" y="0"/>
            <a:ext cx="1524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kumimoji="0" lang="en-US" altLang="ja-JP"/>
          </a:p>
        </p:txBody>
      </p:sp>
      <p:sp>
        <p:nvSpPr>
          <p:cNvPr id="9" name="正方形/長方形 8"/>
          <p:cNvSpPr>
            <a:spLocks noChangeArrowheads="1"/>
          </p:cNvSpPr>
          <p:nvPr/>
        </p:nvSpPr>
        <p:spPr bwMode="auto">
          <a:xfrm>
            <a:off x="149225" y="6388100"/>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a:defRPr/>
            </a:pPr>
            <a:endParaRPr kumimoji="0" lang="en-US">
              <a:ea typeface="ＭＳ Ｐゴシック" charset="-128"/>
            </a:endParaRPr>
          </a:p>
        </p:txBody>
      </p:sp>
      <p:sp>
        <p:nvSpPr>
          <p:cNvPr id="14" name="日付プレースホルダ 13"/>
          <p:cNvSpPr>
            <a:spLocks noGrp="1"/>
          </p:cNvSpPr>
          <p:nvPr>
            <p:ph type="dt" sz="half" idx="2"/>
          </p:nvPr>
        </p:nvSpPr>
        <p:spPr>
          <a:xfrm>
            <a:off x="5791200" y="6405563"/>
            <a:ext cx="3044825" cy="365125"/>
          </a:xfrm>
          <a:prstGeom prst="rect">
            <a:avLst/>
          </a:prstGeom>
        </p:spPr>
        <p:txBody>
          <a:bodyPr vert="horz"/>
          <a:lstStyle>
            <a:lvl1pPr algn="r" eaLnBrk="1" latinLnBrk="0" hangingPunct="1">
              <a:defRPr kumimoji="0" sz="1400">
                <a:solidFill>
                  <a:srgbClr val="FFFFFF"/>
                </a:solidFill>
                <a:ea typeface="ＭＳ Ｐゴシック" charset="-128"/>
              </a:defRPr>
            </a:lvl1pPr>
          </a:lstStyle>
          <a:p>
            <a:pPr>
              <a:defRPr/>
            </a:pPr>
            <a:endParaRPr lang="en-US" altLang="ja-JP"/>
          </a:p>
        </p:txBody>
      </p:sp>
      <p:sp>
        <p:nvSpPr>
          <p:cNvPr id="3" name="フッター プレースホルダ 2"/>
          <p:cNvSpPr>
            <a:spLocks noGrp="1"/>
          </p:cNvSpPr>
          <p:nvPr>
            <p:ph type="ftr" sz="quarter" idx="3"/>
          </p:nvPr>
        </p:nvSpPr>
        <p:spPr>
          <a:xfrm>
            <a:off x="304800" y="6410325"/>
            <a:ext cx="3581400" cy="366713"/>
          </a:xfrm>
          <a:prstGeom prst="rect">
            <a:avLst/>
          </a:prstGeom>
        </p:spPr>
        <p:txBody>
          <a:bodyPr vert="horz"/>
          <a:lstStyle>
            <a:lvl1pPr algn="l" eaLnBrk="1" latinLnBrk="0" hangingPunct="1">
              <a:defRPr kumimoji="0" sz="1200">
                <a:solidFill>
                  <a:srgbClr val="FFFFFF"/>
                </a:solidFill>
                <a:ea typeface="ＭＳ Ｐゴシック" charset="-128"/>
              </a:defRPr>
            </a:lvl1pPr>
          </a:lstStyle>
          <a:p>
            <a:pPr>
              <a:defRPr/>
            </a:pPr>
            <a:endParaRPr lang="en-US" altLang="ja-JP"/>
          </a:p>
        </p:txBody>
      </p:sp>
      <p:sp>
        <p:nvSpPr>
          <p:cNvPr id="8" name="正方形/長方形 7"/>
          <p:cNvSpPr>
            <a:spLocks noChangeArrowheads="1"/>
          </p:cNvSpPr>
          <p:nvPr/>
        </p:nvSpPr>
        <p:spPr bwMode="auto">
          <a:xfrm>
            <a:off x="152400" y="155575"/>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a:defRPr/>
            </a:pPr>
            <a:endParaRPr kumimoji="0" lang="en-US" dirty="0">
              <a:ea typeface="ＭＳ Ｐゴシック" charset="-128"/>
            </a:endParaRPr>
          </a:p>
        </p:txBody>
      </p:sp>
      <p:sp>
        <p:nvSpPr>
          <p:cNvPr id="10" name="直線コネクタ 9"/>
          <p:cNvSpPr>
            <a:spLocks noChangeShapeType="1"/>
          </p:cNvSpPr>
          <p:nvPr/>
        </p:nvSpPr>
        <p:spPr bwMode="auto">
          <a:xfrm>
            <a:off x="152400" y="1276350"/>
            <a:ext cx="8832850"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wrap="none" anchor="ctr"/>
          <a:lstStyle/>
          <a:p>
            <a:pPr>
              <a:defRPr/>
            </a:pPr>
            <a:endParaRPr kumimoji="0" lang="en-US">
              <a:ea typeface="ＭＳ Ｐゴシック" charset="-128"/>
            </a:endParaRPr>
          </a:p>
        </p:txBody>
      </p:sp>
      <p:sp>
        <p:nvSpPr>
          <p:cNvPr id="12" name="円/楕円 11"/>
          <p:cNvSpPr/>
          <p:nvPr/>
        </p:nvSpPr>
        <p:spPr>
          <a:xfrm>
            <a:off x="4267200" y="955675"/>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kumimoji="0" lang="en-US"/>
          </a:p>
        </p:txBody>
      </p:sp>
      <p:sp>
        <p:nvSpPr>
          <p:cNvPr id="15" name="円/楕円 14"/>
          <p:cNvSpPr/>
          <p:nvPr/>
        </p:nvSpPr>
        <p:spPr>
          <a:xfrm>
            <a:off x="4362450" y="1050925"/>
            <a:ext cx="419100" cy="420688"/>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kumimoji="0" lang="en-US"/>
          </a:p>
        </p:txBody>
      </p:sp>
      <p:sp>
        <p:nvSpPr>
          <p:cNvPr id="23" name="スライド番号プレースホルダ 22"/>
          <p:cNvSpPr>
            <a:spLocks noGrp="1"/>
          </p:cNvSpPr>
          <p:nvPr>
            <p:ph type="sldNum" sz="quarter" idx="4"/>
          </p:nvPr>
        </p:nvSpPr>
        <p:spPr>
          <a:xfrm>
            <a:off x="4343400" y="1039813"/>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ea typeface="ＭＳ Ｐゴシック" charset="-128"/>
              </a:defRPr>
            </a:lvl1pPr>
          </a:lstStyle>
          <a:p>
            <a:pPr>
              <a:defRPr/>
            </a:pPr>
            <a:fld id="{F16BB2F7-8E0B-400C-BB87-44E8A0C129FE}" type="slidenum">
              <a:rPr lang="en-US" altLang="ja-JP"/>
              <a:pPr>
                <a:defRPr/>
              </a:pPr>
              <a:t>‹#›</a:t>
            </a:fld>
            <a:endParaRPr lang="en-US" altLang="ja-JP"/>
          </a:p>
        </p:txBody>
      </p:sp>
      <p:sp>
        <p:nvSpPr>
          <p:cNvPr id="1038" name="タイトル プレースホルダ 21"/>
          <p:cNvSpPr>
            <a:spLocks noGrp="1"/>
          </p:cNvSpPr>
          <p:nvPr>
            <p:ph type="title"/>
          </p:nvPr>
        </p:nvSpPr>
        <p:spPr bwMode="auto">
          <a:xfrm>
            <a:off x="301625" y="228600"/>
            <a:ext cx="853440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ja-JP" altLang="en-US" smtClean="0"/>
              <a:t>マスタ タイトルの書式設定</a:t>
            </a:r>
            <a:endParaRPr lang="en-US" smtClean="0"/>
          </a:p>
        </p:txBody>
      </p:sp>
      <p:sp>
        <p:nvSpPr>
          <p:cNvPr id="1039" name="テキスト プレースホルダ 12"/>
          <p:cNvSpPr>
            <a:spLocks noGrp="1"/>
          </p:cNvSpPr>
          <p:nvPr>
            <p:ph type="body" idx="1"/>
          </p:nvPr>
        </p:nvSpPr>
        <p:spPr bwMode="auto">
          <a:xfrm>
            <a:off x="301625" y="1524000"/>
            <a:ext cx="8534400" cy="4598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smtClean="0"/>
          </a:p>
        </p:txBody>
      </p:sp>
    </p:spTree>
  </p:cSld>
  <p:clrMap bg1="lt1" tx1="dk1" bg2="lt2" tx2="dk2" accent1="accent1" accent2="accent2" accent3="accent3" accent4="accent4" accent5="accent5" accent6="accent6" hlink="hlink" folHlink="folHlink"/>
  <p:sldLayoutIdLst>
    <p:sldLayoutId id="2147484008" r:id="rId1"/>
    <p:sldLayoutId id="2147484009" r:id="rId2"/>
    <p:sldLayoutId id="2147484010" r:id="rId3"/>
    <p:sldLayoutId id="2147484011" r:id="rId4"/>
    <p:sldLayoutId id="2147484012" r:id="rId5"/>
    <p:sldLayoutId id="2147484013" r:id="rId6"/>
    <p:sldLayoutId id="2147484014" r:id="rId7"/>
    <p:sldLayoutId id="2147484015" r:id="rId8"/>
    <p:sldLayoutId id="2147484016" r:id="rId9"/>
    <p:sldLayoutId id="2147484017" r:id="rId10"/>
    <p:sldLayoutId id="2147484018" r:id="rId11"/>
  </p:sldLayoutIdLst>
  <p:txStyles>
    <p:titleStyle>
      <a:lvl1pPr algn="ctr" rtl="0" eaLnBrk="0" fontAlgn="base" hangingPunct="0">
        <a:spcBef>
          <a:spcPct val="0"/>
        </a:spcBef>
        <a:spcAft>
          <a:spcPct val="0"/>
        </a:spcAft>
        <a:defRPr kumimoji="1" sz="3300" kern="1200">
          <a:solidFill>
            <a:srgbClr val="08B7BF"/>
          </a:solidFill>
          <a:latin typeface="+mj-lt"/>
          <a:ea typeface="+mj-ea"/>
          <a:cs typeface="+mj-cs"/>
        </a:defRPr>
      </a:lvl1pPr>
      <a:lvl2pPr algn="ctr" rtl="0" eaLnBrk="0" fontAlgn="base" hangingPunct="0">
        <a:spcBef>
          <a:spcPct val="0"/>
        </a:spcBef>
        <a:spcAft>
          <a:spcPct val="0"/>
        </a:spcAft>
        <a:defRPr kumimoji="1" sz="3300">
          <a:solidFill>
            <a:srgbClr val="08B7BF"/>
          </a:solidFill>
          <a:latin typeface="Georgia" pitchFamily="18" charset="0"/>
          <a:ea typeface="ＭＳ Ｐゴシック" charset="-128"/>
        </a:defRPr>
      </a:lvl2pPr>
      <a:lvl3pPr algn="ctr" rtl="0" eaLnBrk="0" fontAlgn="base" hangingPunct="0">
        <a:spcBef>
          <a:spcPct val="0"/>
        </a:spcBef>
        <a:spcAft>
          <a:spcPct val="0"/>
        </a:spcAft>
        <a:defRPr kumimoji="1" sz="3300">
          <a:solidFill>
            <a:srgbClr val="08B7BF"/>
          </a:solidFill>
          <a:latin typeface="Georgia" pitchFamily="18" charset="0"/>
          <a:ea typeface="ＭＳ Ｐゴシック" charset="-128"/>
        </a:defRPr>
      </a:lvl3pPr>
      <a:lvl4pPr algn="ctr" rtl="0" eaLnBrk="0" fontAlgn="base" hangingPunct="0">
        <a:spcBef>
          <a:spcPct val="0"/>
        </a:spcBef>
        <a:spcAft>
          <a:spcPct val="0"/>
        </a:spcAft>
        <a:defRPr kumimoji="1" sz="3300">
          <a:solidFill>
            <a:srgbClr val="08B7BF"/>
          </a:solidFill>
          <a:latin typeface="Georgia" pitchFamily="18" charset="0"/>
          <a:ea typeface="ＭＳ Ｐゴシック" charset="-128"/>
        </a:defRPr>
      </a:lvl4pPr>
      <a:lvl5pPr algn="ctr" rtl="0" eaLnBrk="0" fontAlgn="base" hangingPunct="0">
        <a:spcBef>
          <a:spcPct val="0"/>
        </a:spcBef>
        <a:spcAft>
          <a:spcPct val="0"/>
        </a:spcAft>
        <a:defRPr kumimoji="1" sz="3300">
          <a:solidFill>
            <a:srgbClr val="08B7BF"/>
          </a:solidFill>
          <a:latin typeface="Georgia" pitchFamily="18" charset="0"/>
          <a:ea typeface="ＭＳ Ｐゴシック" charset="-128"/>
        </a:defRPr>
      </a:lvl5pPr>
      <a:lvl6pPr marL="457200" algn="ctr" rtl="0" fontAlgn="base">
        <a:spcBef>
          <a:spcPct val="0"/>
        </a:spcBef>
        <a:spcAft>
          <a:spcPct val="0"/>
        </a:spcAft>
        <a:defRPr kumimoji="1" sz="3300">
          <a:solidFill>
            <a:srgbClr val="08B7BF"/>
          </a:solidFill>
          <a:latin typeface="Georgia" pitchFamily="18" charset="0"/>
          <a:ea typeface="ＭＳ Ｐゴシック" charset="-128"/>
        </a:defRPr>
      </a:lvl6pPr>
      <a:lvl7pPr marL="914400" algn="ctr" rtl="0" fontAlgn="base">
        <a:spcBef>
          <a:spcPct val="0"/>
        </a:spcBef>
        <a:spcAft>
          <a:spcPct val="0"/>
        </a:spcAft>
        <a:defRPr kumimoji="1" sz="3300">
          <a:solidFill>
            <a:srgbClr val="08B7BF"/>
          </a:solidFill>
          <a:latin typeface="Georgia" pitchFamily="18" charset="0"/>
          <a:ea typeface="ＭＳ Ｐゴシック" charset="-128"/>
        </a:defRPr>
      </a:lvl7pPr>
      <a:lvl8pPr marL="1371600" algn="ctr" rtl="0" fontAlgn="base">
        <a:spcBef>
          <a:spcPct val="0"/>
        </a:spcBef>
        <a:spcAft>
          <a:spcPct val="0"/>
        </a:spcAft>
        <a:defRPr kumimoji="1" sz="3300">
          <a:solidFill>
            <a:srgbClr val="08B7BF"/>
          </a:solidFill>
          <a:latin typeface="Georgia" pitchFamily="18" charset="0"/>
          <a:ea typeface="ＭＳ Ｐゴシック" charset="-128"/>
        </a:defRPr>
      </a:lvl8pPr>
      <a:lvl9pPr marL="1828800" algn="ctr" rtl="0" fontAlgn="base">
        <a:spcBef>
          <a:spcPct val="0"/>
        </a:spcBef>
        <a:spcAft>
          <a:spcPct val="0"/>
        </a:spcAft>
        <a:defRPr kumimoji="1" sz="3300">
          <a:solidFill>
            <a:srgbClr val="08B7BF"/>
          </a:solidFill>
          <a:latin typeface="Georgia" pitchFamily="18" charset="0"/>
          <a:ea typeface="ＭＳ Ｐゴシック" charset="-128"/>
        </a:defRPr>
      </a:lvl9pPr>
    </p:titleStyle>
    <p:bodyStyle>
      <a:lvl1pPr marL="273050" indent="-273050" algn="l" rtl="0" eaLnBrk="0" fontAlgn="base" hangingPunct="0">
        <a:spcBef>
          <a:spcPct val="20000"/>
        </a:spcBef>
        <a:spcAft>
          <a:spcPct val="0"/>
        </a:spcAft>
        <a:buClr>
          <a:schemeClr val="accent1"/>
        </a:buClr>
        <a:buSzPct val="85000"/>
        <a:buFont typeface="Wingdings 2" pitchFamily="18" charset="2"/>
        <a:buChar char=""/>
        <a:defRPr kumimoji="1" sz="2700" kern="1200">
          <a:solidFill>
            <a:schemeClr val="tx1"/>
          </a:solidFill>
          <a:latin typeface="+mn-lt"/>
          <a:ea typeface="+mn-ea"/>
          <a:cs typeface="+mn-cs"/>
        </a:defRPr>
      </a:lvl1pPr>
      <a:lvl2pPr marL="547688" indent="-273050" algn="l" rtl="0" eaLnBrk="0" fontAlgn="base" hangingPunct="0">
        <a:spcBef>
          <a:spcPct val="20000"/>
        </a:spcBef>
        <a:spcAft>
          <a:spcPct val="0"/>
        </a:spcAft>
        <a:buClr>
          <a:schemeClr val="accent2"/>
        </a:buClr>
        <a:buSzPct val="70000"/>
        <a:buFont typeface="Wingdings" pitchFamily="2" charset="2"/>
        <a:buChar char=""/>
        <a:defRPr kumimoji="1" sz="2200" kern="1200">
          <a:solidFill>
            <a:schemeClr val="tx2"/>
          </a:solidFill>
          <a:latin typeface="+mn-lt"/>
          <a:ea typeface="+mn-ea"/>
          <a:cs typeface="+mn-cs"/>
        </a:defRPr>
      </a:lvl2pPr>
      <a:lvl3pPr marL="822325" indent="-228600" algn="l" rtl="0" eaLnBrk="0" fontAlgn="base" hangingPunct="0">
        <a:spcBef>
          <a:spcPct val="20000"/>
        </a:spcBef>
        <a:spcAft>
          <a:spcPct val="0"/>
        </a:spcAft>
        <a:buClr>
          <a:srgbClr val="0BD0D9"/>
        </a:buClr>
        <a:buSzPct val="75000"/>
        <a:buFont typeface="Wingdings 2" pitchFamily="18" charset="2"/>
        <a:buChar char=""/>
        <a:defRPr kumimoji="1" sz="2000" kern="1200">
          <a:solidFill>
            <a:schemeClr val="tx1"/>
          </a:solidFill>
          <a:latin typeface="+mn-lt"/>
          <a:ea typeface="+mn-ea"/>
          <a:cs typeface="+mn-cs"/>
        </a:defRPr>
      </a:lvl3pPr>
      <a:lvl4pPr marL="1096963" indent="-228600" algn="l" rtl="0" eaLnBrk="0" fontAlgn="base" hangingPunct="0">
        <a:spcBef>
          <a:spcPct val="20000"/>
        </a:spcBef>
        <a:spcAft>
          <a:spcPct val="0"/>
        </a:spcAft>
        <a:buClr>
          <a:srgbClr val="10CF9B"/>
        </a:buClr>
        <a:buSzPct val="70000"/>
        <a:buFont typeface="Wingdings" pitchFamily="2" charset="2"/>
        <a:buChar char=""/>
        <a:defRPr kumimoji="1" sz="2000" kern="1200">
          <a:solidFill>
            <a:schemeClr val="tx2"/>
          </a:solidFill>
          <a:latin typeface="+mn-lt"/>
          <a:ea typeface="+mn-ea"/>
          <a:cs typeface="+mn-cs"/>
        </a:defRPr>
      </a:lvl4pPr>
      <a:lvl5pPr marL="1371600" indent="-228600" algn="l" rtl="0" eaLnBrk="0" fontAlgn="base" hangingPunct="0">
        <a:spcBef>
          <a:spcPct val="20000"/>
        </a:spcBef>
        <a:spcAft>
          <a:spcPct val="0"/>
        </a:spcAft>
        <a:buClr>
          <a:srgbClr val="7CCA62"/>
        </a:buClr>
        <a:buChar char="•"/>
        <a:defRPr kumimoji="1" sz="20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1"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1"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1" sz="1400" kern="1200" cap="all" baseline="0">
          <a:solidFill>
            <a:schemeClr val="tx1"/>
          </a:solidFill>
          <a:latin typeface="+mn-lt"/>
          <a:ea typeface="+mn-ea"/>
          <a:cs typeface="+mn-cs"/>
        </a:defRPr>
      </a:lvl9pPr>
    </p:bodyStyle>
    <p:otherStyle>
      <a:lvl1pPr marL="0" algn="l" rtl="0" eaLnBrk="1" latinLnBrk="0" hangingPunct="1">
        <a:defRPr kumimoji="1" kern="1200">
          <a:solidFill>
            <a:schemeClr val="tx1"/>
          </a:solidFill>
          <a:latin typeface="+mn-lt"/>
          <a:ea typeface="+mn-ea"/>
          <a:cs typeface="+mn-cs"/>
        </a:defRPr>
      </a:lvl1pPr>
      <a:lvl2pPr marL="457200" algn="l" rtl="0" eaLnBrk="1" latinLnBrk="0" hangingPunct="1">
        <a:defRPr kumimoji="1" kern="1200">
          <a:solidFill>
            <a:schemeClr val="tx1"/>
          </a:solidFill>
          <a:latin typeface="+mn-lt"/>
          <a:ea typeface="+mn-ea"/>
          <a:cs typeface="+mn-cs"/>
        </a:defRPr>
      </a:lvl2pPr>
      <a:lvl3pPr marL="914400" algn="l" rtl="0" eaLnBrk="1" latinLnBrk="0" hangingPunct="1">
        <a:defRPr kumimoji="1" kern="1200">
          <a:solidFill>
            <a:schemeClr val="tx1"/>
          </a:solidFill>
          <a:latin typeface="+mn-lt"/>
          <a:ea typeface="+mn-ea"/>
          <a:cs typeface="+mn-cs"/>
        </a:defRPr>
      </a:lvl3pPr>
      <a:lvl4pPr marL="1371600" algn="l" rtl="0" eaLnBrk="1" latinLnBrk="0" hangingPunct="1">
        <a:defRPr kumimoji="1" kern="1200">
          <a:solidFill>
            <a:schemeClr val="tx1"/>
          </a:solidFill>
          <a:latin typeface="+mn-lt"/>
          <a:ea typeface="+mn-ea"/>
          <a:cs typeface="+mn-cs"/>
        </a:defRPr>
      </a:lvl4pPr>
      <a:lvl5pPr marL="1828800" algn="l" rtl="0" eaLnBrk="1" latinLnBrk="0" hangingPunct="1">
        <a:defRPr kumimoji="1" kern="1200">
          <a:solidFill>
            <a:schemeClr val="tx1"/>
          </a:solidFill>
          <a:latin typeface="+mn-lt"/>
          <a:ea typeface="+mn-ea"/>
          <a:cs typeface="+mn-cs"/>
        </a:defRPr>
      </a:lvl5pPr>
      <a:lvl6pPr marL="2286000" algn="l" rtl="0" eaLnBrk="1" latinLnBrk="0" hangingPunct="1">
        <a:defRPr kumimoji="1" kern="1200">
          <a:solidFill>
            <a:schemeClr val="tx1"/>
          </a:solidFill>
          <a:latin typeface="+mn-lt"/>
          <a:ea typeface="+mn-ea"/>
          <a:cs typeface="+mn-cs"/>
        </a:defRPr>
      </a:lvl6pPr>
      <a:lvl7pPr marL="2743200" algn="l" rtl="0" eaLnBrk="1" latinLnBrk="0" hangingPunct="1">
        <a:defRPr kumimoji="1" kern="1200">
          <a:solidFill>
            <a:schemeClr val="tx1"/>
          </a:solidFill>
          <a:latin typeface="+mn-lt"/>
          <a:ea typeface="+mn-ea"/>
          <a:cs typeface="+mn-cs"/>
        </a:defRPr>
      </a:lvl7pPr>
      <a:lvl8pPr marL="3200400" algn="l" rtl="0" eaLnBrk="1" latinLnBrk="0" hangingPunct="1">
        <a:defRPr kumimoji="1" kern="1200">
          <a:solidFill>
            <a:schemeClr val="tx1"/>
          </a:solidFill>
          <a:latin typeface="+mn-lt"/>
          <a:ea typeface="+mn-ea"/>
          <a:cs typeface="+mn-cs"/>
        </a:defRPr>
      </a:lvl8pPr>
      <a:lvl9pPr marL="3657600" algn="l" rtl="0" eaLnBrk="1" latinLnBrk="0" hangingPunct="1">
        <a:defRPr kumimoji="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3"/>
          <p:cNvSpPr>
            <a:spLocks noGrp="1" noChangeArrowheads="1"/>
          </p:cNvSpPr>
          <p:nvPr>
            <p:ph type="subTitle" idx="1"/>
          </p:nvPr>
        </p:nvSpPr>
        <p:spPr>
          <a:xfrm>
            <a:off x="1371600" y="4770438"/>
            <a:ext cx="6400800" cy="1444625"/>
          </a:xfrm>
        </p:spPr>
        <p:txBody>
          <a:bodyPr>
            <a:normAutofit/>
          </a:bodyPr>
          <a:lstStyle/>
          <a:p>
            <a:pPr eaLnBrk="1" fontAlgn="auto" hangingPunct="1">
              <a:spcAft>
                <a:spcPts val="0"/>
              </a:spcAft>
              <a:buFont typeface="Wingdings 2"/>
              <a:buNone/>
              <a:defRPr/>
            </a:pPr>
            <a:r>
              <a:rPr lang="ja-JP" altLang="en-US" sz="2400" smtClean="0"/>
              <a:t>令和 元 年 ６ 月 ６ 日（木）</a:t>
            </a:r>
            <a:endParaRPr lang="ja-JP" altLang="en-US" sz="2400" dirty="0"/>
          </a:p>
          <a:p>
            <a:pPr eaLnBrk="1" fontAlgn="auto" hangingPunct="1">
              <a:spcAft>
                <a:spcPts val="0"/>
              </a:spcAft>
              <a:buFont typeface="Wingdings 2"/>
              <a:buNone/>
              <a:defRPr/>
            </a:pPr>
            <a:endParaRPr lang="ja-JP" altLang="en-US" sz="2400" dirty="0"/>
          </a:p>
          <a:p>
            <a:pPr eaLnBrk="1" fontAlgn="auto" hangingPunct="1">
              <a:spcAft>
                <a:spcPts val="0"/>
              </a:spcAft>
              <a:buFont typeface="Wingdings 2"/>
              <a:buNone/>
              <a:defRPr/>
            </a:pPr>
            <a:r>
              <a:rPr lang="ja-JP" altLang="en-US" sz="2400" dirty="0" smtClean="0"/>
              <a:t>情報・経営システム工学専攻</a:t>
            </a:r>
            <a:r>
              <a:rPr lang="ja-JP" altLang="en-US" sz="2400" dirty="0"/>
              <a:t>　吉田</a:t>
            </a:r>
          </a:p>
        </p:txBody>
      </p:sp>
      <p:sp>
        <p:nvSpPr>
          <p:cNvPr id="13315" name="Rectangle 2"/>
          <p:cNvSpPr>
            <a:spLocks noGrp="1" noChangeArrowheads="1"/>
          </p:cNvSpPr>
          <p:nvPr>
            <p:ph type="ctrTitle"/>
          </p:nvPr>
        </p:nvSpPr>
        <p:spPr>
          <a:xfrm>
            <a:off x="685800" y="1196975"/>
            <a:ext cx="7772400" cy="2339975"/>
          </a:xfrm>
        </p:spPr>
        <p:txBody>
          <a:bodyPr/>
          <a:lstStyle/>
          <a:p>
            <a:pPr eaLnBrk="1" hangingPunct="1"/>
            <a:r>
              <a:rPr lang="ja-JP" altLang="en-US" sz="4800" dirty="0" smtClean="0"/>
              <a:t>Ｊａｖａ練習問題</a:t>
            </a:r>
            <a:br>
              <a:rPr lang="ja-JP" altLang="en-US" sz="4800" dirty="0" smtClean="0"/>
            </a:br>
            <a:r>
              <a:rPr lang="ja-JP" altLang="en-US" sz="4800" dirty="0" smtClean="0"/>
              <a:t/>
            </a:r>
            <a:br>
              <a:rPr lang="ja-JP" altLang="en-US" sz="4800" dirty="0" smtClean="0"/>
            </a:br>
            <a:r>
              <a:rPr lang="ja-JP" altLang="en-US" sz="4800" dirty="0" smtClean="0"/>
              <a:t>（</a:t>
            </a:r>
            <a:r>
              <a:rPr lang="en-US" altLang="ja-JP" sz="4800" dirty="0" smtClean="0"/>
              <a:t>Game</a:t>
            </a:r>
            <a:r>
              <a:rPr lang="ja-JP" altLang="en-US" sz="4800" dirty="0" smtClean="0"/>
              <a:t> </a:t>
            </a:r>
            <a:r>
              <a:rPr lang="en-US" altLang="ja-JP" sz="4800" dirty="0" smtClean="0"/>
              <a:t>_</a:t>
            </a:r>
            <a:r>
              <a:rPr lang="ja-JP" altLang="en-US" sz="4800" dirty="0" smtClean="0"/>
              <a:t>オブジェクトの連携）</a:t>
            </a:r>
          </a:p>
        </p:txBody>
      </p:sp>
      <p:sp>
        <p:nvSpPr>
          <p:cNvPr id="13316" name="テキスト ボックス 3"/>
          <p:cNvSpPr txBox="1">
            <a:spLocks noChangeArrowheads="1"/>
          </p:cNvSpPr>
          <p:nvPr/>
        </p:nvSpPr>
        <p:spPr bwMode="auto">
          <a:xfrm>
            <a:off x="3368367" y="344488"/>
            <a:ext cx="241604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Garamond" pitchFamily="18" charset="0"/>
                <a:ea typeface="ＭＳ Ｐゴシック" pitchFamily="50" charset="-128"/>
              </a:defRPr>
            </a:lvl1pPr>
            <a:lvl2pPr marL="742950" indent="-285750" eaLnBrk="0" hangingPunct="0">
              <a:defRPr kumimoji="1">
                <a:solidFill>
                  <a:schemeClr val="tx1"/>
                </a:solidFill>
                <a:latin typeface="Garamond" pitchFamily="18" charset="0"/>
                <a:ea typeface="ＭＳ Ｐゴシック" pitchFamily="50" charset="-128"/>
              </a:defRPr>
            </a:lvl2pPr>
            <a:lvl3pPr marL="1143000" indent="-228600" eaLnBrk="0" hangingPunct="0">
              <a:defRPr kumimoji="1">
                <a:solidFill>
                  <a:schemeClr val="tx1"/>
                </a:solidFill>
                <a:latin typeface="Garamond" pitchFamily="18" charset="0"/>
                <a:ea typeface="ＭＳ Ｐゴシック" pitchFamily="50" charset="-128"/>
              </a:defRPr>
            </a:lvl3pPr>
            <a:lvl4pPr marL="1600200" indent="-228600" eaLnBrk="0" hangingPunct="0">
              <a:defRPr kumimoji="1">
                <a:solidFill>
                  <a:schemeClr val="tx1"/>
                </a:solidFill>
                <a:latin typeface="Garamond" pitchFamily="18" charset="0"/>
                <a:ea typeface="ＭＳ Ｐゴシック" pitchFamily="50" charset="-128"/>
              </a:defRPr>
            </a:lvl4pPr>
            <a:lvl5pPr marL="2057400" indent="-228600" eaLnBrk="0" hangingPunct="0">
              <a:defRPr kumimoji="1">
                <a:solidFill>
                  <a:schemeClr val="tx1"/>
                </a:solidFill>
                <a:latin typeface="Garamond" pitchFamily="18"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Garamond" pitchFamily="18"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Garamond" pitchFamily="18"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Garamond" pitchFamily="18"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Garamond" pitchFamily="18" charset="0"/>
                <a:ea typeface="ＭＳ Ｐゴシック" pitchFamily="50" charset="-128"/>
              </a:defRPr>
            </a:lvl9pPr>
          </a:lstStyle>
          <a:p>
            <a:pPr eaLnBrk="1" hangingPunct="1"/>
            <a:r>
              <a:rPr lang="ja-JP" altLang="en-US" dirty="0" smtClean="0"/>
              <a:t>情報</a:t>
            </a:r>
            <a:r>
              <a:rPr lang="ja-JP" altLang="en-US" dirty="0"/>
              <a:t>システム工学</a:t>
            </a:r>
            <a:r>
              <a:rPr lang="ja-JP" altLang="en-US" dirty="0" smtClean="0"/>
              <a:t>実験</a:t>
            </a:r>
            <a:endParaRPr lang="ja-JP"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図 8"/>
          <p:cNvPicPr>
            <a:picLocks noChangeAspect="1"/>
          </p:cNvPicPr>
          <p:nvPr/>
        </p:nvPicPr>
        <p:blipFill rotWithShape="1">
          <a:blip r:embed="rId2"/>
          <a:srcRect l="6985" t="-1" r="7182" b="1475"/>
          <a:stretch/>
        </p:blipFill>
        <p:spPr>
          <a:xfrm>
            <a:off x="6228184" y="1133561"/>
            <a:ext cx="2671640" cy="5463791"/>
          </a:xfrm>
          <a:prstGeom prst="rect">
            <a:avLst/>
          </a:prstGeom>
        </p:spPr>
      </p:pic>
      <p:sp>
        <p:nvSpPr>
          <p:cNvPr id="3" name="テキスト ボックス 2"/>
          <p:cNvSpPr txBox="1"/>
          <p:nvPr/>
        </p:nvSpPr>
        <p:spPr>
          <a:xfrm>
            <a:off x="251520" y="285750"/>
            <a:ext cx="8064896" cy="707886"/>
          </a:xfrm>
          <a:prstGeom prst="rect">
            <a:avLst/>
          </a:prstGeom>
          <a:solidFill>
            <a:schemeClr val="accent1">
              <a:lumMod val="40000"/>
              <a:lumOff val="60000"/>
            </a:schemeClr>
          </a:solidFill>
        </p:spPr>
        <p:txBody>
          <a:bodyPr wrap="square">
            <a:spAutoFit/>
          </a:bodyPr>
          <a:lstStyle/>
          <a:p>
            <a:pPr>
              <a:defRPr/>
            </a:pPr>
            <a:r>
              <a:rPr lang="en-US" altLang="ja-JP" sz="2000" b="1" dirty="0" smtClean="0">
                <a:latin typeface="+mn-ea"/>
                <a:ea typeface="+mn-ea"/>
              </a:rPr>
              <a:t>Mission</a:t>
            </a:r>
            <a:r>
              <a:rPr lang="ja-JP" altLang="en-US" sz="2000" b="1" dirty="0" smtClean="0">
                <a:latin typeface="+mn-ea"/>
                <a:ea typeface="+mn-ea"/>
              </a:rPr>
              <a:t>　１．</a:t>
            </a:r>
            <a:endParaRPr lang="en-US" altLang="ja-JP" sz="2000" b="1" dirty="0" smtClean="0">
              <a:latin typeface="+mn-ea"/>
              <a:ea typeface="+mn-ea"/>
            </a:endParaRPr>
          </a:p>
          <a:p>
            <a:pPr>
              <a:defRPr/>
            </a:pPr>
            <a:r>
              <a:rPr lang="ja-JP" altLang="en-US" sz="2000" b="1" dirty="0" smtClean="0">
                <a:latin typeface="+mn-ea"/>
                <a:ea typeface="+mn-ea"/>
              </a:rPr>
              <a:t>「プレーヤ」が「動く足場」でもジャンプできるようにして欲しい。</a:t>
            </a:r>
            <a:endParaRPr lang="en-US" altLang="ja-JP" sz="2000" b="1" dirty="0" smtClean="0">
              <a:latin typeface="+mn-ea"/>
              <a:ea typeface="+mn-ea"/>
            </a:endParaRPr>
          </a:p>
        </p:txBody>
      </p:sp>
      <p:sp>
        <p:nvSpPr>
          <p:cNvPr id="6" name="Line 15"/>
          <p:cNvSpPr>
            <a:spLocks noChangeShapeType="1"/>
          </p:cNvSpPr>
          <p:nvPr/>
        </p:nvSpPr>
        <p:spPr bwMode="auto">
          <a:xfrm rot="-2580000">
            <a:off x="7905241" y="3455516"/>
            <a:ext cx="288925"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ja-JP" altLang="en-US" dirty="0"/>
          </a:p>
        </p:txBody>
      </p:sp>
      <p:sp>
        <p:nvSpPr>
          <p:cNvPr id="7" name="Line 16"/>
          <p:cNvSpPr>
            <a:spLocks noChangeShapeType="1"/>
          </p:cNvSpPr>
          <p:nvPr/>
        </p:nvSpPr>
        <p:spPr bwMode="auto">
          <a:xfrm rot="-2580000">
            <a:off x="7984126" y="3582394"/>
            <a:ext cx="217487"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ja-JP" altLang="en-US" dirty="0"/>
          </a:p>
        </p:txBody>
      </p:sp>
      <p:sp>
        <p:nvSpPr>
          <p:cNvPr id="8" name="Line 17"/>
          <p:cNvSpPr>
            <a:spLocks noChangeShapeType="1"/>
          </p:cNvSpPr>
          <p:nvPr/>
        </p:nvSpPr>
        <p:spPr bwMode="auto">
          <a:xfrm rot="-2700000">
            <a:off x="8016487" y="3500577"/>
            <a:ext cx="14446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ja-JP" altLang="en-US" dirty="0"/>
          </a:p>
        </p:txBody>
      </p:sp>
      <p:pic>
        <p:nvPicPr>
          <p:cNvPr id="2" name="図 1"/>
          <p:cNvPicPr>
            <a:picLocks noChangeAspect="1"/>
          </p:cNvPicPr>
          <p:nvPr/>
        </p:nvPicPr>
        <p:blipFill>
          <a:blip r:embed="rId3"/>
          <a:stretch>
            <a:fillRect/>
          </a:stretch>
        </p:blipFill>
        <p:spPr>
          <a:xfrm>
            <a:off x="293309" y="2780928"/>
            <a:ext cx="5219138" cy="3432224"/>
          </a:xfrm>
          <a:prstGeom prst="rect">
            <a:avLst/>
          </a:prstGeom>
        </p:spPr>
      </p:pic>
    </p:spTree>
    <p:extLst>
      <p:ext uri="{BB962C8B-B14F-4D97-AF65-F5344CB8AC3E}">
        <p14:creationId xmlns:p14="http://schemas.microsoft.com/office/powerpoint/2010/main" val="36768289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p:cNvSpPr txBox="1"/>
          <p:nvPr/>
        </p:nvSpPr>
        <p:spPr>
          <a:xfrm>
            <a:off x="251520" y="260648"/>
            <a:ext cx="8646318" cy="3170099"/>
          </a:xfrm>
          <a:prstGeom prst="rect">
            <a:avLst/>
          </a:prstGeom>
          <a:solidFill>
            <a:srgbClr val="FFFF99"/>
          </a:solidFill>
          <a:ln>
            <a:solidFill>
              <a:srgbClr val="0000FF"/>
            </a:solidFill>
          </a:ln>
        </p:spPr>
        <p:txBody>
          <a:bodyPr wrap="square">
            <a:spAutoFit/>
          </a:bodyPr>
          <a:lstStyle/>
          <a:p>
            <a:pPr>
              <a:defRPr/>
            </a:pPr>
            <a:r>
              <a:rPr lang="en-US" altLang="ja-JP" sz="2000" b="1" dirty="0" smtClean="0">
                <a:latin typeface="+mn-ea"/>
                <a:ea typeface="+mn-ea"/>
              </a:rPr>
              <a:t>※</a:t>
            </a:r>
            <a:r>
              <a:rPr lang="en-US" altLang="ja-JP" sz="2000" b="1" dirty="0" err="1" smtClean="0">
                <a:latin typeface="+mn-ea"/>
                <a:ea typeface="+mn-ea"/>
              </a:rPr>
              <a:t>Mission1</a:t>
            </a:r>
            <a:r>
              <a:rPr lang="ja-JP" altLang="en-US" sz="2000" b="1" dirty="0" smtClean="0">
                <a:latin typeface="+mn-ea"/>
                <a:ea typeface="+mn-ea"/>
              </a:rPr>
              <a:t>のヒント</a:t>
            </a:r>
            <a:endParaRPr lang="en-US" altLang="ja-JP" sz="2000" b="1" dirty="0" smtClean="0">
              <a:latin typeface="+mn-ea"/>
              <a:ea typeface="+mn-ea"/>
            </a:endParaRPr>
          </a:p>
          <a:p>
            <a:pPr>
              <a:defRPr/>
            </a:pPr>
            <a:endParaRPr lang="en-US" altLang="ja-JP" sz="2000" b="1" dirty="0" smtClean="0">
              <a:latin typeface="+mn-ea"/>
              <a:ea typeface="+mn-ea"/>
            </a:endParaRPr>
          </a:p>
          <a:p>
            <a:pPr>
              <a:defRPr/>
            </a:pPr>
            <a:r>
              <a:rPr lang="en-US" altLang="ja-JP" sz="2000" b="1" dirty="0">
                <a:latin typeface="+mn-ea"/>
                <a:ea typeface="+mn-ea"/>
              </a:rPr>
              <a:t>Platform</a:t>
            </a:r>
            <a:r>
              <a:rPr lang="ja-JP" altLang="en-US" sz="2000" b="1" dirty="0">
                <a:latin typeface="+mn-ea"/>
                <a:ea typeface="+mn-ea"/>
              </a:rPr>
              <a:t>でジャンプするため</a:t>
            </a:r>
            <a:r>
              <a:rPr lang="ja-JP" altLang="en-US" sz="2000" b="1" dirty="0" smtClean="0">
                <a:latin typeface="+mn-ea"/>
                <a:ea typeface="+mn-ea"/>
              </a:rPr>
              <a:t>に何</a:t>
            </a:r>
            <a:r>
              <a:rPr lang="ja-JP" altLang="en-US" sz="2000" b="1" dirty="0">
                <a:latin typeface="+mn-ea"/>
                <a:ea typeface="+mn-ea"/>
              </a:rPr>
              <a:t>をしたか</a:t>
            </a:r>
            <a:r>
              <a:rPr lang="ja-JP" altLang="en-US" sz="2000" b="1" dirty="0" smtClean="0">
                <a:latin typeface="+mn-ea"/>
                <a:ea typeface="+mn-ea"/>
              </a:rPr>
              <a:t>思い出そう。</a:t>
            </a:r>
            <a:endParaRPr lang="ja-JP" altLang="en-US" sz="2000" b="1" dirty="0">
              <a:latin typeface="+mn-ea"/>
              <a:ea typeface="+mn-ea"/>
            </a:endParaRPr>
          </a:p>
          <a:p>
            <a:pPr>
              <a:defRPr/>
            </a:pPr>
            <a:endParaRPr lang="en-US" altLang="ja-JP" sz="2000" b="1" dirty="0" smtClean="0">
              <a:latin typeface="+mn-ea"/>
              <a:ea typeface="+mn-ea"/>
            </a:endParaRPr>
          </a:p>
          <a:p>
            <a:pPr>
              <a:defRPr/>
            </a:pPr>
            <a:r>
              <a:rPr lang="ja-JP" altLang="en-US" sz="2000" b="1" dirty="0" smtClean="0">
                <a:latin typeface="+mn-ea"/>
                <a:ea typeface="+mn-ea"/>
              </a:rPr>
              <a:t>えっ</a:t>
            </a:r>
            <a:r>
              <a:rPr lang="ja-JP" altLang="en-US" sz="2000" b="1" dirty="0">
                <a:latin typeface="+mn-ea"/>
                <a:ea typeface="+mn-ea"/>
              </a:rPr>
              <a:t>！</a:t>
            </a:r>
            <a:r>
              <a:rPr lang="ja-JP" altLang="en-US" sz="2000" b="1" dirty="0" smtClean="0">
                <a:latin typeface="+mn-ea"/>
                <a:ea typeface="+mn-ea"/>
              </a:rPr>
              <a:t>思い出せないって？</a:t>
            </a:r>
            <a:endParaRPr lang="ja-JP" altLang="en-US" sz="2000" b="1" dirty="0">
              <a:latin typeface="+mn-ea"/>
              <a:ea typeface="+mn-ea"/>
            </a:endParaRPr>
          </a:p>
          <a:p>
            <a:pPr>
              <a:defRPr/>
            </a:pPr>
            <a:endParaRPr lang="en-US" altLang="ja-JP" sz="2000" b="1" dirty="0" smtClean="0">
              <a:latin typeface="+mn-ea"/>
              <a:ea typeface="+mn-ea"/>
            </a:endParaRPr>
          </a:p>
          <a:p>
            <a:pPr>
              <a:defRPr/>
            </a:pPr>
            <a:r>
              <a:rPr lang="ja-JP" altLang="en-US" sz="2000" b="1" dirty="0" smtClean="0">
                <a:latin typeface="+mn-ea"/>
                <a:ea typeface="+mn-ea"/>
              </a:rPr>
              <a:t>思い出す</a:t>
            </a:r>
            <a:r>
              <a:rPr lang="ja-JP" altLang="en-US" sz="2000" b="1" dirty="0">
                <a:latin typeface="+mn-ea"/>
                <a:ea typeface="+mn-ea"/>
              </a:rPr>
              <a:t>まで良く</a:t>
            </a:r>
            <a:r>
              <a:rPr lang="ja-JP" altLang="en-US" sz="2000" b="1" dirty="0" smtClean="0">
                <a:latin typeface="+mn-ea"/>
                <a:ea typeface="+mn-ea"/>
              </a:rPr>
              <a:t>考えよう。</a:t>
            </a:r>
            <a:endParaRPr lang="en-US" altLang="ja-JP" sz="2000" b="1" dirty="0" smtClean="0">
              <a:latin typeface="+mn-ea"/>
              <a:ea typeface="+mn-ea"/>
            </a:endParaRPr>
          </a:p>
          <a:p>
            <a:pPr>
              <a:defRPr/>
            </a:pPr>
            <a:endParaRPr lang="en-US" altLang="ja-JP" sz="2000" b="1" dirty="0">
              <a:latin typeface="+mn-ea"/>
              <a:ea typeface="+mn-ea"/>
            </a:endParaRPr>
          </a:p>
          <a:p>
            <a:pPr>
              <a:defRPr/>
            </a:pPr>
            <a:r>
              <a:rPr lang="ja-JP" altLang="en-US" sz="2000" b="1" dirty="0" smtClean="0">
                <a:latin typeface="+mn-ea"/>
                <a:ea typeface="+mn-ea"/>
              </a:rPr>
              <a:t>何度も繰り返すが</a:t>
            </a:r>
            <a:endParaRPr lang="en-US" altLang="ja-JP" sz="2000" b="1" dirty="0" smtClean="0">
              <a:latin typeface="+mn-ea"/>
              <a:ea typeface="+mn-ea"/>
            </a:endParaRPr>
          </a:p>
          <a:p>
            <a:pPr>
              <a:defRPr/>
            </a:pPr>
            <a:r>
              <a:rPr lang="ja-JP" altLang="en-US" sz="2000" b="1" smtClean="0">
                <a:latin typeface="+mn-ea"/>
                <a:ea typeface="+mn-ea"/>
              </a:rPr>
              <a:t>これはオブジェクト</a:t>
            </a:r>
            <a:r>
              <a:rPr lang="ja-JP" altLang="en-US" sz="2000" b="1" dirty="0" smtClean="0">
                <a:latin typeface="+mn-ea"/>
                <a:ea typeface="+mn-ea"/>
              </a:rPr>
              <a:t>指向プログラミング</a:t>
            </a:r>
            <a:r>
              <a:rPr lang="ja-JP" altLang="en-US" sz="2000" b="1" smtClean="0">
                <a:latin typeface="+mn-ea"/>
                <a:ea typeface="+mn-ea"/>
              </a:rPr>
              <a:t>において非常に重要</a:t>
            </a:r>
            <a:r>
              <a:rPr lang="ja-JP" altLang="en-US" sz="2000" b="1" dirty="0" smtClean="0">
                <a:latin typeface="+mn-ea"/>
                <a:ea typeface="+mn-ea"/>
              </a:rPr>
              <a:t>なことなのだ。</a:t>
            </a:r>
            <a:endParaRPr lang="ja-JP" altLang="en-US" sz="2000" b="1" dirty="0">
              <a:latin typeface="+mn-ea"/>
              <a:ea typeface="+mn-ea"/>
            </a:endParaRPr>
          </a:p>
        </p:txBody>
      </p:sp>
      <p:sp>
        <p:nvSpPr>
          <p:cNvPr id="3" name="タイトル 2"/>
          <p:cNvSpPr txBox="1">
            <a:spLocks/>
          </p:cNvSpPr>
          <p:nvPr/>
        </p:nvSpPr>
        <p:spPr bwMode="auto">
          <a:xfrm>
            <a:off x="251520" y="5085184"/>
            <a:ext cx="8640960" cy="1512168"/>
          </a:xfrm>
          <a:prstGeom prst="rect">
            <a:avLst/>
          </a:prstGeom>
          <a:solidFill>
            <a:schemeClr val="bg1"/>
          </a:solidFill>
          <a:ln>
            <a:solidFill>
              <a:srgbClr val="0000FF"/>
            </a:solidFill>
          </a:ln>
          <a:extLst/>
        </p:spPr>
        <p:txBody>
          <a:bodyPr vert="horz" wrap="square" lIns="91440" tIns="45720" rIns="91440" bIns="45720" numCol="1" anchor="t" anchorCtr="0" compatLnSpc="1">
            <a:prstTxWarp prst="textNoShape">
              <a:avLst/>
            </a:prstTxWarp>
          </a:bodyPr>
          <a:lstStyle>
            <a:defPPr>
              <a:defRPr lang="ja-JP"/>
            </a:defPPr>
            <a:lvl1pPr algn="l" rtl="0" fontAlgn="base">
              <a:spcBef>
                <a:spcPct val="0"/>
              </a:spcBef>
              <a:spcAft>
                <a:spcPct val="0"/>
              </a:spcAft>
              <a:defRPr kumimoji="1" kern="1200">
                <a:solidFill>
                  <a:schemeClr val="tx1"/>
                </a:solidFill>
                <a:latin typeface="Garamond" pitchFamily="18" charset="0"/>
                <a:ea typeface="ＭＳ Ｐゴシック" pitchFamily="50" charset="-128"/>
                <a:cs typeface="+mn-cs"/>
              </a:defRPr>
            </a:lvl1pPr>
            <a:lvl2pPr marL="457200" algn="l" rtl="0" fontAlgn="base">
              <a:spcBef>
                <a:spcPct val="0"/>
              </a:spcBef>
              <a:spcAft>
                <a:spcPct val="0"/>
              </a:spcAft>
              <a:defRPr kumimoji="1" kern="1200">
                <a:solidFill>
                  <a:schemeClr val="tx1"/>
                </a:solidFill>
                <a:latin typeface="Garamond" pitchFamily="18" charset="0"/>
                <a:ea typeface="ＭＳ Ｐゴシック" pitchFamily="50" charset="-128"/>
                <a:cs typeface="+mn-cs"/>
              </a:defRPr>
            </a:lvl2pPr>
            <a:lvl3pPr marL="914400" algn="l" rtl="0" fontAlgn="base">
              <a:spcBef>
                <a:spcPct val="0"/>
              </a:spcBef>
              <a:spcAft>
                <a:spcPct val="0"/>
              </a:spcAft>
              <a:defRPr kumimoji="1" kern="1200">
                <a:solidFill>
                  <a:schemeClr val="tx1"/>
                </a:solidFill>
                <a:latin typeface="Garamond" pitchFamily="18" charset="0"/>
                <a:ea typeface="ＭＳ Ｐゴシック" pitchFamily="50" charset="-128"/>
                <a:cs typeface="+mn-cs"/>
              </a:defRPr>
            </a:lvl3pPr>
            <a:lvl4pPr marL="1371600" algn="l" rtl="0" fontAlgn="base">
              <a:spcBef>
                <a:spcPct val="0"/>
              </a:spcBef>
              <a:spcAft>
                <a:spcPct val="0"/>
              </a:spcAft>
              <a:defRPr kumimoji="1" kern="1200">
                <a:solidFill>
                  <a:schemeClr val="tx1"/>
                </a:solidFill>
                <a:latin typeface="Garamond" pitchFamily="18" charset="0"/>
                <a:ea typeface="ＭＳ Ｐゴシック" pitchFamily="50" charset="-128"/>
                <a:cs typeface="+mn-cs"/>
              </a:defRPr>
            </a:lvl4pPr>
            <a:lvl5pPr marL="1828800" algn="l" rtl="0" fontAlgn="base">
              <a:spcBef>
                <a:spcPct val="0"/>
              </a:spcBef>
              <a:spcAft>
                <a:spcPct val="0"/>
              </a:spcAft>
              <a:defRPr kumimoji="1" kern="1200">
                <a:solidFill>
                  <a:schemeClr val="tx1"/>
                </a:solidFill>
                <a:latin typeface="Garamond" pitchFamily="18" charset="0"/>
                <a:ea typeface="ＭＳ Ｐゴシック" pitchFamily="50" charset="-128"/>
                <a:cs typeface="+mn-cs"/>
              </a:defRPr>
            </a:lvl5pPr>
            <a:lvl6pPr marL="2286000" algn="l" defTabSz="914400" rtl="0" eaLnBrk="1" latinLnBrk="0" hangingPunct="1">
              <a:defRPr kumimoji="1" kern="1200">
                <a:solidFill>
                  <a:schemeClr val="tx1"/>
                </a:solidFill>
                <a:latin typeface="Garamond" pitchFamily="18" charset="0"/>
                <a:ea typeface="ＭＳ Ｐゴシック" pitchFamily="50" charset="-128"/>
                <a:cs typeface="+mn-cs"/>
              </a:defRPr>
            </a:lvl6pPr>
            <a:lvl7pPr marL="2743200" algn="l" defTabSz="914400" rtl="0" eaLnBrk="1" latinLnBrk="0" hangingPunct="1">
              <a:defRPr kumimoji="1" kern="1200">
                <a:solidFill>
                  <a:schemeClr val="tx1"/>
                </a:solidFill>
                <a:latin typeface="Garamond" pitchFamily="18" charset="0"/>
                <a:ea typeface="ＭＳ Ｐゴシック" pitchFamily="50" charset="-128"/>
                <a:cs typeface="+mn-cs"/>
              </a:defRPr>
            </a:lvl7pPr>
            <a:lvl8pPr marL="3200400" algn="l" defTabSz="914400" rtl="0" eaLnBrk="1" latinLnBrk="0" hangingPunct="1">
              <a:defRPr kumimoji="1" kern="1200">
                <a:solidFill>
                  <a:schemeClr val="tx1"/>
                </a:solidFill>
                <a:latin typeface="Garamond" pitchFamily="18" charset="0"/>
                <a:ea typeface="ＭＳ Ｐゴシック" pitchFamily="50" charset="-128"/>
                <a:cs typeface="+mn-cs"/>
              </a:defRPr>
            </a:lvl8pPr>
            <a:lvl9pPr marL="3657600" algn="l" defTabSz="914400" rtl="0" eaLnBrk="1" latinLnBrk="0" hangingPunct="1">
              <a:defRPr kumimoji="1" kern="1200">
                <a:solidFill>
                  <a:schemeClr val="tx1"/>
                </a:solidFill>
                <a:latin typeface="Garamond" pitchFamily="18" charset="0"/>
                <a:ea typeface="ＭＳ Ｐゴシック" pitchFamily="50" charset="-128"/>
                <a:cs typeface="+mn-cs"/>
              </a:defRPr>
            </a:lvl9pPr>
          </a:lstStyle>
          <a:p>
            <a:pPr algn="l"/>
            <a:r>
              <a:rPr lang="en-US" altLang="ja-JP" sz="1800" dirty="0" smtClean="0">
                <a:solidFill>
                  <a:schemeClr val="tx1"/>
                </a:solidFill>
                <a:latin typeface="+mn-ea"/>
                <a:ea typeface="+mn-ea"/>
              </a:rPr>
              <a:t>(</a:t>
            </a:r>
            <a:r>
              <a:rPr lang="en-US" altLang="ja-JP" sz="1800" dirty="0" err="1" smtClean="0">
                <a:solidFill>
                  <a:schemeClr val="tx1"/>
                </a:solidFill>
                <a:latin typeface="+mn-ea"/>
                <a:ea typeface="+mn-ea"/>
              </a:rPr>
              <a:t>i</a:t>
            </a:r>
            <a:r>
              <a:rPr lang="en-US" altLang="ja-JP" sz="1800" dirty="0" smtClean="0">
                <a:solidFill>
                  <a:schemeClr val="tx1"/>
                </a:solidFill>
                <a:latin typeface="+mn-ea"/>
                <a:ea typeface="+mn-ea"/>
              </a:rPr>
              <a:t>)</a:t>
            </a:r>
            <a:r>
              <a:rPr lang="ja-JP" altLang="en-US" sz="1800" dirty="0" smtClean="0">
                <a:solidFill>
                  <a:schemeClr val="tx1"/>
                </a:solidFill>
                <a:latin typeface="+mn-ea"/>
                <a:ea typeface="+mn-ea"/>
              </a:rPr>
              <a:t> 衝突判定機能の実装</a:t>
            </a:r>
            <a:endParaRPr lang="en-US" altLang="ja-JP" sz="1800" dirty="0" smtClean="0">
              <a:solidFill>
                <a:schemeClr val="tx1"/>
              </a:solidFill>
              <a:latin typeface="+mn-ea"/>
              <a:ea typeface="+mn-ea"/>
            </a:endParaRPr>
          </a:p>
          <a:p>
            <a:pPr algn="l"/>
            <a:r>
              <a:rPr lang="en-US" altLang="ja-JP" sz="1800" dirty="0" smtClean="0">
                <a:solidFill>
                  <a:schemeClr val="tx1"/>
                </a:solidFill>
                <a:latin typeface="+mn-ea"/>
                <a:ea typeface="+mn-ea"/>
              </a:rPr>
              <a:t>(ii)</a:t>
            </a:r>
            <a:r>
              <a:rPr lang="ja-JP" altLang="en-US" sz="1800" dirty="0" smtClean="0">
                <a:solidFill>
                  <a:schemeClr val="tx1"/>
                </a:solidFill>
                <a:latin typeface="+mn-ea"/>
                <a:ea typeface="+mn-ea"/>
              </a:rPr>
              <a:t> 連携する相手（この場合は「</a:t>
            </a:r>
            <a:r>
              <a:rPr lang="en-US" altLang="ja-JP" sz="1800" dirty="0" smtClean="0">
                <a:solidFill>
                  <a:schemeClr val="tx1"/>
                </a:solidFill>
                <a:latin typeface="+mn-ea"/>
                <a:ea typeface="+mn-ea"/>
              </a:rPr>
              <a:t>Player</a:t>
            </a:r>
            <a:r>
              <a:rPr lang="ja-JP" altLang="en-US" sz="1800" dirty="0" smtClean="0">
                <a:solidFill>
                  <a:schemeClr val="tx1"/>
                </a:solidFill>
                <a:latin typeface="+mn-ea"/>
                <a:ea typeface="+mn-ea"/>
              </a:rPr>
              <a:t>」）を覚えておくための属性の追加</a:t>
            </a:r>
            <a:endParaRPr lang="en-US" altLang="ja-JP" sz="1800" dirty="0" smtClean="0">
              <a:solidFill>
                <a:schemeClr val="tx1"/>
              </a:solidFill>
              <a:latin typeface="+mn-ea"/>
              <a:ea typeface="+mn-ea"/>
            </a:endParaRPr>
          </a:p>
          <a:p>
            <a:pPr algn="l"/>
            <a:r>
              <a:rPr lang="en-US" altLang="ja-JP" sz="1800" dirty="0" smtClean="0">
                <a:solidFill>
                  <a:schemeClr val="tx1"/>
                </a:solidFill>
                <a:latin typeface="+mn-ea"/>
                <a:ea typeface="+mn-ea"/>
              </a:rPr>
              <a:t>(iii)</a:t>
            </a:r>
            <a:r>
              <a:rPr lang="ja-JP" altLang="en-US" sz="1800" dirty="0" smtClean="0">
                <a:solidFill>
                  <a:schemeClr val="tx1"/>
                </a:solidFill>
                <a:latin typeface="+mn-ea"/>
                <a:ea typeface="+mn-ea"/>
              </a:rPr>
              <a:t> 連携する相手（この場合は「</a:t>
            </a:r>
            <a:r>
              <a:rPr lang="en-US" altLang="ja-JP" sz="1800" dirty="0" smtClean="0">
                <a:solidFill>
                  <a:schemeClr val="tx1"/>
                </a:solidFill>
                <a:latin typeface="+mn-ea"/>
                <a:ea typeface="+mn-ea"/>
              </a:rPr>
              <a:t>Player</a:t>
            </a:r>
            <a:r>
              <a:rPr lang="ja-JP" altLang="en-US" sz="1800" dirty="0" smtClean="0">
                <a:solidFill>
                  <a:schemeClr val="tx1"/>
                </a:solidFill>
                <a:latin typeface="+mn-ea"/>
                <a:ea typeface="+mn-ea"/>
              </a:rPr>
              <a:t>」）を覚えるためのメソッドの追加</a:t>
            </a:r>
            <a:endParaRPr lang="en-US" altLang="ja-JP" sz="1800" dirty="0" smtClean="0">
              <a:solidFill>
                <a:schemeClr val="tx1"/>
              </a:solidFill>
              <a:latin typeface="+mn-ea"/>
              <a:ea typeface="+mn-ea"/>
            </a:endParaRPr>
          </a:p>
          <a:p>
            <a:pPr algn="l"/>
            <a:r>
              <a:rPr lang="en-US" altLang="ja-JP" sz="1800" dirty="0" smtClean="0">
                <a:solidFill>
                  <a:schemeClr val="tx1"/>
                </a:solidFill>
                <a:latin typeface="+mn-ea"/>
                <a:ea typeface="+mn-ea"/>
              </a:rPr>
              <a:t>(iv) </a:t>
            </a:r>
            <a:r>
              <a:rPr lang="ja-JP" altLang="en-US" sz="1800" dirty="0" smtClean="0">
                <a:solidFill>
                  <a:schemeClr val="tx1"/>
                </a:solidFill>
                <a:latin typeface="+mn-ea"/>
                <a:ea typeface="+mn-ea"/>
              </a:rPr>
              <a:t>連携処理の実装（この場合は「</a:t>
            </a:r>
            <a:r>
              <a:rPr lang="en-US" altLang="ja-JP" sz="1800" dirty="0" smtClean="0">
                <a:solidFill>
                  <a:schemeClr val="tx1"/>
                </a:solidFill>
                <a:latin typeface="+mn-ea"/>
                <a:ea typeface="+mn-ea"/>
              </a:rPr>
              <a:t>Player</a:t>
            </a:r>
            <a:r>
              <a:rPr lang="ja-JP" altLang="en-US" sz="1800" dirty="0" smtClean="0">
                <a:solidFill>
                  <a:schemeClr val="tx1"/>
                </a:solidFill>
                <a:latin typeface="+mn-ea"/>
                <a:ea typeface="+mn-ea"/>
              </a:rPr>
              <a:t>」と衝突していたら「</a:t>
            </a:r>
            <a:r>
              <a:rPr lang="en-US" altLang="ja-JP" sz="1800" dirty="0" smtClean="0">
                <a:solidFill>
                  <a:schemeClr val="tx1"/>
                </a:solidFill>
                <a:latin typeface="+mn-ea"/>
                <a:ea typeface="+mn-ea"/>
              </a:rPr>
              <a:t>Player</a:t>
            </a:r>
            <a:r>
              <a:rPr lang="ja-JP" altLang="en-US" sz="1800" dirty="0" smtClean="0">
                <a:solidFill>
                  <a:schemeClr val="tx1"/>
                </a:solidFill>
                <a:latin typeface="+mn-ea"/>
                <a:ea typeface="+mn-ea"/>
              </a:rPr>
              <a:t>」をジャンプさせる）</a:t>
            </a:r>
            <a:endParaRPr lang="en-US" altLang="ja-JP" sz="1800" dirty="0" smtClean="0">
              <a:solidFill>
                <a:schemeClr val="tx1"/>
              </a:solidFill>
              <a:latin typeface="+mn-ea"/>
              <a:ea typeface="+mn-ea"/>
            </a:endParaRPr>
          </a:p>
          <a:p>
            <a:pPr algn="l"/>
            <a:r>
              <a:rPr lang="en-US" altLang="ja-JP" sz="1800" dirty="0" smtClean="0">
                <a:solidFill>
                  <a:schemeClr val="tx1"/>
                </a:solidFill>
                <a:latin typeface="+mn-ea"/>
                <a:ea typeface="+mn-ea"/>
              </a:rPr>
              <a:t>(</a:t>
            </a:r>
            <a:r>
              <a:rPr lang="en-US" altLang="ja-JP" sz="1800" dirty="0">
                <a:solidFill>
                  <a:schemeClr val="tx1"/>
                </a:solidFill>
                <a:latin typeface="+mn-ea"/>
                <a:ea typeface="+mn-ea"/>
              </a:rPr>
              <a:t>v) </a:t>
            </a:r>
            <a:r>
              <a:rPr lang="ja-JP" altLang="en-US" sz="1800" dirty="0">
                <a:solidFill>
                  <a:schemeClr val="tx1"/>
                </a:solidFill>
                <a:latin typeface="+mn-ea"/>
                <a:ea typeface="+mn-ea"/>
              </a:rPr>
              <a:t>実際に、連携する相手</a:t>
            </a:r>
            <a:r>
              <a:rPr lang="ja-JP" altLang="en-US" sz="1800" dirty="0" smtClean="0">
                <a:solidFill>
                  <a:schemeClr val="tx1"/>
                </a:solidFill>
                <a:latin typeface="+mn-ea"/>
                <a:ea typeface="+mn-ea"/>
              </a:rPr>
              <a:t>を結びつける</a:t>
            </a:r>
            <a:endParaRPr lang="ja-JP" altLang="en-US" sz="1800" dirty="0">
              <a:solidFill>
                <a:schemeClr val="tx1"/>
              </a:solidFill>
              <a:latin typeface="+mn-ea"/>
              <a:ea typeface="+mn-ea"/>
            </a:endParaRPr>
          </a:p>
          <a:p>
            <a:pPr algn="l"/>
            <a:endParaRPr lang="en-US" altLang="ja-JP" sz="1800" dirty="0" smtClean="0">
              <a:solidFill>
                <a:schemeClr val="tx1"/>
              </a:solidFill>
              <a:latin typeface="+mn-ea"/>
              <a:ea typeface="+mn-ea"/>
            </a:endParaRPr>
          </a:p>
          <a:p>
            <a:pPr algn="l"/>
            <a:endParaRPr lang="en-US" altLang="ja-JP" sz="1800" dirty="0" smtClean="0">
              <a:solidFill>
                <a:schemeClr val="tx1"/>
              </a:solidFill>
              <a:latin typeface="+mn-ea"/>
              <a:ea typeface="+mn-ea"/>
            </a:endParaRPr>
          </a:p>
        </p:txBody>
      </p:sp>
      <p:sp>
        <p:nvSpPr>
          <p:cNvPr id="4" name="タイトル 2"/>
          <p:cNvSpPr txBox="1">
            <a:spLocks/>
          </p:cNvSpPr>
          <p:nvPr/>
        </p:nvSpPr>
        <p:spPr bwMode="auto">
          <a:xfrm>
            <a:off x="251520" y="4725144"/>
            <a:ext cx="8640960" cy="360040"/>
          </a:xfrm>
          <a:prstGeom prst="rect">
            <a:avLst/>
          </a:prstGeom>
          <a:solidFill>
            <a:srgbClr val="99FF99"/>
          </a:solidFill>
          <a:ln>
            <a:solidFill>
              <a:srgbClr val="0000FF"/>
            </a:solidFill>
          </a:ln>
          <a:extLst/>
        </p:spPr>
        <p:txBody>
          <a:bodyPr vert="horz" wrap="square" lIns="91440" tIns="45720" rIns="91440" bIns="45720" numCol="1" anchor="t" anchorCtr="0" compatLnSpc="1">
            <a:prstTxWarp prst="textNoShape">
              <a:avLst/>
            </a:prstTxWarp>
          </a:bodyPr>
          <a:lstStyle>
            <a:defPPr>
              <a:defRPr lang="ja-JP"/>
            </a:defPPr>
            <a:lvl1pPr algn="l" rtl="0" fontAlgn="base">
              <a:spcBef>
                <a:spcPct val="0"/>
              </a:spcBef>
              <a:spcAft>
                <a:spcPct val="0"/>
              </a:spcAft>
              <a:defRPr kumimoji="1" kern="1200">
                <a:solidFill>
                  <a:schemeClr val="tx1"/>
                </a:solidFill>
                <a:latin typeface="Garamond" pitchFamily="18" charset="0"/>
                <a:ea typeface="ＭＳ Ｐゴシック" pitchFamily="50" charset="-128"/>
                <a:cs typeface="+mn-cs"/>
              </a:defRPr>
            </a:lvl1pPr>
            <a:lvl2pPr marL="457200" algn="l" rtl="0" fontAlgn="base">
              <a:spcBef>
                <a:spcPct val="0"/>
              </a:spcBef>
              <a:spcAft>
                <a:spcPct val="0"/>
              </a:spcAft>
              <a:defRPr kumimoji="1" kern="1200">
                <a:solidFill>
                  <a:schemeClr val="tx1"/>
                </a:solidFill>
                <a:latin typeface="Garamond" pitchFamily="18" charset="0"/>
                <a:ea typeface="ＭＳ Ｐゴシック" pitchFamily="50" charset="-128"/>
                <a:cs typeface="+mn-cs"/>
              </a:defRPr>
            </a:lvl2pPr>
            <a:lvl3pPr marL="914400" algn="l" rtl="0" fontAlgn="base">
              <a:spcBef>
                <a:spcPct val="0"/>
              </a:spcBef>
              <a:spcAft>
                <a:spcPct val="0"/>
              </a:spcAft>
              <a:defRPr kumimoji="1" kern="1200">
                <a:solidFill>
                  <a:schemeClr val="tx1"/>
                </a:solidFill>
                <a:latin typeface="Garamond" pitchFamily="18" charset="0"/>
                <a:ea typeface="ＭＳ Ｐゴシック" pitchFamily="50" charset="-128"/>
                <a:cs typeface="+mn-cs"/>
              </a:defRPr>
            </a:lvl3pPr>
            <a:lvl4pPr marL="1371600" algn="l" rtl="0" fontAlgn="base">
              <a:spcBef>
                <a:spcPct val="0"/>
              </a:spcBef>
              <a:spcAft>
                <a:spcPct val="0"/>
              </a:spcAft>
              <a:defRPr kumimoji="1" kern="1200">
                <a:solidFill>
                  <a:schemeClr val="tx1"/>
                </a:solidFill>
                <a:latin typeface="Garamond" pitchFamily="18" charset="0"/>
                <a:ea typeface="ＭＳ Ｐゴシック" pitchFamily="50" charset="-128"/>
                <a:cs typeface="+mn-cs"/>
              </a:defRPr>
            </a:lvl4pPr>
            <a:lvl5pPr marL="1828800" algn="l" rtl="0" fontAlgn="base">
              <a:spcBef>
                <a:spcPct val="0"/>
              </a:spcBef>
              <a:spcAft>
                <a:spcPct val="0"/>
              </a:spcAft>
              <a:defRPr kumimoji="1" kern="1200">
                <a:solidFill>
                  <a:schemeClr val="tx1"/>
                </a:solidFill>
                <a:latin typeface="Garamond" pitchFamily="18" charset="0"/>
                <a:ea typeface="ＭＳ Ｐゴシック" pitchFamily="50" charset="-128"/>
                <a:cs typeface="+mn-cs"/>
              </a:defRPr>
            </a:lvl5pPr>
            <a:lvl6pPr marL="2286000" algn="l" defTabSz="914400" rtl="0" eaLnBrk="1" latinLnBrk="0" hangingPunct="1">
              <a:defRPr kumimoji="1" kern="1200">
                <a:solidFill>
                  <a:schemeClr val="tx1"/>
                </a:solidFill>
                <a:latin typeface="Garamond" pitchFamily="18" charset="0"/>
                <a:ea typeface="ＭＳ Ｐゴシック" pitchFamily="50" charset="-128"/>
                <a:cs typeface="+mn-cs"/>
              </a:defRPr>
            </a:lvl6pPr>
            <a:lvl7pPr marL="2743200" algn="l" defTabSz="914400" rtl="0" eaLnBrk="1" latinLnBrk="0" hangingPunct="1">
              <a:defRPr kumimoji="1" kern="1200">
                <a:solidFill>
                  <a:schemeClr val="tx1"/>
                </a:solidFill>
                <a:latin typeface="Garamond" pitchFamily="18" charset="0"/>
                <a:ea typeface="ＭＳ Ｐゴシック" pitchFamily="50" charset="-128"/>
                <a:cs typeface="+mn-cs"/>
              </a:defRPr>
            </a:lvl7pPr>
            <a:lvl8pPr marL="3200400" algn="l" defTabSz="914400" rtl="0" eaLnBrk="1" latinLnBrk="0" hangingPunct="1">
              <a:defRPr kumimoji="1" kern="1200">
                <a:solidFill>
                  <a:schemeClr val="tx1"/>
                </a:solidFill>
                <a:latin typeface="Garamond" pitchFamily="18" charset="0"/>
                <a:ea typeface="ＭＳ Ｐゴシック" pitchFamily="50" charset="-128"/>
                <a:cs typeface="+mn-cs"/>
              </a:defRPr>
            </a:lvl8pPr>
            <a:lvl9pPr marL="3657600" algn="l" defTabSz="914400" rtl="0" eaLnBrk="1" latinLnBrk="0" hangingPunct="1">
              <a:defRPr kumimoji="1" kern="1200">
                <a:solidFill>
                  <a:schemeClr val="tx1"/>
                </a:solidFill>
                <a:latin typeface="Garamond" pitchFamily="18" charset="0"/>
                <a:ea typeface="ＭＳ Ｐゴシック" pitchFamily="50" charset="-128"/>
                <a:cs typeface="+mn-cs"/>
              </a:defRPr>
            </a:lvl9pPr>
          </a:lstStyle>
          <a:p>
            <a:r>
              <a:rPr lang="ja-JP" altLang="en-US" sz="1800" b="1" dirty="0" smtClean="0">
                <a:solidFill>
                  <a:schemeClr val="tx1"/>
                </a:solidFill>
                <a:latin typeface="+mn-ea"/>
                <a:ea typeface="+mn-ea"/>
              </a:rPr>
              <a:t>実装手順</a:t>
            </a:r>
            <a:endParaRPr lang="en-US" altLang="ja-JP" sz="1800" b="1" dirty="0" smtClean="0">
              <a:solidFill>
                <a:schemeClr val="tx1"/>
              </a:solidFill>
              <a:latin typeface="+mn-ea"/>
              <a:ea typeface="+mn-ea"/>
            </a:endParaRPr>
          </a:p>
        </p:txBody>
      </p:sp>
    </p:spTree>
    <p:extLst>
      <p:ext uri="{BB962C8B-B14F-4D97-AF65-F5344CB8AC3E}">
        <p14:creationId xmlns:p14="http://schemas.microsoft.com/office/powerpoint/2010/main" val="238786658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p:cNvSpPr txBox="1"/>
          <p:nvPr/>
        </p:nvSpPr>
        <p:spPr>
          <a:xfrm>
            <a:off x="251520" y="285750"/>
            <a:ext cx="8640960" cy="707886"/>
          </a:xfrm>
          <a:prstGeom prst="rect">
            <a:avLst/>
          </a:prstGeom>
          <a:solidFill>
            <a:schemeClr val="accent1">
              <a:lumMod val="40000"/>
              <a:lumOff val="60000"/>
            </a:schemeClr>
          </a:solidFill>
        </p:spPr>
        <p:txBody>
          <a:bodyPr wrap="square">
            <a:spAutoFit/>
          </a:bodyPr>
          <a:lstStyle/>
          <a:p>
            <a:pPr>
              <a:defRPr/>
            </a:pPr>
            <a:r>
              <a:rPr lang="en-US" altLang="ja-JP" sz="2000" b="1" dirty="0" smtClean="0">
                <a:latin typeface="+mn-ea"/>
                <a:ea typeface="+mn-ea"/>
              </a:rPr>
              <a:t>Mission</a:t>
            </a:r>
            <a:r>
              <a:rPr lang="ja-JP" altLang="en-US" sz="2000" b="1" smtClean="0">
                <a:latin typeface="+mn-ea"/>
                <a:ea typeface="+mn-ea"/>
              </a:rPr>
              <a:t>　</a:t>
            </a:r>
            <a:r>
              <a:rPr lang="ja-JP" altLang="en-US" sz="2000" b="1" smtClean="0">
                <a:latin typeface="+mn-ea"/>
                <a:ea typeface="+mn-ea"/>
              </a:rPr>
              <a:t>２．</a:t>
            </a:r>
            <a:endParaRPr lang="en-US" altLang="ja-JP" sz="2000" b="1" dirty="0" smtClean="0">
              <a:latin typeface="+mn-ea"/>
              <a:ea typeface="+mn-ea"/>
            </a:endParaRPr>
          </a:p>
          <a:p>
            <a:pPr>
              <a:defRPr/>
            </a:pPr>
            <a:r>
              <a:rPr lang="ja-JP" altLang="en-US" sz="2000" b="1" dirty="0" smtClean="0">
                <a:latin typeface="+mn-ea"/>
                <a:ea typeface="+mn-ea"/>
              </a:rPr>
              <a:t>アプリが起動しても、「</a:t>
            </a:r>
            <a:r>
              <a:rPr lang="en-US" altLang="ja-JP" sz="2000" b="1" dirty="0" err="1" smtClean="0">
                <a:latin typeface="+mn-ea"/>
                <a:ea typeface="+mn-ea"/>
              </a:rPr>
              <a:t>BrokenPlatform</a:t>
            </a:r>
            <a:r>
              <a:rPr lang="ja-JP" altLang="en-US" sz="2000" b="1" dirty="0" smtClean="0">
                <a:latin typeface="+mn-ea"/>
                <a:ea typeface="+mn-ea"/>
              </a:rPr>
              <a:t>」が消えないようにして欲しい。</a:t>
            </a:r>
            <a:endParaRPr lang="en-US" altLang="ja-JP" sz="2000" b="1" dirty="0" smtClean="0">
              <a:latin typeface="+mn-ea"/>
              <a:ea typeface="+mn-ea"/>
            </a:endParaRPr>
          </a:p>
        </p:txBody>
      </p:sp>
      <p:pic>
        <p:nvPicPr>
          <p:cNvPr id="2" name="図 1"/>
          <p:cNvPicPr>
            <a:picLocks noChangeAspect="1"/>
          </p:cNvPicPr>
          <p:nvPr/>
        </p:nvPicPr>
        <p:blipFill>
          <a:blip r:embed="rId2"/>
          <a:stretch>
            <a:fillRect/>
          </a:stretch>
        </p:blipFill>
        <p:spPr>
          <a:xfrm>
            <a:off x="179512" y="1228582"/>
            <a:ext cx="2705100" cy="2028825"/>
          </a:xfrm>
          <a:prstGeom prst="rect">
            <a:avLst/>
          </a:prstGeom>
        </p:spPr>
      </p:pic>
      <p:sp>
        <p:nvSpPr>
          <p:cNvPr id="6" name="テキスト ボックス 5"/>
          <p:cNvSpPr txBox="1"/>
          <p:nvPr/>
        </p:nvSpPr>
        <p:spPr>
          <a:xfrm>
            <a:off x="217240" y="4278575"/>
            <a:ext cx="5544616" cy="1938992"/>
          </a:xfrm>
          <a:prstGeom prst="rect">
            <a:avLst/>
          </a:prstGeom>
          <a:solidFill>
            <a:srgbClr val="FFFF99"/>
          </a:solidFill>
          <a:ln>
            <a:solidFill>
              <a:srgbClr val="0000FF"/>
            </a:solidFill>
          </a:ln>
        </p:spPr>
        <p:txBody>
          <a:bodyPr wrap="square">
            <a:spAutoFit/>
          </a:bodyPr>
          <a:lstStyle/>
          <a:p>
            <a:pPr>
              <a:defRPr/>
            </a:pPr>
            <a:r>
              <a:rPr lang="en-US" altLang="ja-JP" sz="2000" b="1" dirty="0" smtClean="0">
                <a:latin typeface="+mn-ea"/>
                <a:ea typeface="+mn-ea"/>
              </a:rPr>
              <a:t>※</a:t>
            </a:r>
            <a:r>
              <a:rPr lang="en-US" altLang="ja-JP" sz="2000" b="1" smtClean="0">
                <a:latin typeface="+mn-ea"/>
                <a:ea typeface="+mn-ea"/>
              </a:rPr>
              <a:t>Mission</a:t>
            </a:r>
            <a:r>
              <a:rPr lang="ja-JP" altLang="en-US" sz="2000" b="1" smtClean="0">
                <a:latin typeface="+mn-ea"/>
                <a:ea typeface="+mn-ea"/>
              </a:rPr>
              <a:t> </a:t>
            </a:r>
            <a:r>
              <a:rPr lang="en-US" altLang="ja-JP" sz="2000" b="1" smtClean="0">
                <a:latin typeface="+mn-ea"/>
                <a:ea typeface="+mn-ea"/>
              </a:rPr>
              <a:t>2</a:t>
            </a:r>
            <a:r>
              <a:rPr lang="ja-JP" altLang="en-US" sz="2000" b="1" smtClean="0">
                <a:latin typeface="+mn-ea"/>
                <a:ea typeface="+mn-ea"/>
              </a:rPr>
              <a:t>のヒント</a:t>
            </a:r>
            <a:endParaRPr lang="en-US" altLang="ja-JP" sz="2000" b="1" dirty="0" smtClean="0">
              <a:latin typeface="+mn-ea"/>
              <a:ea typeface="+mn-ea"/>
            </a:endParaRPr>
          </a:p>
          <a:p>
            <a:pPr>
              <a:defRPr/>
            </a:pPr>
            <a:endParaRPr lang="en-US" altLang="ja-JP" sz="2000" b="1" dirty="0" smtClean="0">
              <a:latin typeface="+mn-ea"/>
              <a:ea typeface="+mn-ea"/>
            </a:endParaRPr>
          </a:p>
          <a:p>
            <a:pPr>
              <a:defRPr/>
            </a:pPr>
            <a:r>
              <a:rPr lang="en-US" altLang="ja-JP" sz="2000" b="1" dirty="0" smtClean="0">
                <a:latin typeface="+mn-ea"/>
                <a:ea typeface="+mn-ea"/>
              </a:rPr>
              <a:t>【</a:t>
            </a:r>
            <a:r>
              <a:rPr lang="ja-JP" altLang="en-US" sz="2000" b="1" dirty="0" smtClean="0">
                <a:latin typeface="+mn-ea"/>
                <a:ea typeface="+mn-ea"/>
              </a:rPr>
              <a:t>モデル（</a:t>
            </a:r>
            <a:r>
              <a:rPr lang="en-US" altLang="ja-JP" sz="2000" b="1" dirty="0" err="1" smtClean="0">
                <a:latin typeface="+mn-ea"/>
                <a:ea typeface="+mn-ea"/>
              </a:rPr>
              <a:t>BrokenPlatform</a:t>
            </a:r>
            <a:r>
              <a:rPr lang="ja-JP" altLang="en-US" sz="2000" b="1" dirty="0" smtClean="0">
                <a:latin typeface="+mn-ea"/>
                <a:ea typeface="+mn-ea"/>
              </a:rPr>
              <a:t>）</a:t>
            </a:r>
            <a:r>
              <a:rPr lang="en-US" altLang="ja-JP" sz="2000" b="1" dirty="0" smtClean="0">
                <a:latin typeface="+mn-ea"/>
                <a:ea typeface="+mn-ea"/>
              </a:rPr>
              <a:t>】</a:t>
            </a:r>
          </a:p>
          <a:p>
            <a:pPr>
              <a:defRPr/>
            </a:pPr>
            <a:r>
              <a:rPr lang="ja-JP" altLang="en-US" sz="2000" b="1" dirty="0" smtClean="0">
                <a:latin typeface="+mn-ea"/>
                <a:ea typeface="+mn-ea"/>
              </a:rPr>
              <a:t>属性に</a:t>
            </a:r>
            <a:r>
              <a:rPr lang="en-US" altLang="ja-JP" sz="2000" b="1" dirty="0" err="1" smtClean="0">
                <a:latin typeface="+mn-ea"/>
                <a:ea typeface="+mn-ea"/>
              </a:rPr>
              <a:t>brokenFlag</a:t>
            </a:r>
            <a:r>
              <a:rPr lang="ja-JP" altLang="en-US" sz="2000" b="1" dirty="0" smtClean="0">
                <a:latin typeface="+mn-ea"/>
                <a:ea typeface="+mn-ea"/>
              </a:rPr>
              <a:t>を追加し、</a:t>
            </a:r>
            <a:r>
              <a:rPr lang="en-US" altLang="ja-JP" sz="2000" b="1" dirty="0" smtClean="0">
                <a:latin typeface="+mn-ea"/>
                <a:ea typeface="+mn-ea"/>
              </a:rPr>
              <a:t>false</a:t>
            </a:r>
            <a:r>
              <a:rPr lang="ja-JP" altLang="en-US" sz="2000" b="1" dirty="0" smtClean="0">
                <a:latin typeface="+mn-ea"/>
                <a:ea typeface="+mn-ea"/>
              </a:rPr>
              <a:t>にしておこう。</a:t>
            </a:r>
            <a:endParaRPr lang="en-US" altLang="ja-JP" sz="2000" b="1" dirty="0" smtClean="0">
              <a:latin typeface="+mn-ea"/>
              <a:ea typeface="+mn-ea"/>
            </a:endParaRPr>
          </a:p>
          <a:p>
            <a:pPr>
              <a:defRPr/>
            </a:pPr>
            <a:r>
              <a:rPr lang="ja-JP" altLang="en-US" sz="2000" b="1" dirty="0" smtClean="0">
                <a:latin typeface="+mn-ea"/>
                <a:ea typeface="+mn-ea"/>
              </a:rPr>
              <a:t>「</a:t>
            </a:r>
            <a:r>
              <a:rPr lang="en-US" altLang="ja-JP" sz="2000" b="1" dirty="0" smtClean="0">
                <a:latin typeface="+mn-ea"/>
                <a:ea typeface="+mn-ea"/>
              </a:rPr>
              <a:t>move</a:t>
            </a:r>
            <a:r>
              <a:rPr lang="ja-JP" altLang="en-US" sz="2000" b="1" dirty="0" smtClean="0">
                <a:latin typeface="+mn-ea"/>
                <a:ea typeface="+mn-ea"/>
              </a:rPr>
              <a:t>（ ）」の中の全ての処理を、</a:t>
            </a:r>
            <a:endParaRPr lang="en-US" altLang="ja-JP" sz="2000" b="1" dirty="0" smtClean="0">
              <a:latin typeface="+mn-ea"/>
              <a:ea typeface="+mn-ea"/>
            </a:endParaRPr>
          </a:p>
          <a:p>
            <a:pPr>
              <a:defRPr/>
            </a:pPr>
            <a:r>
              <a:rPr lang="en-US" altLang="ja-JP" sz="2000" b="1" dirty="0" err="1" smtClean="0">
                <a:latin typeface="+mn-ea"/>
                <a:ea typeface="+mn-ea"/>
              </a:rPr>
              <a:t>brokenFlag</a:t>
            </a:r>
            <a:r>
              <a:rPr lang="ja-JP" altLang="en-US" sz="2000" b="1" dirty="0" smtClean="0">
                <a:latin typeface="+mn-ea"/>
                <a:ea typeface="+mn-ea"/>
              </a:rPr>
              <a:t>が</a:t>
            </a:r>
            <a:r>
              <a:rPr lang="en-US" altLang="ja-JP" sz="2000" b="1" dirty="0" smtClean="0">
                <a:latin typeface="+mn-ea"/>
                <a:ea typeface="+mn-ea"/>
              </a:rPr>
              <a:t>true</a:t>
            </a:r>
            <a:r>
              <a:rPr lang="ja-JP" altLang="en-US" sz="2000" b="1" dirty="0" smtClean="0">
                <a:latin typeface="+mn-ea"/>
                <a:ea typeface="+mn-ea"/>
              </a:rPr>
              <a:t>の時だけ行うように変更しよう。</a:t>
            </a:r>
            <a:endParaRPr lang="en-US" altLang="ja-JP" sz="2000" b="1" dirty="0" smtClean="0">
              <a:latin typeface="+mn-ea"/>
              <a:ea typeface="+mn-ea"/>
            </a:endParaRPr>
          </a:p>
        </p:txBody>
      </p:sp>
      <p:pic>
        <p:nvPicPr>
          <p:cNvPr id="5" name="図 4"/>
          <p:cNvPicPr>
            <a:picLocks noChangeAspect="1"/>
          </p:cNvPicPr>
          <p:nvPr/>
        </p:nvPicPr>
        <p:blipFill rotWithShape="1">
          <a:blip r:embed="rId3"/>
          <a:srcRect l="8235" r="7766" b="1353"/>
          <a:stretch/>
        </p:blipFill>
        <p:spPr>
          <a:xfrm>
            <a:off x="6156175" y="963040"/>
            <a:ext cx="2719835" cy="5706320"/>
          </a:xfrm>
          <a:prstGeom prst="rect">
            <a:avLst/>
          </a:prstGeom>
        </p:spPr>
      </p:pic>
    </p:spTree>
    <p:extLst>
      <p:ext uri="{BB962C8B-B14F-4D97-AF65-F5344CB8AC3E}">
        <p14:creationId xmlns:p14="http://schemas.microsoft.com/office/powerpoint/2010/main" val="37375370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rotWithShape="1">
          <a:blip r:embed="rId2"/>
          <a:srcRect l="7177" r="7177" b="1272"/>
          <a:stretch/>
        </p:blipFill>
        <p:spPr>
          <a:xfrm>
            <a:off x="6374940" y="1412777"/>
            <a:ext cx="2517540" cy="5184576"/>
          </a:xfrm>
          <a:prstGeom prst="rect">
            <a:avLst/>
          </a:prstGeom>
        </p:spPr>
      </p:pic>
      <p:sp>
        <p:nvSpPr>
          <p:cNvPr id="3" name="テキスト ボックス 2"/>
          <p:cNvSpPr txBox="1"/>
          <p:nvPr/>
        </p:nvSpPr>
        <p:spPr>
          <a:xfrm>
            <a:off x="251520" y="285750"/>
            <a:ext cx="8640960" cy="707886"/>
          </a:xfrm>
          <a:prstGeom prst="rect">
            <a:avLst/>
          </a:prstGeom>
          <a:solidFill>
            <a:schemeClr val="accent1">
              <a:lumMod val="40000"/>
              <a:lumOff val="60000"/>
            </a:schemeClr>
          </a:solidFill>
        </p:spPr>
        <p:txBody>
          <a:bodyPr wrap="square">
            <a:spAutoFit/>
          </a:bodyPr>
          <a:lstStyle/>
          <a:p>
            <a:pPr>
              <a:defRPr/>
            </a:pPr>
            <a:r>
              <a:rPr lang="en-US" altLang="ja-JP" sz="2000" b="1" dirty="0" smtClean="0">
                <a:latin typeface="+mn-ea"/>
                <a:ea typeface="+mn-ea"/>
              </a:rPr>
              <a:t>Mission</a:t>
            </a:r>
            <a:r>
              <a:rPr lang="ja-JP" altLang="en-US" sz="2000" b="1" smtClean="0">
                <a:latin typeface="+mn-ea"/>
                <a:ea typeface="+mn-ea"/>
              </a:rPr>
              <a:t>　</a:t>
            </a:r>
            <a:r>
              <a:rPr lang="ja-JP" altLang="en-US" sz="2000" b="1" smtClean="0">
                <a:latin typeface="+mn-ea"/>
                <a:ea typeface="+mn-ea"/>
              </a:rPr>
              <a:t>３．</a:t>
            </a:r>
            <a:endParaRPr lang="en-US" altLang="ja-JP" sz="2000" b="1" dirty="0" smtClean="0">
              <a:latin typeface="+mn-ea"/>
              <a:ea typeface="+mn-ea"/>
            </a:endParaRPr>
          </a:p>
          <a:p>
            <a:pPr>
              <a:defRPr/>
            </a:pPr>
            <a:r>
              <a:rPr lang="ja-JP" altLang="en-US" sz="2000" b="1" dirty="0" smtClean="0">
                <a:latin typeface="+mn-ea"/>
                <a:ea typeface="+mn-ea"/>
              </a:rPr>
              <a:t>「</a:t>
            </a:r>
            <a:r>
              <a:rPr lang="en-US" altLang="ja-JP" sz="2000" b="1" dirty="0" smtClean="0">
                <a:latin typeface="+mn-ea"/>
                <a:ea typeface="+mn-ea"/>
              </a:rPr>
              <a:t>Player</a:t>
            </a:r>
            <a:r>
              <a:rPr lang="ja-JP" altLang="en-US" sz="2000" b="1" dirty="0" smtClean="0">
                <a:latin typeface="+mn-ea"/>
                <a:ea typeface="+mn-ea"/>
              </a:rPr>
              <a:t>」が「</a:t>
            </a:r>
            <a:r>
              <a:rPr lang="en-US" altLang="ja-JP" sz="2000" b="1" dirty="0" err="1" smtClean="0">
                <a:latin typeface="+mn-ea"/>
                <a:ea typeface="+mn-ea"/>
              </a:rPr>
              <a:t>BrokenPlatform</a:t>
            </a:r>
            <a:r>
              <a:rPr lang="ja-JP" altLang="en-US" sz="2000" b="1" dirty="0" smtClean="0">
                <a:latin typeface="+mn-ea"/>
                <a:ea typeface="+mn-ea"/>
              </a:rPr>
              <a:t>」で</a:t>
            </a:r>
            <a:r>
              <a:rPr lang="ja-JP" altLang="en-US" sz="2000" b="1" dirty="0">
                <a:latin typeface="+mn-ea"/>
                <a:ea typeface="+mn-ea"/>
              </a:rPr>
              <a:t>も</a:t>
            </a:r>
            <a:r>
              <a:rPr lang="ja-JP" altLang="en-US" sz="2000" b="1" dirty="0" smtClean="0">
                <a:latin typeface="+mn-ea"/>
                <a:ea typeface="+mn-ea"/>
              </a:rPr>
              <a:t>ジャンプできるようにして欲しい。</a:t>
            </a:r>
            <a:endParaRPr lang="en-US" altLang="ja-JP" sz="2000" b="1" dirty="0" smtClean="0">
              <a:latin typeface="+mn-ea"/>
              <a:ea typeface="+mn-ea"/>
            </a:endParaRPr>
          </a:p>
        </p:txBody>
      </p:sp>
      <p:sp>
        <p:nvSpPr>
          <p:cNvPr id="25" name="Line 15"/>
          <p:cNvSpPr>
            <a:spLocks noChangeShapeType="1"/>
          </p:cNvSpPr>
          <p:nvPr/>
        </p:nvSpPr>
        <p:spPr bwMode="auto">
          <a:xfrm rot="-2580000">
            <a:off x="7053471" y="2867919"/>
            <a:ext cx="288925"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ja-JP" altLang="en-US"/>
          </a:p>
        </p:txBody>
      </p:sp>
      <p:sp>
        <p:nvSpPr>
          <p:cNvPr id="27" name="Line 16"/>
          <p:cNvSpPr>
            <a:spLocks noChangeShapeType="1"/>
          </p:cNvSpPr>
          <p:nvPr/>
        </p:nvSpPr>
        <p:spPr bwMode="auto">
          <a:xfrm rot="-2580000">
            <a:off x="7132356" y="2994797"/>
            <a:ext cx="217487"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ja-JP" altLang="en-US"/>
          </a:p>
        </p:txBody>
      </p:sp>
      <p:sp>
        <p:nvSpPr>
          <p:cNvPr id="33" name="Line 17"/>
          <p:cNvSpPr>
            <a:spLocks noChangeShapeType="1"/>
          </p:cNvSpPr>
          <p:nvPr/>
        </p:nvSpPr>
        <p:spPr bwMode="auto">
          <a:xfrm rot="-2700000">
            <a:off x="7164717" y="2912980"/>
            <a:ext cx="14446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ja-JP" altLang="en-US"/>
          </a:p>
        </p:txBody>
      </p:sp>
      <p:pic>
        <p:nvPicPr>
          <p:cNvPr id="5" name="図 4"/>
          <p:cNvPicPr>
            <a:picLocks noChangeAspect="1"/>
          </p:cNvPicPr>
          <p:nvPr/>
        </p:nvPicPr>
        <p:blipFill>
          <a:blip r:embed="rId3"/>
          <a:stretch>
            <a:fillRect/>
          </a:stretch>
        </p:blipFill>
        <p:spPr>
          <a:xfrm>
            <a:off x="249850" y="2420888"/>
            <a:ext cx="5872024" cy="3912121"/>
          </a:xfrm>
          <a:prstGeom prst="rect">
            <a:avLst/>
          </a:prstGeom>
        </p:spPr>
      </p:pic>
    </p:spTree>
    <p:extLst>
      <p:ext uri="{BB962C8B-B14F-4D97-AF65-F5344CB8AC3E}">
        <p14:creationId xmlns:p14="http://schemas.microsoft.com/office/powerpoint/2010/main" val="17323917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p:cNvSpPr txBox="1"/>
          <p:nvPr/>
        </p:nvSpPr>
        <p:spPr>
          <a:xfrm>
            <a:off x="251520" y="260648"/>
            <a:ext cx="8646318" cy="3170099"/>
          </a:xfrm>
          <a:prstGeom prst="rect">
            <a:avLst/>
          </a:prstGeom>
          <a:solidFill>
            <a:srgbClr val="FFFF99"/>
          </a:solidFill>
          <a:ln>
            <a:solidFill>
              <a:srgbClr val="0000FF"/>
            </a:solidFill>
          </a:ln>
        </p:spPr>
        <p:txBody>
          <a:bodyPr wrap="square">
            <a:spAutoFit/>
          </a:bodyPr>
          <a:lstStyle/>
          <a:p>
            <a:pPr>
              <a:defRPr/>
            </a:pPr>
            <a:r>
              <a:rPr lang="en-US" altLang="ja-JP" sz="2000" b="1" dirty="0" smtClean="0">
                <a:latin typeface="+mn-ea"/>
                <a:ea typeface="+mn-ea"/>
              </a:rPr>
              <a:t>※</a:t>
            </a:r>
            <a:r>
              <a:rPr lang="en-US" altLang="ja-JP" sz="2000" b="1" smtClean="0">
                <a:latin typeface="+mn-ea"/>
                <a:ea typeface="+mn-ea"/>
              </a:rPr>
              <a:t>Mission</a:t>
            </a:r>
            <a:r>
              <a:rPr lang="ja-JP" altLang="en-US" sz="2000" b="1" smtClean="0">
                <a:latin typeface="+mn-ea"/>
                <a:ea typeface="+mn-ea"/>
              </a:rPr>
              <a:t> </a:t>
            </a:r>
            <a:r>
              <a:rPr lang="ja-JP" altLang="en-US" sz="2000" b="1" smtClean="0">
                <a:latin typeface="+mn-ea"/>
                <a:ea typeface="+mn-ea"/>
              </a:rPr>
              <a:t>３の</a:t>
            </a:r>
            <a:r>
              <a:rPr lang="ja-JP" altLang="en-US" sz="2000" b="1" dirty="0" smtClean="0">
                <a:latin typeface="+mn-ea"/>
                <a:ea typeface="+mn-ea"/>
              </a:rPr>
              <a:t>ヒント</a:t>
            </a:r>
            <a:endParaRPr lang="en-US" altLang="ja-JP" sz="2000" b="1" dirty="0" smtClean="0">
              <a:latin typeface="+mn-ea"/>
              <a:ea typeface="+mn-ea"/>
            </a:endParaRPr>
          </a:p>
          <a:p>
            <a:pPr>
              <a:defRPr/>
            </a:pPr>
            <a:endParaRPr lang="en-US" altLang="ja-JP" sz="2000" b="1" dirty="0" smtClean="0">
              <a:latin typeface="+mn-ea"/>
              <a:ea typeface="+mn-ea"/>
            </a:endParaRPr>
          </a:p>
          <a:p>
            <a:pPr>
              <a:defRPr/>
            </a:pPr>
            <a:r>
              <a:rPr lang="en-US" altLang="ja-JP" sz="2000" b="1" dirty="0">
                <a:latin typeface="+mn-ea"/>
                <a:ea typeface="+mn-ea"/>
              </a:rPr>
              <a:t>Platform</a:t>
            </a:r>
            <a:r>
              <a:rPr lang="ja-JP" altLang="en-US" sz="2000" b="1" dirty="0">
                <a:latin typeface="+mn-ea"/>
                <a:ea typeface="+mn-ea"/>
              </a:rPr>
              <a:t>でジャンプするため</a:t>
            </a:r>
            <a:r>
              <a:rPr lang="ja-JP" altLang="en-US" sz="2000" b="1" dirty="0" smtClean="0">
                <a:latin typeface="+mn-ea"/>
                <a:ea typeface="+mn-ea"/>
              </a:rPr>
              <a:t>に何</a:t>
            </a:r>
            <a:r>
              <a:rPr lang="ja-JP" altLang="en-US" sz="2000" b="1" dirty="0">
                <a:latin typeface="+mn-ea"/>
                <a:ea typeface="+mn-ea"/>
              </a:rPr>
              <a:t>をしたか</a:t>
            </a:r>
            <a:r>
              <a:rPr lang="ja-JP" altLang="en-US" sz="2000" b="1" dirty="0" smtClean="0">
                <a:latin typeface="+mn-ea"/>
                <a:ea typeface="+mn-ea"/>
              </a:rPr>
              <a:t>思い出そう。</a:t>
            </a:r>
            <a:endParaRPr lang="ja-JP" altLang="en-US" sz="2000" b="1" dirty="0">
              <a:latin typeface="+mn-ea"/>
              <a:ea typeface="+mn-ea"/>
            </a:endParaRPr>
          </a:p>
          <a:p>
            <a:pPr>
              <a:defRPr/>
            </a:pPr>
            <a:endParaRPr lang="en-US" altLang="ja-JP" sz="2000" b="1" dirty="0" smtClean="0">
              <a:latin typeface="+mn-ea"/>
              <a:ea typeface="+mn-ea"/>
            </a:endParaRPr>
          </a:p>
          <a:p>
            <a:pPr>
              <a:defRPr/>
            </a:pPr>
            <a:r>
              <a:rPr lang="ja-JP" altLang="en-US" sz="2000" b="1" dirty="0" smtClean="0">
                <a:latin typeface="+mn-ea"/>
                <a:ea typeface="+mn-ea"/>
              </a:rPr>
              <a:t>えっ</a:t>
            </a:r>
            <a:r>
              <a:rPr lang="ja-JP" altLang="en-US" sz="2000" b="1" dirty="0">
                <a:latin typeface="+mn-ea"/>
                <a:ea typeface="+mn-ea"/>
              </a:rPr>
              <a:t>！</a:t>
            </a:r>
            <a:r>
              <a:rPr lang="ja-JP" altLang="en-US" sz="2000" b="1" dirty="0" smtClean="0">
                <a:latin typeface="+mn-ea"/>
                <a:ea typeface="+mn-ea"/>
              </a:rPr>
              <a:t>思い出せないって？</a:t>
            </a:r>
            <a:endParaRPr lang="ja-JP" altLang="en-US" sz="2000" b="1" dirty="0">
              <a:latin typeface="+mn-ea"/>
              <a:ea typeface="+mn-ea"/>
            </a:endParaRPr>
          </a:p>
          <a:p>
            <a:pPr>
              <a:defRPr/>
            </a:pPr>
            <a:endParaRPr lang="en-US" altLang="ja-JP" sz="2000" b="1" dirty="0" smtClean="0">
              <a:latin typeface="+mn-ea"/>
              <a:ea typeface="+mn-ea"/>
            </a:endParaRPr>
          </a:p>
          <a:p>
            <a:pPr>
              <a:defRPr/>
            </a:pPr>
            <a:r>
              <a:rPr lang="ja-JP" altLang="en-US" sz="2000" b="1" dirty="0" smtClean="0">
                <a:latin typeface="+mn-ea"/>
                <a:ea typeface="+mn-ea"/>
              </a:rPr>
              <a:t>思い出す</a:t>
            </a:r>
            <a:r>
              <a:rPr lang="ja-JP" altLang="en-US" sz="2000" b="1" dirty="0">
                <a:latin typeface="+mn-ea"/>
                <a:ea typeface="+mn-ea"/>
              </a:rPr>
              <a:t>まで良く</a:t>
            </a:r>
            <a:r>
              <a:rPr lang="ja-JP" altLang="en-US" sz="2000" b="1" dirty="0" smtClean="0">
                <a:latin typeface="+mn-ea"/>
                <a:ea typeface="+mn-ea"/>
              </a:rPr>
              <a:t>考えよう。</a:t>
            </a:r>
            <a:endParaRPr lang="en-US" altLang="ja-JP" sz="2000" b="1" dirty="0" smtClean="0">
              <a:latin typeface="+mn-ea"/>
              <a:ea typeface="+mn-ea"/>
            </a:endParaRPr>
          </a:p>
          <a:p>
            <a:pPr>
              <a:defRPr/>
            </a:pPr>
            <a:endParaRPr lang="en-US" altLang="ja-JP" sz="2000" b="1" dirty="0">
              <a:latin typeface="+mn-ea"/>
              <a:ea typeface="+mn-ea"/>
            </a:endParaRPr>
          </a:p>
          <a:p>
            <a:pPr>
              <a:defRPr/>
            </a:pPr>
            <a:r>
              <a:rPr lang="ja-JP" altLang="en-US" sz="2000" b="1" dirty="0" smtClean="0">
                <a:latin typeface="+mn-ea"/>
                <a:ea typeface="+mn-ea"/>
              </a:rPr>
              <a:t>何度も繰り返すが</a:t>
            </a:r>
            <a:endParaRPr lang="en-US" altLang="ja-JP" sz="2000" b="1" dirty="0" smtClean="0">
              <a:latin typeface="+mn-ea"/>
              <a:ea typeface="+mn-ea"/>
            </a:endParaRPr>
          </a:p>
          <a:p>
            <a:pPr>
              <a:defRPr/>
            </a:pPr>
            <a:r>
              <a:rPr lang="ja-JP" altLang="en-US" sz="2000" b="1" dirty="0" smtClean="0">
                <a:latin typeface="+mn-ea"/>
                <a:ea typeface="+mn-ea"/>
              </a:rPr>
              <a:t>オブジェクト指向プログラミングにおいてこれはとても重要なことなのだ。</a:t>
            </a:r>
            <a:endParaRPr lang="ja-JP" altLang="en-US" sz="2000" b="1" dirty="0">
              <a:latin typeface="+mn-ea"/>
              <a:ea typeface="+mn-ea"/>
            </a:endParaRPr>
          </a:p>
        </p:txBody>
      </p:sp>
      <p:sp>
        <p:nvSpPr>
          <p:cNvPr id="3" name="タイトル 2"/>
          <p:cNvSpPr txBox="1">
            <a:spLocks/>
          </p:cNvSpPr>
          <p:nvPr/>
        </p:nvSpPr>
        <p:spPr bwMode="auto">
          <a:xfrm>
            <a:off x="251520" y="5085184"/>
            <a:ext cx="8640960" cy="1512168"/>
          </a:xfrm>
          <a:prstGeom prst="rect">
            <a:avLst/>
          </a:prstGeom>
          <a:solidFill>
            <a:schemeClr val="bg1"/>
          </a:solidFill>
          <a:ln>
            <a:solidFill>
              <a:srgbClr val="0000FF"/>
            </a:solidFill>
          </a:ln>
          <a:extLst/>
        </p:spPr>
        <p:txBody>
          <a:bodyPr vert="horz" wrap="square" lIns="91440" tIns="45720" rIns="91440" bIns="45720" numCol="1" anchor="t" anchorCtr="0" compatLnSpc="1">
            <a:prstTxWarp prst="textNoShape">
              <a:avLst/>
            </a:prstTxWarp>
          </a:bodyPr>
          <a:lstStyle>
            <a:defPPr>
              <a:defRPr lang="ja-JP"/>
            </a:defPPr>
            <a:lvl1pPr algn="l" rtl="0" fontAlgn="base">
              <a:spcBef>
                <a:spcPct val="0"/>
              </a:spcBef>
              <a:spcAft>
                <a:spcPct val="0"/>
              </a:spcAft>
              <a:defRPr kumimoji="1" kern="1200">
                <a:solidFill>
                  <a:schemeClr val="tx1"/>
                </a:solidFill>
                <a:latin typeface="Garamond" pitchFamily="18" charset="0"/>
                <a:ea typeface="ＭＳ Ｐゴシック" pitchFamily="50" charset="-128"/>
                <a:cs typeface="+mn-cs"/>
              </a:defRPr>
            </a:lvl1pPr>
            <a:lvl2pPr marL="457200" algn="l" rtl="0" fontAlgn="base">
              <a:spcBef>
                <a:spcPct val="0"/>
              </a:spcBef>
              <a:spcAft>
                <a:spcPct val="0"/>
              </a:spcAft>
              <a:defRPr kumimoji="1" kern="1200">
                <a:solidFill>
                  <a:schemeClr val="tx1"/>
                </a:solidFill>
                <a:latin typeface="Garamond" pitchFamily="18" charset="0"/>
                <a:ea typeface="ＭＳ Ｐゴシック" pitchFamily="50" charset="-128"/>
                <a:cs typeface="+mn-cs"/>
              </a:defRPr>
            </a:lvl2pPr>
            <a:lvl3pPr marL="914400" algn="l" rtl="0" fontAlgn="base">
              <a:spcBef>
                <a:spcPct val="0"/>
              </a:spcBef>
              <a:spcAft>
                <a:spcPct val="0"/>
              </a:spcAft>
              <a:defRPr kumimoji="1" kern="1200">
                <a:solidFill>
                  <a:schemeClr val="tx1"/>
                </a:solidFill>
                <a:latin typeface="Garamond" pitchFamily="18" charset="0"/>
                <a:ea typeface="ＭＳ Ｐゴシック" pitchFamily="50" charset="-128"/>
                <a:cs typeface="+mn-cs"/>
              </a:defRPr>
            </a:lvl3pPr>
            <a:lvl4pPr marL="1371600" algn="l" rtl="0" fontAlgn="base">
              <a:spcBef>
                <a:spcPct val="0"/>
              </a:spcBef>
              <a:spcAft>
                <a:spcPct val="0"/>
              </a:spcAft>
              <a:defRPr kumimoji="1" kern="1200">
                <a:solidFill>
                  <a:schemeClr val="tx1"/>
                </a:solidFill>
                <a:latin typeface="Garamond" pitchFamily="18" charset="0"/>
                <a:ea typeface="ＭＳ Ｐゴシック" pitchFamily="50" charset="-128"/>
                <a:cs typeface="+mn-cs"/>
              </a:defRPr>
            </a:lvl4pPr>
            <a:lvl5pPr marL="1828800" algn="l" rtl="0" fontAlgn="base">
              <a:spcBef>
                <a:spcPct val="0"/>
              </a:spcBef>
              <a:spcAft>
                <a:spcPct val="0"/>
              </a:spcAft>
              <a:defRPr kumimoji="1" kern="1200">
                <a:solidFill>
                  <a:schemeClr val="tx1"/>
                </a:solidFill>
                <a:latin typeface="Garamond" pitchFamily="18" charset="0"/>
                <a:ea typeface="ＭＳ Ｐゴシック" pitchFamily="50" charset="-128"/>
                <a:cs typeface="+mn-cs"/>
              </a:defRPr>
            </a:lvl5pPr>
            <a:lvl6pPr marL="2286000" algn="l" defTabSz="914400" rtl="0" eaLnBrk="1" latinLnBrk="0" hangingPunct="1">
              <a:defRPr kumimoji="1" kern="1200">
                <a:solidFill>
                  <a:schemeClr val="tx1"/>
                </a:solidFill>
                <a:latin typeface="Garamond" pitchFamily="18" charset="0"/>
                <a:ea typeface="ＭＳ Ｐゴシック" pitchFamily="50" charset="-128"/>
                <a:cs typeface="+mn-cs"/>
              </a:defRPr>
            </a:lvl6pPr>
            <a:lvl7pPr marL="2743200" algn="l" defTabSz="914400" rtl="0" eaLnBrk="1" latinLnBrk="0" hangingPunct="1">
              <a:defRPr kumimoji="1" kern="1200">
                <a:solidFill>
                  <a:schemeClr val="tx1"/>
                </a:solidFill>
                <a:latin typeface="Garamond" pitchFamily="18" charset="0"/>
                <a:ea typeface="ＭＳ Ｐゴシック" pitchFamily="50" charset="-128"/>
                <a:cs typeface="+mn-cs"/>
              </a:defRPr>
            </a:lvl7pPr>
            <a:lvl8pPr marL="3200400" algn="l" defTabSz="914400" rtl="0" eaLnBrk="1" latinLnBrk="0" hangingPunct="1">
              <a:defRPr kumimoji="1" kern="1200">
                <a:solidFill>
                  <a:schemeClr val="tx1"/>
                </a:solidFill>
                <a:latin typeface="Garamond" pitchFamily="18" charset="0"/>
                <a:ea typeface="ＭＳ Ｐゴシック" pitchFamily="50" charset="-128"/>
                <a:cs typeface="+mn-cs"/>
              </a:defRPr>
            </a:lvl8pPr>
            <a:lvl9pPr marL="3657600" algn="l" defTabSz="914400" rtl="0" eaLnBrk="1" latinLnBrk="0" hangingPunct="1">
              <a:defRPr kumimoji="1" kern="1200">
                <a:solidFill>
                  <a:schemeClr val="tx1"/>
                </a:solidFill>
                <a:latin typeface="Garamond" pitchFamily="18" charset="0"/>
                <a:ea typeface="ＭＳ Ｐゴシック" pitchFamily="50" charset="-128"/>
                <a:cs typeface="+mn-cs"/>
              </a:defRPr>
            </a:lvl9pPr>
          </a:lstStyle>
          <a:p>
            <a:pPr algn="l"/>
            <a:r>
              <a:rPr lang="en-US" altLang="ja-JP" sz="1800" dirty="0" smtClean="0">
                <a:solidFill>
                  <a:schemeClr val="tx1"/>
                </a:solidFill>
                <a:latin typeface="+mn-ea"/>
                <a:ea typeface="+mn-ea"/>
              </a:rPr>
              <a:t>(</a:t>
            </a:r>
            <a:r>
              <a:rPr lang="en-US" altLang="ja-JP" sz="1800" dirty="0" err="1" smtClean="0">
                <a:solidFill>
                  <a:schemeClr val="tx1"/>
                </a:solidFill>
                <a:latin typeface="+mn-ea"/>
                <a:ea typeface="+mn-ea"/>
              </a:rPr>
              <a:t>i</a:t>
            </a:r>
            <a:r>
              <a:rPr lang="en-US" altLang="ja-JP" sz="1800" dirty="0" smtClean="0">
                <a:solidFill>
                  <a:schemeClr val="tx1"/>
                </a:solidFill>
                <a:latin typeface="+mn-ea"/>
                <a:ea typeface="+mn-ea"/>
              </a:rPr>
              <a:t>)</a:t>
            </a:r>
            <a:r>
              <a:rPr lang="ja-JP" altLang="en-US" sz="1800" dirty="0" smtClean="0">
                <a:solidFill>
                  <a:schemeClr val="tx1"/>
                </a:solidFill>
                <a:latin typeface="+mn-ea"/>
                <a:ea typeface="+mn-ea"/>
              </a:rPr>
              <a:t> 衝突判定機能の実装</a:t>
            </a:r>
            <a:endParaRPr lang="en-US" altLang="ja-JP" sz="1800" dirty="0" smtClean="0">
              <a:solidFill>
                <a:schemeClr val="tx1"/>
              </a:solidFill>
              <a:latin typeface="+mn-ea"/>
              <a:ea typeface="+mn-ea"/>
            </a:endParaRPr>
          </a:p>
          <a:p>
            <a:pPr algn="l"/>
            <a:r>
              <a:rPr lang="en-US" altLang="ja-JP" sz="1800" dirty="0" smtClean="0">
                <a:solidFill>
                  <a:schemeClr val="tx1"/>
                </a:solidFill>
                <a:latin typeface="+mn-ea"/>
                <a:ea typeface="+mn-ea"/>
              </a:rPr>
              <a:t>(ii)</a:t>
            </a:r>
            <a:r>
              <a:rPr lang="ja-JP" altLang="en-US" sz="1800" dirty="0" smtClean="0">
                <a:solidFill>
                  <a:schemeClr val="tx1"/>
                </a:solidFill>
                <a:latin typeface="+mn-ea"/>
                <a:ea typeface="+mn-ea"/>
              </a:rPr>
              <a:t> 連携する相手（この場合は「</a:t>
            </a:r>
            <a:r>
              <a:rPr lang="en-US" altLang="ja-JP" sz="1800" dirty="0" smtClean="0">
                <a:solidFill>
                  <a:schemeClr val="tx1"/>
                </a:solidFill>
                <a:latin typeface="+mn-ea"/>
                <a:ea typeface="+mn-ea"/>
              </a:rPr>
              <a:t>Player</a:t>
            </a:r>
            <a:r>
              <a:rPr lang="ja-JP" altLang="en-US" sz="1800" dirty="0" smtClean="0">
                <a:solidFill>
                  <a:schemeClr val="tx1"/>
                </a:solidFill>
                <a:latin typeface="+mn-ea"/>
                <a:ea typeface="+mn-ea"/>
              </a:rPr>
              <a:t>」）を覚えておくための属性の追加</a:t>
            </a:r>
            <a:endParaRPr lang="en-US" altLang="ja-JP" sz="1800" dirty="0" smtClean="0">
              <a:solidFill>
                <a:schemeClr val="tx1"/>
              </a:solidFill>
              <a:latin typeface="+mn-ea"/>
              <a:ea typeface="+mn-ea"/>
            </a:endParaRPr>
          </a:p>
          <a:p>
            <a:pPr algn="l"/>
            <a:r>
              <a:rPr lang="en-US" altLang="ja-JP" sz="1800" dirty="0" smtClean="0">
                <a:solidFill>
                  <a:schemeClr val="tx1"/>
                </a:solidFill>
                <a:latin typeface="+mn-ea"/>
                <a:ea typeface="+mn-ea"/>
              </a:rPr>
              <a:t>(iii)</a:t>
            </a:r>
            <a:r>
              <a:rPr lang="ja-JP" altLang="en-US" sz="1800" dirty="0" smtClean="0">
                <a:solidFill>
                  <a:schemeClr val="tx1"/>
                </a:solidFill>
                <a:latin typeface="+mn-ea"/>
                <a:ea typeface="+mn-ea"/>
              </a:rPr>
              <a:t> 連携する相手（この場合は「</a:t>
            </a:r>
            <a:r>
              <a:rPr lang="en-US" altLang="ja-JP" sz="1800" dirty="0" smtClean="0">
                <a:solidFill>
                  <a:schemeClr val="tx1"/>
                </a:solidFill>
                <a:latin typeface="+mn-ea"/>
                <a:ea typeface="+mn-ea"/>
              </a:rPr>
              <a:t>Player</a:t>
            </a:r>
            <a:r>
              <a:rPr lang="ja-JP" altLang="en-US" sz="1800" dirty="0" smtClean="0">
                <a:solidFill>
                  <a:schemeClr val="tx1"/>
                </a:solidFill>
                <a:latin typeface="+mn-ea"/>
                <a:ea typeface="+mn-ea"/>
              </a:rPr>
              <a:t>」）を覚えるためのメソッドの追加</a:t>
            </a:r>
            <a:endParaRPr lang="en-US" altLang="ja-JP" sz="1800" dirty="0" smtClean="0">
              <a:solidFill>
                <a:schemeClr val="tx1"/>
              </a:solidFill>
              <a:latin typeface="+mn-ea"/>
              <a:ea typeface="+mn-ea"/>
            </a:endParaRPr>
          </a:p>
          <a:p>
            <a:pPr algn="l"/>
            <a:r>
              <a:rPr lang="en-US" altLang="ja-JP" sz="1800" dirty="0" smtClean="0">
                <a:solidFill>
                  <a:schemeClr val="tx1"/>
                </a:solidFill>
                <a:latin typeface="+mn-ea"/>
                <a:ea typeface="+mn-ea"/>
              </a:rPr>
              <a:t>(iv) </a:t>
            </a:r>
            <a:r>
              <a:rPr lang="ja-JP" altLang="en-US" sz="1800" dirty="0" smtClean="0">
                <a:solidFill>
                  <a:schemeClr val="tx1"/>
                </a:solidFill>
                <a:latin typeface="+mn-ea"/>
                <a:ea typeface="+mn-ea"/>
              </a:rPr>
              <a:t>連携処理の実装（この場合は「</a:t>
            </a:r>
            <a:r>
              <a:rPr lang="en-US" altLang="ja-JP" sz="1800" dirty="0" smtClean="0">
                <a:solidFill>
                  <a:schemeClr val="tx1"/>
                </a:solidFill>
                <a:latin typeface="+mn-ea"/>
                <a:ea typeface="+mn-ea"/>
              </a:rPr>
              <a:t>Player</a:t>
            </a:r>
            <a:r>
              <a:rPr lang="ja-JP" altLang="en-US" sz="1800" dirty="0" smtClean="0">
                <a:solidFill>
                  <a:schemeClr val="tx1"/>
                </a:solidFill>
                <a:latin typeface="+mn-ea"/>
                <a:ea typeface="+mn-ea"/>
              </a:rPr>
              <a:t>」と衝突していたら「</a:t>
            </a:r>
            <a:r>
              <a:rPr lang="en-US" altLang="ja-JP" sz="1800" dirty="0" smtClean="0">
                <a:solidFill>
                  <a:schemeClr val="tx1"/>
                </a:solidFill>
                <a:latin typeface="+mn-ea"/>
                <a:ea typeface="+mn-ea"/>
              </a:rPr>
              <a:t>Player</a:t>
            </a:r>
            <a:r>
              <a:rPr lang="ja-JP" altLang="en-US" sz="1800" dirty="0" smtClean="0">
                <a:solidFill>
                  <a:schemeClr val="tx1"/>
                </a:solidFill>
                <a:latin typeface="+mn-ea"/>
                <a:ea typeface="+mn-ea"/>
              </a:rPr>
              <a:t>」をジャンプさせる）</a:t>
            </a:r>
            <a:endParaRPr lang="en-US" altLang="ja-JP" sz="1800" dirty="0" smtClean="0">
              <a:solidFill>
                <a:schemeClr val="tx1"/>
              </a:solidFill>
              <a:latin typeface="+mn-ea"/>
              <a:ea typeface="+mn-ea"/>
            </a:endParaRPr>
          </a:p>
          <a:p>
            <a:pPr algn="l"/>
            <a:r>
              <a:rPr lang="en-US" altLang="ja-JP" sz="1800" dirty="0" smtClean="0">
                <a:solidFill>
                  <a:schemeClr val="tx1"/>
                </a:solidFill>
                <a:latin typeface="+mn-ea"/>
                <a:ea typeface="+mn-ea"/>
              </a:rPr>
              <a:t>(</a:t>
            </a:r>
            <a:r>
              <a:rPr lang="en-US" altLang="ja-JP" sz="1800" dirty="0">
                <a:solidFill>
                  <a:schemeClr val="tx1"/>
                </a:solidFill>
                <a:latin typeface="+mn-ea"/>
                <a:ea typeface="+mn-ea"/>
              </a:rPr>
              <a:t>v) </a:t>
            </a:r>
            <a:r>
              <a:rPr lang="ja-JP" altLang="en-US" sz="1800" dirty="0">
                <a:solidFill>
                  <a:schemeClr val="tx1"/>
                </a:solidFill>
                <a:latin typeface="+mn-ea"/>
                <a:ea typeface="+mn-ea"/>
              </a:rPr>
              <a:t>実際に、連携する相手</a:t>
            </a:r>
            <a:r>
              <a:rPr lang="ja-JP" altLang="en-US" sz="1800" dirty="0" smtClean="0">
                <a:solidFill>
                  <a:schemeClr val="tx1"/>
                </a:solidFill>
                <a:latin typeface="+mn-ea"/>
                <a:ea typeface="+mn-ea"/>
              </a:rPr>
              <a:t>を結びつける</a:t>
            </a:r>
            <a:endParaRPr lang="ja-JP" altLang="en-US" sz="1800" dirty="0">
              <a:solidFill>
                <a:schemeClr val="tx1"/>
              </a:solidFill>
              <a:latin typeface="+mn-ea"/>
              <a:ea typeface="+mn-ea"/>
            </a:endParaRPr>
          </a:p>
          <a:p>
            <a:pPr algn="l"/>
            <a:endParaRPr lang="en-US" altLang="ja-JP" sz="1800" dirty="0" smtClean="0">
              <a:solidFill>
                <a:schemeClr val="tx1"/>
              </a:solidFill>
              <a:latin typeface="+mn-ea"/>
              <a:ea typeface="+mn-ea"/>
            </a:endParaRPr>
          </a:p>
          <a:p>
            <a:pPr algn="l"/>
            <a:endParaRPr lang="en-US" altLang="ja-JP" sz="1800" dirty="0" smtClean="0">
              <a:solidFill>
                <a:schemeClr val="tx1"/>
              </a:solidFill>
              <a:latin typeface="+mn-ea"/>
              <a:ea typeface="+mn-ea"/>
            </a:endParaRPr>
          </a:p>
        </p:txBody>
      </p:sp>
      <p:sp>
        <p:nvSpPr>
          <p:cNvPr id="4" name="タイトル 2"/>
          <p:cNvSpPr txBox="1">
            <a:spLocks/>
          </p:cNvSpPr>
          <p:nvPr/>
        </p:nvSpPr>
        <p:spPr bwMode="auto">
          <a:xfrm>
            <a:off x="251520" y="4725144"/>
            <a:ext cx="8640960" cy="360040"/>
          </a:xfrm>
          <a:prstGeom prst="rect">
            <a:avLst/>
          </a:prstGeom>
          <a:solidFill>
            <a:srgbClr val="99FF99"/>
          </a:solidFill>
          <a:ln>
            <a:solidFill>
              <a:srgbClr val="0000FF"/>
            </a:solidFill>
          </a:ln>
          <a:extLst/>
        </p:spPr>
        <p:txBody>
          <a:bodyPr vert="horz" wrap="square" lIns="91440" tIns="45720" rIns="91440" bIns="45720" numCol="1" anchor="t" anchorCtr="0" compatLnSpc="1">
            <a:prstTxWarp prst="textNoShape">
              <a:avLst/>
            </a:prstTxWarp>
          </a:bodyPr>
          <a:lstStyle>
            <a:defPPr>
              <a:defRPr lang="ja-JP"/>
            </a:defPPr>
            <a:lvl1pPr algn="l" rtl="0" fontAlgn="base">
              <a:spcBef>
                <a:spcPct val="0"/>
              </a:spcBef>
              <a:spcAft>
                <a:spcPct val="0"/>
              </a:spcAft>
              <a:defRPr kumimoji="1" kern="1200">
                <a:solidFill>
                  <a:schemeClr val="tx1"/>
                </a:solidFill>
                <a:latin typeface="Garamond" pitchFamily="18" charset="0"/>
                <a:ea typeface="ＭＳ Ｐゴシック" pitchFamily="50" charset="-128"/>
                <a:cs typeface="+mn-cs"/>
              </a:defRPr>
            </a:lvl1pPr>
            <a:lvl2pPr marL="457200" algn="l" rtl="0" fontAlgn="base">
              <a:spcBef>
                <a:spcPct val="0"/>
              </a:spcBef>
              <a:spcAft>
                <a:spcPct val="0"/>
              </a:spcAft>
              <a:defRPr kumimoji="1" kern="1200">
                <a:solidFill>
                  <a:schemeClr val="tx1"/>
                </a:solidFill>
                <a:latin typeface="Garamond" pitchFamily="18" charset="0"/>
                <a:ea typeface="ＭＳ Ｐゴシック" pitchFamily="50" charset="-128"/>
                <a:cs typeface="+mn-cs"/>
              </a:defRPr>
            </a:lvl2pPr>
            <a:lvl3pPr marL="914400" algn="l" rtl="0" fontAlgn="base">
              <a:spcBef>
                <a:spcPct val="0"/>
              </a:spcBef>
              <a:spcAft>
                <a:spcPct val="0"/>
              </a:spcAft>
              <a:defRPr kumimoji="1" kern="1200">
                <a:solidFill>
                  <a:schemeClr val="tx1"/>
                </a:solidFill>
                <a:latin typeface="Garamond" pitchFamily="18" charset="0"/>
                <a:ea typeface="ＭＳ Ｐゴシック" pitchFamily="50" charset="-128"/>
                <a:cs typeface="+mn-cs"/>
              </a:defRPr>
            </a:lvl3pPr>
            <a:lvl4pPr marL="1371600" algn="l" rtl="0" fontAlgn="base">
              <a:spcBef>
                <a:spcPct val="0"/>
              </a:spcBef>
              <a:spcAft>
                <a:spcPct val="0"/>
              </a:spcAft>
              <a:defRPr kumimoji="1" kern="1200">
                <a:solidFill>
                  <a:schemeClr val="tx1"/>
                </a:solidFill>
                <a:latin typeface="Garamond" pitchFamily="18" charset="0"/>
                <a:ea typeface="ＭＳ Ｐゴシック" pitchFamily="50" charset="-128"/>
                <a:cs typeface="+mn-cs"/>
              </a:defRPr>
            </a:lvl4pPr>
            <a:lvl5pPr marL="1828800" algn="l" rtl="0" fontAlgn="base">
              <a:spcBef>
                <a:spcPct val="0"/>
              </a:spcBef>
              <a:spcAft>
                <a:spcPct val="0"/>
              </a:spcAft>
              <a:defRPr kumimoji="1" kern="1200">
                <a:solidFill>
                  <a:schemeClr val="tx1"/>
                </a:solidFill>
                <a:latin typeface="Garamond" pitchFamily="18" charset="0"/>
                <a:ea typeface="ＭＳ Ｐゴシック" pitchFamily="50" charset="-128"/>
                <a:cs typeface="+mn-cs"/>
              </a:defRPr>
            </a:lvl5pPr>
            <a:lvl6pPr marL="2286000" algn="l" defTabSz="914400" rtl="0" eaLnBrk="1" latinLnBrk="0" hangingPunct="1">
              <a:defRPr kumimoji="1" kern="1200">
                <a:solidFill>
                  <a:schemeClr val="tx1"/>
                </a:solidFill>
                <a:latin typeface="Garamond" pitchFamily="18" charset="0"/>
                <a:ea typeface="ＭＳ Ｐゴシック" pitchFamily="50" charset="-128"/>
                <a:cs typeface="+mn-cs"/>
              </a:defRPr>
            </a:lvl6pPr>
            <a:lvl7pPr marL="2743200" algn="l" defTabSz="914400" rtl="0" eaLnBrk="1" latinLnBrk="0" hangingPunct="1">
              <a:defRPr kumimoji="1" kern="1200">
                <a:solidFill>
                  <a:schemeClr val="tx1"/>
                </a:solidFill>
                <a:latin typeface="Garamond" pitchFamily="18" charset="0"/>
                <a:ea typeface="ＭＳ Ｐゴシック" pitchFamily="50" charset="-128"/>
                <a:cs typeface="+mn-cs"/>
              </a:defRPr>
            </a:lvl7pPr>
            <a:lvl8pPr marL="3200400" algn="l" defTabSz="914400" rtl="0" eaLnBrk="1" latinLnBrk="0" hangingPunct="1">
              <a:defRPr kumimoji="1" kern="1200">
                <a:solidFill>
                  <a:schemeClr val="tx1"/>
                </a:solidFill>
                <a:latin typeface="Garamond" pitchFamily="18" charset="0"/>
                <a:ea typeface="ＭＳ Ｐゴシック" pitchFamily="50" charset="-128"/>
                <a:cs typeface="+mn-cs"/>
              </a:defRPr>
            </a:lvl8pPr>
            <a:lvl9pPr marL="3657600" algn="l" defTabSz="914400" rtl="0" eaLnBrk="1" latinLnBrk="0" hangingPunct="1">
              <a:defRPr kumimoji="1" kern="1200">
                <a:solidFill>
                  <a:schemeClr val="tx1"/>
                </a:solidFill>
                <a:latin typeface="Garamond" pitchFamily="18" charset="0"/>
                <a:ea typeface="ＭＳ Ｐゴシック" pitchFamily="50" charset="-128"/>
                <a:cs typeface="+mn-cs"/>
              </a:defRPr>
            </a:lvl9pPr>
          </a:lstStyle>
          <a:p>
            <a:r>
              <a:rPr lang="ja-JP" altLang="en-US" sz="1800" b="1" dirty="0" smtClean="0">
                <a:solidFill>
                  <a:schemeClr val="tx1"/>
                </a:solidFill>
                <a:latin typeface="+mn-ea"/>
                <a:ea typeface="+mn-ea"/>
              </a:rPr>
              <a:t>実装手順</a:t>
            </a:r>
            <a:endParaRPr lang="en-US" altLang="ja-JP" sz="1800" b="1" dirty="0" smtClean="0">
              <a:solidFill>
                <a:schemeClr val="tx1"/>
              </a:solidFill>
              <a:latin typeface="+mn-ea"/>
              <a:ea typeface="+mn-ea"/>
            </a:endParaRPr>
          </a:p>
        </p:txBody>
      </p:sp>
    </p:spTree>
    <p:extLst>
      <p:ext uri="{BB962C8B-B14F-4D97-AF65-F5344CB8AC3E}">
        <p14:creationId xmlns:p14="http://schemas.microsoft.com/office/powerpoint/2010/main" val="111815984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図 14"/>
          <p:cNvPicPr>
            <a:picLocks noChangeAspect="1"/>
          </p:cNvPicPr>
          <p:nvPr/>
        </p:nvPicPr>
        <p:blipFill rotWithShape="1">
          <a:blip r:embed="rId2"/>
          <a:srcRect l="7084" r="7084" b="1741"/>
          <a:stretch/>
        </p:blipFill>
        <p:spPr>
          <a:xfrm>
            <a:off x="6567800" y="2238119"/>
            <a:ext cx="2042479" cy="4176011"/>
          </a:xfrm>
          <a:prstGeom prst="rect">
            <a:avLst/>
          </a:prstGeom>
        </p:spPr>
      </p:pic>
      <p:pic>
        <p:nvPicPr>
          <p:cNvPr id="14" name="図 13"/>
          <p:cNvPicPr>
            <a:picLocks noChangeAspect="1"/>
          </p:cNvPicPr>
          <p:nvPr/>
        </p:nvPicPr>
        <p:blipFill rotWithShape="1">
          <a:blip r:embed="rId3"/>
          <a:srcRect l="7084" r="7084" b="1369"/>
          <a:stretch/>
        </p:blipFill>
        <p:spPr>
          <a:xfrm>
            <a:off x="3659311" y="2239013"/>
            <a:ext cx="2064817" cy="4237704"/>
          </a:xfrm>
          <a:prstGeom prst="rect">
            <a:avLst/>
          </a:prstGeom>
        </p:spPr>
      </p:pic>
      <p:pic>
        <p:nvPicPr>
          <p:cNvPr id="4" name="図 3"/>
          <p:cNvPicPr>
            <a:picLocks noChangeAspect="1"/>
          </p:cNvPicPr>
          <p:nvPr/>
        </p:nvPicPr>
        <p:blipFill rotWithShape="1">
          <a:blip r:embed="rId4"/>
          <a:srcRect l="7084" r="7084" b="1842"/>
          <a:stretch/>
        </p:blipFill>
        <p:spPr>
          <a:xfrm>
            <a:off x="675537" y="2270068"/>
            <a:ext cx="2048129" cy="4183268"/>
          </a:xfrm>
          <a:prstGeom prst="rect">
            <a:avLst/>
          </a:prstGeom>
        </p:spPr>
      </p:pic>
      <p:grpSp>
        <p:nvGrpSpPr>
          <p:cNvPr id="2" name="グループ化 1"/>
          <p:cNvGrpSpPr/>
          <p:nvPr/>
        </p:nvGrpSpPr>
        <p:grpSpPr>
          <a:xfrm>
            <a:off x="3995936" y="3140968"/>
            <a:ext cx="296372" cy="126878"/>
            <a:chOff x="4191278" y="3227959"/>
            <a:chExt cx="296372" cy="126878"/>
          </a:xfrm>
        </p:grpSpPr>
        <p:sp>
          <p:nvSpPr>
            <p:cNvPr id="8" name="Line 15"/>
            <p:cNvSpPr>
              <a:spLocks noChangeShapeType="1"/>
            </p:cNvSpPr>
            <p:nvPr/>
          </p:nvSpPr>
          <p:spPr bwMode="auto">
            <a:xfrm rot="-2580000">
              <a:off x="4191278" y="3227959"/>
              <a:ext cx="288925"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ja-JP" altLang="en-US"/>
            </a:p>
          </p:txBody>
        </p:sp>
        <p:sp>
          <p:nvSpPr>
            <p:cNvPr id="9" name="Line 16"/>
            <p:cNvSpPr>
              <a:spLocks noChangeShapeType="1"/>
            </p:cNvSpPr>
            <p:nvPr/>
          </p:nvSpPr>
          <p:spPr bwMode="auto">
            <a:xfrm rot="-2580000">
              <a:off x="4270163" y="3354837"/>
              <a:ext cx="217487"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ja-JP" altLang="en-US"/>
            </a:p>
          </p:txBody>
        </p:sp>
        <p:sp>
          <p:nvSpPr>
            <p:cNvPr id="10" name="Line 17"/>
            <p:cNvSpPr>
              <a:spLocks noChangeShapeType="1"/>
            </p:cNvSpPr>
            <p:nvPr/>
          </p:nvSpPr>
          <p:spPr bwMode="auto">
            <a:xfrm rot="-2700000">
              <a:off x="4302524" y="3273020"/>
              <a:ext cx="14446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ja-JP" altLang="en-US"/>
            </a:p>
          </p:txBody>
        </p:sp>
      </p:grpSp>
      <p:sp>
        <p:nvSpPr>
          <p:cNvPr id="17" name="右矢印 16"/>
          <p:cNvSpPr/>
          <p:nvPr/>
        </p:nvSpPr>
        <p:spPr>
          <a:xfrm flipV="1">
            <a:off x="2887664" y="4114080"/>
            <a:ext cx="704272" cy="484632"/>
          </a:xfrm>
          <a:prstGeom prst="rightArrow">
            <a:avLst/>
          </a:prstGeom>
          <a:solidFill>
            <a:srgbClr val="FFFF00"/>
          </a:solidFill>
          <a:ln w="127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右矢印 17"/>
          <p:cNvSpPr/>
          <p:nvPr/>
        </p:nvSpPr>
        <p:spPr>
          <a:xfrm flipV="1">
            <a:off x="5811944" y="4114080"/>
            <a:ext cx="704272" cy="484632"/>
          </a:xfrm>
          <a:prstGeom prst="rightArrow">
            <a:avLst/>
          </a:prstGeom>
          <a:solidFill>
            <a:srgbClr val="FFFF00"/>
          </a:solidFill>
          <a:ln w="127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テキスト ボックス 2"/>
          <p:cNvSpPr txBox="1"/>
          <p:nvPr/>
        </p:nvSpPr>
        <p:spPr>
          <a:xfrm>
            <a:off x="251520" y="285750"/>
            <a:ext cx="8640960" cy="2246769"/>
          </a:xfrm>
          <a:prstGeom prst="rect">
            <a:avLst/>
          </a:prstGeom>
          <a:solidFill>
            <a:schemeClr val="accent1">
              <a:lumMod val="40000"/>
              <a:lumOff val="60000"/>
            </a:schemeClr>
          </a:solidFill>
        </p:spPr>
        <p:txBody>
          <a:bodyPr wrap="square">
            <a:spAutoFit/>
          </a:bodyPr>
          <a:lstStyle/>
          <a:p>
            <a:pPr>
              <a:defRPr/>
            </a:pPr>
            <a:r>
              <a:rPr lang="en-US" altLang="ja-JP" sz="2000" b="1" dirty="0" smtClean="0">
                <a:latin typeface="+mn-ea"/>
                <a:ea typeface="+mn-ea"/>
              </a:rPr>
              <a:t>Mission</a:t>
            </a:r>
            <a:r>
              <a:rPr lang="ja-JP" altLang="en-US" sz="2000" b="1" smtClean="0">
                <a:latin typeface="+mn-ea"/>
                <a:ea typeface="+mn-ea"/>
              </a:rPr>
              <a:t>　</a:t>
            </a:r>
            <a:r>
              <a:rPr lang="en-US" altLang="ja-JP" sz="2000" b="1" smtClean="0">
                <a:latin typeface="+mn-ea"/>
                <a:ea typeface="+mn-ea"/>
              </a:rPr>
              <a:t>SP</a:t>
            </a:r>
            <a:r>
              <a:rPr lang="ja-JP" altLang="en-US" sz="2000" b="1" smtClean="0">
                <a:latin typeface="+mn-ea"/>
                <a:ea typeface="+mn-ea"/>
              </a:rPr>
              <a:t>．</a:t>
            </a:r>
            <a:endParaRPr lang="en-US" altLang="ja-JP" sz="2000" b="1" dirty="0" smtClean="0">
              <a:latin typeface="+mn-ea"/>
              <a:ea typeface="+mn-ea"/>
            </a:endParaRPr>
          </a:p>
          <a:p>
            <a:pPr>
              <a:defRPr/>
            </a:pPr>
            <a:r>
              <a:rPr lang="ja-JP" altLang="en-US" sz="2000" b="1" dirty="0">
                <a:latin typeface="+mn-ea"/>
                <a:ea typeface="+mn-ea"/>
              </a:rPr>
              <a:t>以下</a:t>
            </a:r>
            <a:r>
              <a:rPr lang="ja-JP" altLang="en-US" sz="2000" b="1" dirty="0" smtClean="0">
                <a:latin typeface="+mn-ea"/>
                <a:ea typeface="+mn-ea"/>
              </a:rPr>
              <a:t>のようにアプリケーションを</a:t>
            </a:r>
            <a:r>
              <a:rPr lang="ja-JP" altLang="en-US" sz="2000" b="1" dirty="0">
                <a:latin typeface="+mn-ea"/>
                <a:ea typeface="+mn-ea"/>
              </a:rPr>
              <a:t>修正</a:t>
            </a:r>
            <a:r>
              <a:rPr lang="ja-JP" altLang="en-US" sz="2000" b="1" dirty="0" smtClean="0">
                <a:latin typeface="+mn-ea"/>
                <a:ea typeface="+mn-ea"/>
              </a:rPr>
              <a:t>して欲しい。</a:t>
            </a:r>
            <a:endParaRPr lang="en-US" altLang="ja-JP" sz="2000" b="1" dirty="0" smtClean="0">
              <a:latin typeface="+mn-ea"/>
              <a:ea typeface="+mn-ea"/>
            </a:endParaRPr>
          </a:p>
          <a:p>
            <a:pPr>
              <a:defRPr/>
            </a:pPr>
            <a:r>
              <a:rPr lang="ja-JP" altLang="en-US" sz="2000" b="1" dirty="0">
                <a:latin typeface="+mn-ea"/>
                <a:ea typeface="+mn-ea"/>
              </a:rPr>
              <a:t>・プレーヤが「壊れる足場」でジャンプしない限り「壊れる足場」は表示されている。</a:t>
            </a:r>
          </a:p>
          <a:p>
            <a:pPr>
              <a:defRPr/>
            </a:pPr>
            <a:r>
              <a:rPr lang="ja-JP" altLang="en-US" sz="2000" b="1" dirty="0">
                <a:latin typeface="+mn-ea"/>
                <a:ea typeface="+mn-ea"/>
              </a:rPr>
              <a:t>・プレーヤが「壊れる足場」でジャンプする</a:t>
            </a:r>
            <a:r>
              <a:rPr lang="ja-JP" altLang="en-US" sz="2000" b="1" dirty="0" smtClean="0">
                <a:latin typeface="+mn-ea"/>
                <a:ea typeface="+mn-ea"/>
              </a:rPr>
              <a:t>と、</a:t>
            </a:r>
            <a:endParaRPr lang="en-US" altLang="ja-JP" sz="2000" b="1" dirty="0" smtClean="0">
              <a:latin typeface="+mn-ea"/>
              <a:ea typeface="+mn-ea"/>
            </a:endParaRPr>
          </a:p>
          <a:p>
            <a:pPr>
              <a:defRPr/>
            </a:pPr>
            <a:r>
              <a:rPr lang="ja-JP" altLang="en-US" sz="2000" b="1" dirty="0">
                <a:latin typeface="+mn-ea"/>
                <a:ea typeface="+mn-ea"/>
              </a:rPr>
              <a:t>　</a:t>
            </a:r>
            <a:r>
              <a:rPr lang="ja-JP" altLang="en-US" sz="2000" b="1" dirty="0" smtClean="0">
                <a:latin typeface="+mn-ea"/>
                <a:ea typeface="+mn-ea"/>
              </a:rPr>
              <a:t>「</a:t>
            </a:r>
            <a:r>
              <a:rPr lang="ja-JP" altLang="en-US" sz="2000" b="1" dirty="0">
                <a:latin typeface="+mn-ea"/>
                <a:ea typeface="+mn-ea"/>
              </a:rPr>
              <a:t>壊れる足場」が</a:t>
            </a:r>
            <a:r>
              <a:rPr lang="ja-JP" altLang="en-US" sz="2000" b="1" dirty="0" smtClean="0">
                <a:latin typeface="+mn-ea"/>
                <a:ea typeface="+mn-ea"/>
              </a:rPr>
              <a:t>壊れ始め１秒程度で消えてなくなる。</a:t>
            </a:r>
            <a:endParaRPr lang="ja-JP" altLang="en-US" sz="2000" b="1" dirty="0">
              <a:latin typeface="+mn-ea"/>
              <a:ea typeface="+mn-ea"/>
            </a:endParaRPr>
          </a:p>
          <a:p>
            <a:pPr>
              <a:defRPr/>
            </a:pPr>
            <a:r>
              <a:rPr lang="ja-JP" altLang="en-US" sz="2000" b="1" dirty="0">
                <a:latin typeface="+mn-ea"/>
                <a:ea typeface="+mn-ea"/>
              </a:rPr>
              <a:t>・「壊れる足場」が壊れてしまったら、</a:t>
            </a:r>
          </a:p>
          <a:p>
            <a:pPr>
              <a:defRPr/>
            </a:pPr>
            <a:r>
              <a:rPr lang="ja-JP" altLang="en-US" sz="2000" b="1" dirty="0">
                <a:latin typeface="+mn-ea"/>
                <a:ea typeface="+mn-ea"/>
              </a:rPr>
              <a:t>　「壊れる足場」があった場所にいってもジャンプすることはできない</a:t>
            </a:r>
            <a:r>
              <a:rPr lang="ja-JP" altLang="en-US" sz="2000" b="1" dirty="0" smtClean="0">
                <a:latin typeface="+mn-ea"/>
                <a:ea typeface="+mn-ea"/>
              </a:rPr>
              <a:t>。</a:t>
            </a:r>
            <a:endParaRPr lang="ja-JP" altLang="en-US" sz="2000" b="1" dirty="0">
              <a:latin typeface="+mn-ea"/>
              <a:ea typeface="+mn-ea"/>
            </a:endParaRPr>
          </a:p>
        </p:txBody>
      </p:sp>
      <p:grpSp>
        <p:nvGrpSpPr>
          <p:cNvPr id="19" name="グループ化 18"/>
          <p:cNvGrpSpPr/>
          <p:nvPr/>
        </p:nvGrpSpPr>
        <p:grpSpPr>
          <a:xfrm flipV="1">
            <a:off x="6876256" y="3374130"/>
            <a:ext cx="296372" cy="126878"/>
            <a:chOff x="4191278" y="3227959"/>
            <a:chExt cx="296372" cy="126878"/>
          </a:xfrm>
        </p:grpSpPr>
        <p:sp>
          <p:nvSpPr>
            <p:cNvPr id="20" name="Line 15"/>
            <p:cNvSpPr>
              <a:spLocks noChangeShapeType="1"/>
            </p:cNvSpPr>
            <p:nvPr/>
          </p:nvSpPr>
          <p:spPr bwMode="auto">
            <a:xfrm rot="-2580000">
              <a:off x="4191278" y="3227959"/>
              <a:ext cx="288925"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ja-JP" altLang="en-US"/>
            </a:p>
          </p:txBody>
        </p:sp>
        <p:sp>
          <p:nvSpPr>
            <p:cNvPr id="21" name="Line 16"/>
            <p:cNvSpPr>
              <a:spLocks noChangeShapeType="1"/>
            </p:cNvSpPr>
            <p:nvPr/>
          </p:nvSpPr>
          <p:spPr bwMode="auto">
            <a:xfrm rot="-2580000">
              <a:off x="4270163" y="3354837"/>
              <a:ext cx="217487"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ja-JP" altLang="en-US"/>
            </a:p>
          </p:txBody>
        </p:sp>
        <p:sp>
          <p:nvSpPr>
            <p:cNvPr id="22" name="Line 17"/>
            <p:cNvSpPr>
              <a:spLocks noChangeShapeType="1"/>
            </p:cNvSpPr>
            <p:nvPr/>
          </p:nvSpPr>
          <p:spPr bwMode="auto">
            <a:xfrm rot="-2700000">
              <a:off x="4302524" y="3273020"/>
              <a:ext cx="14446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ja-JP" altLang="en-US"/>
            </a:p>
          </p:txBody>
        </p:sp>
      </p:grpSp>
      <p:cxnSp>
        <p:nvCxnSpPr>
          <p:cNvPr id="23" name="直線矢印コネクタ 22"/>
          <p:cNvCxnSpPr/>
          <p:nvPr/>
        </p:nvCxnSpPr>
        <p:spPr>
          <a:xfrm flipV="1">
            <a:off x="1610880" y="3068960"/>
            <a:ext cx="0" cy="2664000"/>
          </a:xfrm>
          <a:prstGeom prst="straightConnector1">
            <a:avLst/>
          </a:prstGeom>
          <a:ln w="5715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28" name="テキスト ボックス 27"/>
          <p:cNvSpPr txBox="1"/>
          <p:nvPr/>
        </p:nvSpPr>
        <p:spPr>
          <a:xfrm>
            <a:off x="1003074" y="5702070"/>
            <a:ext cx="1515158" cy="923330"/>
          </a:xfrm>
          <a:prstGeom prst="rect">
            <a:avLst/>
          </a:prstGeom>
          <a:solidFill>
            <a:schemeClr val="bg1"/>
          </a:solidFill>
          <a:ln>
            <a:solidFill>
              <a:srgbClr val="0000FF"/>
            </a:solidFill>
          </a:ln>
        </p:spPr>
        <p:txBody>
          <a:bodyPr wrap="none" rtlCol="0">
            <a:spAutoFit/>
          </a:bodyPr>
          <a:lstStyle/>
          <a:p>
            <a:pPr algn="ctr"/>
            <a:r>
              <a:rPr lang="ja-JP" altLang="en-US" dirty="0" smtClean="0"/>
              <a:t>壊れる足場で</a:t>
            </a:r>
            <a:endParaRPr lang="en-US" altLang="ja-JP" dirty="0" smtClean="0"/>
          </a:p>
          <a:p>
            <a:pPr algn="ctr"/>
            <a:r>
              <a:rPr lang="ja-JP" altLang="en-US" dirty="0" smtClean="0"/>
              <a:t>ジャンプする</a:t>
            </a:r>
            <a:endParaRPr lang="en-US" altLang="ja-JP" dirty="0" smtClean="0"/>
          </a:p>
          <a:p>
            <a:pPr algn="ctr"/>
            <a:r>
              <a:rPr lang="ja-JP" altLang="en-US" dirty="0" smtClean="0"/>
              <a:t>勇者</a:t>
            </a:r>
            <a:r>
              <a:rPr lang="ja-JP" altLang="en-US" dirty="0"/>
              <a:t>吉田</a:t>
            </a:r>
            <a:endParaRPr kumimoji="1" lang="ja-JP" altLang="en-US" dirty="0"/>
          </a:p>
        </p:txBody>
      </p:sp>
      <p:cxnSp>
        <p:nvCxnSpPr>
          <p:cNvPr id="29" name="直線矢印コネクタ 28"/>
          <p:cNvCxnSpPr/>
          <p:nvPr/>
        </p:nvCxnSpPr>
        <p:spPr>
          <a:xfrm flipV="1">
            <a:off x="4427984" y="3645320"/>
            <a:ext cx="0" cy="2088000"/>
          </a:xfrm>
          <a:prstGeom prst="straightConnector1">
            <a:avLst/>
          </a:prstGeom>
          <a:ln w="5715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26" name="テキスト ボックス 25"/>
          <p:cNvSpPr txBox="1"/>
          <p:nvPr/>
        </p:nvSpPr>
        <p:spPr>
          <a:xfrm>
            <a:off x="3563385" y="5445224"/>
            <a:ext cx="2319866" cy="1200329"/>
          </a:xfrm>
          <a:prstGeom prst="rect">
            <a:avLst/>
          </a:prstGeom>
          <a:solidFill>
            <a:schemeClr val="bg1"/>
          </a:solidFill>
          <a:ln>
            <a:solidFill>
              <a:srgbClr val="0000FF"/>
            </a:solidFill>
          </a:ln>
        </p:spPr>
        <p:txBody>
          <a:bodyPr wrap="none" rtlCol="0">
            <a:spAutoFit/>
          </a:bodyPr>
          <a:lstStyle/>
          <a:p>
            <a:pPr algn="ctr"/>
            <a:r>
              <a:rPr lang="ja-JP" altLang="en-US" dirty="0" smtClean="0"/>
              <a:t>勇者吉田が</a:t>
            </a:r>
            <a:endParaRPr lang="en-US" altLang="ja-JP" dirty="0" smtClean="0"/>
          </a:p>
          <a:p>
            <a:pPr algn="ctr"/>
            <a:r>
              <a:rPr lang="ja-JP" altLang="en-US" dirty="0" smtClean="0"/>
              <a:t>ジャンプしたせいで</a:t>
            </a:r>
            <a:endParaRPr lang="en-US" altLang="ja-JP" dirty="0" smtClean="0"/>
          </a:p>
          <a:p>
            <a:pPr algn="ctr"/>
            <a:r>
              <a:rPr lang="ja-JP" altLang="en-US" dirty="0" smtClean="0"/>
              <a:t>壊れて約１秒で消える</a:t>
            </a:r>
            <a:endParaRPr lang="en-US" altLang="ja-JP" dirty="0" smtClean="0"/>
          </a:p>
          <a:p>
            <a:pPr algn="ctr"/>
            <a:r>
              <a:rPr lang="ja-JP" altLang="en-US" dirty="0" smtClean="0"/>
              <a:t>壊れる足場</a:t>
            </a:r>
            <a:endParaRPr kumimoji="1" lang="ja-JP" altLang="en-US" dirty="0"/>
          </a:p>
        </p:txBody>
      </p:sp>
      <p:cxnSp>
        <p:nvCxnSpPr>
          <p:cNvPr id="30" name="直線矢印コネクタ 29"/>
          <p:cNvCxnSpPr/>
          <p:nvPr/>
        </p:nvCxnSpPr>
        <p:spPr>
          <a:xfrm flipV="1">
            <a:off x="7452320" y="3717032"/>
            <a:ext cx="0" cy="2088000"/>
          </a:xfrm>
          <a:prstGeom prst="straightConnector1">
            <a:avLst/>
          </a:prstGeom>
          <a:ln w="5715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24" name="テキスト ボックス 23"/>
          <p:cNvSpPr txBox="1"/>
          <p:nvPr/>
        </p:nvSpPr>
        <p:spPr>
          <a:xfrm>
            <a:off x="6199767" y="5469031"/>
            <a:ext cx="2824812" cy="1200329"/>
          </a:xfrm>
          <a:prstGeom prst="rect">
            <a:avLst/>
          </a:prstGeom>
          <a:solidFill>
            <a:schemeClr val="bg1"/>
          </a:solidFill>
          <a:ln>
            <a:solidFill>
              <a:srgbClr val="0000FF"/>
            </a:solidFill>
          </a:ln>
        </p:spPr>
        <p:txBody>
          <a:bodyPr wrap="none" rtlCol="0">
            <a:spAutoFit/>
          </a:bodyPr>
          <a:lstStyle/>
          <a:p>
            <a:pPr algn="ctr"/>
            <a:r>
              <a:rPr kumimoji="1" lang="ja-JP" altLang="en-US" smtClean="0"/>
              <a:t>壊れる足場</a:t>
            </a:r>
            <a:r>
              <a:rPr lang="ja-JP" altLang="en-US" smtClean="0"/>
              <a:t>が</a:t>
            </a:r>
            <a:r>
              <a:rPr kumimoji="1" lang="ja-JP" altLang="en-US" smtClean="0"/>
              <a:t>あった</a:t>
            </a:r>
            <a:r>
              <a:rPr kumimoji="1" lang="ja-JP" altLang="en-US" dirty="0" smtClean="0"/>
              <a:t>場所で</a:t>
            </a:r>
            <a:endParaRPr kumimoji="1" lang="en-US" altLang="ja-JP" dirty="0" smtClean="0"/>
          </a:p>
          <a:p>
            <a:pPr algn="ctr"/>
            <a:r>
              <a:rPr kumimoji="1" lang="ja-JP" altLang="en-US" dirty="0" smtClean="0"/>
              <a:t>ジャンプできなくなり</a:t>
            </a:r>
            <a:endParaRPr kumimoji="1" lang="en-US" altLang="ja-JP" dirty="0" smtClean="0"/>
          </a:p>
          <a:p>
            <a:pPr algn="ctr"/>
            <a:r>
              <a:rPr lang="ja-JP" altLang="en-US" dirty="0"/>
              <a:t>落下</a:t>
            </a:r>
            <a:r>
              <a:rPr lang="ja-JP" altLang="en-US" dirty="0" smtClean="0"/>
              <a:t>する</a:t>
            </a:r>
            <a:endParaRPr kumimoji="1" lang="en-US" altLang="ja-JP" dirty="0" smtClean="0"/>
          </a:p>
          <a:p>
            <a:pPr algn="ctr"/>
            <a:r>
              <a:rPr kumimoji="1" lang="ja-JP" altLang="en-US" dirty="0" smtClean="0"/>
              <a:t>勇者吉田</a:t>
            </a:r>
            <a:endParaRPr kumimoji="1" lang="ja-JP" altLang="en-US" dirty="0"/>
          </a:p>
        </p:txBody>
      </p:sp>
      <p:cxnSp>
        <p:nvCxnSpPr>
          <p:cNvPr id="31" name="直線矢印コネクタ 30"/>
          <p:cNvCxnSpPr/>
          <p:nvPr/>
        </p:nvCxnSpPr>
        <p:spPr>
          <a:xfrm flipV="1">
            <a:off x="6804247" y="3693665"/>
            <a:ext cx="288032" cy="216024"/>
          </a:xfrm>
          <a:prstGeom prst="straightConnector1">
            <a:avLst/>
          </a:prstGeom>
          <a:ln w="5715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32" name="楕円 31"/>
          <p:cNvSpPr/>
          <p:nvPr/>
        </p:nvSpPr>
        <p:spPr>
          <a:xfrm>
            <a:off x="7020272" y="3432652"/>
            <a:ext cx="648072" cy="287389"/>
          </a:xfrm>
          <a:prstGeom prst="ellipse">
            <a:avLst/>
          </a:prstGeom>
          <a:noFill/>
          <a:ln w="38100" cmpd="sng">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4" name="グループ化 33"/>
          <p:cNvGrpSpPr/>
          <p:nvPr/>
        </p:nvGrpSpPr>
        <p:grpSpPr>
          <a:xfrm>
            <a:off x="1043608" y="3140968"/>
            <a:ext cx="296372" cy="126878"/>
            <a:chOff x="4191278" y="3227959"/>
            <a:chExt cx="296372" cy="126878"/>
          </a:xfrm>
        </p:grpSpPr>
        <p:sp>
          <p:nvSpPr>
            <p:cNvPr id="35" name="Line 15"/>
            <p:cNvSpPr>
              <a:spLocks noChangeShapeType="1"/>
            </p:cNvSpPr>
            <p:nvPr/>
          </p:nvSpPr>
          <p:spPr bwMode="auto">
            <a:xfrm rot="-2580000">
              <a:off x="4191278" y="3227959"/>
              <a:ext cx="288925"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ja-JP" altLang="en-US"/>
            </a:p>
          </p:txBody>
        </p:sp>
        <p:sp>
          <p:nvSpPr>
            <p:cNvPr id="36" name="Line 16"/>
            <p:cNvSpPr>
              <a:spLocks noChangeShapeType="1"/>
            </p:cNvSpPr>
            <p:nvPr/>
          </p:nvSpPr>
          <p:spPr bwMode="auto">
            <a:xfrm rot="-2580000">
              <a:off x="4270163" y="3354837"/>
              <a:ext cx="217487"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ja-JP" altLang="en-US"/>
            </a:p>
          </p:txBody>
        </p:sp>
        <p:sp>
          <p:nvSpPr>
            <p:cNvPr id="37" name="Line 17"/>
            <p:cNvSpPr>
              <a:spLocks noChangeShapeType="1"/>
            </p:cNvSpPr>
            <p:nvPr/>
          </p:nvSpPr>
          <p:spPr bwMode="auto">
            <a:xfrm rot="-2700000">
              <a:off x="4302524" y="3273020"/>
              <a:ext cx="14446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ja-JP" altLang="en-US"/>
            </a:p>
          </p:txBody>
        </p:sp>
      </p:grpSp>
    </p:spTree>
    <p:extLst>
      <p:ext uri="{BB962C8B-B14F-4D97-AF65-F5344CB8AC3E}">
        <p14:creationId xmlns:p14="http://schemas.microsoft.com/office/powerpoint/2010/main" val="33289823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p:cNvSpPr txBox="1"/>
          <p:nvPr/>
        </p:nvSpPr>
        <p:spPr>
          <a:xfrm>
            <a:off x="251520" y="260648"/>
            <a:ext cx="8646318" cy="4093428"/>
          </a:xfrm>
          <a:prstGeom prst="rect">
            <a:avLst/>
          </a:prstGeom>
          <a:solidFill>
            <a:srgbClr val="FFFF99"/>
          </a:solidFill>
          <a:ln>
            <a:solidFill>
              <a:srgbClr val="0000FF"/>
            </a:solidFill>
          </a:ln>
        </p:spPr>
        <p:txBody>
          <a:bodyPr wrap="square">
            <a:spAutoFit/>
          </a:bodyPr>
          <a:lstStyle/>
          <a:p>
            <a:pPr>
              <a:defRPr/>
            </a:pPr>
            <a:r>
              <a:rPr lang="en-US" altLang="ja-JP" sz="2000" b="1" dirty="0" smtClean="0">
                <a:latin typeface="+mn-ea"/>
                <a:ea typeface="+mn-ea"/>
              </a:rPr>
              <a:t>※</a:t>
            </a:r>
            <a:r>
              <a:rPr lang="en-US" altLang="ja-JP" sz="2000" b="1" smtClean="0">
                <a:latin typeface="+mn-ea"/>
                <a:ea typeface="+mn-ea"/>
              </a:rPr>
              <a:t>Mission</a:t>
            </a:r>
            <a:r>
              <a:rPr lang="ja-JP" altLang="en-US" sz="2000" b="1" smtClean="0">
                <a:latin typeface="+mn-ea"/>
                <a:ea typeface="+mn-ea"/>
              </a:rPr>
              <a:t> </a:t>
            </a:r>
            <a:r>
              <a:rPr lang="en-US" altLang="ja-JP" sz="2000" b="1" smtClean="0">
                <a:latin typeface="+mn-ea"/>
                <a:ea typeface="+mn-ea"/>
              </a:rPr>
              <a:t>SP</a:t>
            </a:r>
            <a:r>
              <a:rPr lang="ja-JP" altLang="en-US" sz="2000" b="1" smtClean="0">
                <a:latin typeface="+mn-ea"/>
                <a:ea typeface="+mn-ea"/>
              </a:rPr>
              <a:t>のヒント</a:t>
            </a:r>
            <a:endParaRPr lang="en-US" altLang="ja-JP" sz="2000" b="1" dirty="0" smtClean="0">
              <a:latin typeface="+mn-ea"/>
              <a:ea typeface="+mn-ea"/>
            </a:endParaRPr>
          </a:p>
          <a:p>
            <a:pPr>
              <a:defRPr/>
            </a:pPr>
            <a:endParaRPr lang="en-US" altLang="ja-JP" sz="2000" b="1" dirty="0" smtClean="0">
              <a:latin typeface="+mn-ea"/>
              <a:ea typeface="+mn-ea"/>
            </a:endParaRPr>
          </a:p>
          <a:p>
            <a:pPr>
              <a:defRPr/>
            </a:pPr>
            <a:r>
              <a:rPr lang="en-US" altLang="ja-JP" sz="2000" b="1" dirty="0">
                <a:latin typeface="+mn-ea"/>
                <a:ea typeface="+mn-ea"/>
              </a:rPr>
              <a:t>【</a:t>
            </a:r>
            <a:r>
              <a:rPr lang="ja-JP" altLang="en-US" sz="2000" b="1" dirty="0">
                <a:latin typeface="+mn-ea"/>
                <a:ea typeface="+mn-ea"/>
              </a:rPr>
              <a:t>モデル（</a:t>
            </a:r>
            <a:r>
              <a:rPr lang="en-US" altLang="ja-JP" sz="2000" b="1" dirty="0" err="1">
                <a:latin typeface="+mn-ea"/>
                <a:ea typeface="+mn-ea"/>
              </a:rPr>
              <a:t>BrokenPlatform</a:t>
            </a:r>
            <a:r>
              <a:rPr lang="ja-JP" altLang="en-US" sz="2000" b="1" dirty="0">
                <a:latin typeface="+mn-ea"/>
                <a:ea typeface="+mn-ea"/>
              </a:rPr>
              <a:t>）</a:t>
            </a:r>
            <a:r>
              <a:rPr lang="en-US" altLang="ja-JP" sz="2000" b="1" dirty="0">
                <a:latin typeface="+mn-ea"/>
                <a:ea typeface="+mn-ea"/>
              </a:rPr>
              <a:t>】</a:t>
            </a:r>
          </a:p>
          <a:p>
            <a:pPr>
              <a:defRPr/>
            </a:pPr>
            <a:r>
              <a:rPr lang="ja-JP" altLang="en-US" sz="2000" b="1" dirty="0" smtClean="0">
                <a:latin typeface="+mn-ea"/>
                <a:ea typeface="+mn-ea"/>
              </a:rPr>
              <a:t>「</a:t>
            </a:r>
            <a:r>
              <a:rPr lang="en-US" altLang="ja-JP" sz="2000" b="1" dirty="0">
                <a:latin typeface="+mn-ea"/>
                <a:ea typeface="+mn-ea"/>
              </a:rPr>
              <a:t>move(</a:t>
            </a:r>
            <a:r>
              <a:rPr lang="ja-JP" altLang="en-US" sz="2000" b="1">
                <a:latin typeface="+mn-ea"/>
                <a:ea typeface="+mn-ea"/>
              </a:rPr>
              <a:t>）</a:t>
            </a:r>
            <a:r>
              <a:rPr lang="ja-JP" altLang="en-US" sz="2000" b="1" smtClean="0">
                <a:latin typeface="+mn-ea"/>
                <a:ea typeface="+mn-ea"/>
              </a:rPr>
              <a:t>」</a:t>
            </a:r>
            <a:r>
              <a:rPr lang="ja-JP" altLang="en-US" sz="2000" b="1" smtClean="0">
                <a:latin typeface="+mn-ea"/>
                <a:ea typeface="+mn-ea"/>
              </a:rPr>
              <a:t>を修正しよう。</a:t>
            </a:r>
            <a:endParaRPr lang="en-US" altLang="ja-JP" sz="2000" b="1" dirty="0" smtClean="0">
              <a:latin typeface="+mn-ea"/>
              <a:ea typeface="+mn-ea"/>
            </a:endParaRPr>
          </a:p>
          <a:p>
            <a:pPr>
              <a:defRPr/>
            </a:pPr>
            <a:endParaRPr lang="en-US" altLang="ja-JP" sz="2000" b="1" smtClean="0">
              <a:latin typeface="+mn-ea"/>
              <a:ea typeface="+mn-ea"/>
            </a:endParaRPr>
          </a:p>
          <a:p>
            <a:pPr>
              <a:defRPr/>
            </a:pPr>
            <a:r>
              <a:rPr lang="en-US" altLang="ja-JP" sz="2000" b="1" smtClean="0">
                <a:latin typeface="+mn-ea"/>
                <a:ea typeface="+mn-ea"/>
              </a:rPr>
              <a:t>brokenFlag</a:t>
            </a:r>
            <a:r>
              <a:rPr lang="ja-JP" altLang="en-US" sz="2000" b="1" dirty="0">
                <a:latin typeface="+mn-ea"/>
                <a:ea typeface="+mn-ea"/>
              </a:rPr>
              <a:t>が</a:t>
            </a:r>
            <a:r>
              <a:rPr lang="en-US" altLang="ja-JP" sz="2000" b="1" dirty="0" smtClean="0">
                <a:latin typeface="+mn-ea"/>
                <a:ea typeface="+mn-ea"/>
              </a:rPr>
              <a:t>false</a:t>
            </a:r>
            <a:r>
              <a:rPr lang="ja-JP" altLang="en-US" sz="2000" b="1" dirty="0" smtClean="0">
                <a:latin typeface="+mn-ea"/>
                <a:ea typeface="+mn-ea"/>
              </a:rPr>
              <a:t>だったら以下を行おう。</a:t>
            </a:r>
            <a:endParaRPr lang="ja-JP" altLang="en-US" sz="2000" b="1" dirty="0">
              <a:latin typeface="+mn-ea"/>
              <a:ea typeface="+mn-ea"/>
            </a:endParaRPr>
          </a:p>
          <a:p>
            <a:pPr>
              <a:defRPr/>
            </a:pPr>
            <a:r>
              <a:rPr lang="ja-JP" altLang="en-US" sz="2000" b="1" dirty="0" smtClean="0">
                <a:latin typeface="+mn-ea"/>
                <a:ea typeface="+mn-ea"/>
              </a:rPr>
              <a:t>・衝突していたら、</a:t>
            </a:r>
            <a:r>
              <a:rPr lang="en-US" altLang="ja-JP" sz="2000" b="1" dirty="0" err="1" smtClean="0">
                <a:latin typeface="+mn-ea"/>
                <a:ea typeface="+mn-ea"/>
              </a:rPr>
              <a:t>brokenFlag</a:t>
            </a:r>
            <a:r>
              <a:rPr lang="ja-JP" altLang="en-US" sz="2000" b="1" dirty="0">
                <a:latin typeface="+mn-ea"/>
                <a:ea typeface="+mn-ea"/>
              </a:rPr>
              <a:t>を</a:t>
            </a:r>
            <a:r>
              <a:rPr lang="en-US" altLang="ja-JP" sz="2000" b="1" dirty="0">
                <a:latin typeface="+mn-ea"/>
                <a:ea typeface="+mn-ea"/>
              </a:rPr>
              <a:t>true</a:t>
            </a:r>
            <a:r>
              <a:rPr lang="ja-JP" altLang="en-US" sz="2000" b="1" dirty="0" smtClean="0">
                <a:latin typeface="+mn-ea"/>
                <a:ea typeface="+mn-ea"/>
              </a:rPr>
              <a:t>にして、プレーヤをジャンプさせる。</a:t>
            </a:r>
            <a:endParaRPr lang="en-US" altLang="ja-JP" sz="2000" b="1" dirty="0" smtClean="0">
              <a:latin typeface="+mn-ea"/>
              <a:ea typeface="+mn-ea"/>
            </a:endParaRPr>
          </a:p>
          <a:p>
            <a:pPr>
              <a:defRPr/>
            </a:pPr>
            <a:r>
              <a:rPr lang="en-US" altLang="ja-JP" sz="2000" b="1">
                <a:latin typeface="+mn-ea"/>
                <a:ea typeface="+mn-ea"/>
              </a:rPr>
              <a:t>brokenFlag</a:t>
            </a:r>
            <a:r>
              <a:rPr lang="ja-JP" altLang="en-US" sz="2000" b="1">
                <a:latin typeface="+mn-ea"/>
                <a:ea typeface="+mn-ea"/>
              </a:rPr>
              <a:t>が</a:t>
            </a:r>
            <a:r>
              <a:rPr lang="en-US" altLang="ja-JP" sz="2000" b="1">
                <a:latin typeface="+mn-ea"/>
                <a:ea typeface="+mn-ea"/>
              </a:rPr>
              <a:t>true</a:t>
            </a:r>
            <a:r>
              <a:rPr lang="ja-JP" altLang="en-US" sz="2000" b="1" smtClean="0">
                <a:latin typeface="+mn-ea"/>
                <a:ea typeface="+mn-ea"/>
              </a:rPr>
              <a:t>だったら以下を行う。</a:t>
            </a:r>
            <a:endParaRPr lang="en-US" altLang="ja-JP" sz="2000" b="1" smtClean="0">
              <a:latin typeface="+mn-ea"/>
              <a:ea typeface="+mn-ea"/>
            </a:endParaRPr>
          </a:p>
          <a:p>
            <a:pPr>
              <a:defRPr/>
            </a:pPr>
            <a:r>
              <a:rPr lang="ja-JP" altLang="en-US" sz="2000" b="1" smtClean="0">
                <a:latin typeface="+mn-ea"/>
                <a:ea typeface="+mn-ea"/>
              </a:rPr>
              <a:t>・（最初に作成した）足場が壊れてゆく処理。</a:t>
            </a:r>
            <a:endParaRPr lang="ja-JP" altLang="en-US" sz="2000" b="1">
              <a:latin typeface="+mn-ea"/>
              <a:ea typeface="+mn-ea"/>
            </a:endParaRPr>
          </a:p>
          <a:p>
            <a:pPr>
              <a:defRPr/>
            </a:pPr>
            <a:r>
              <a:rPr lang="ja-JP" altLang="en-US" sz="2000" b="1" smtClean="0">
                <a:latin typeface="+mn-ea"/>
                <a:ea typeface="+mn-ea"/>
              </a:rPr>
              <a:t>　この時、</a:t>
            </a:r>
            <a:endParaRPr lang="en-US" altLang="ja-JP" sz="2000" b="1" smtClean="0">
              <a:latin typeface="+mn-ea"/>
              <a:ea typeface="+mn-ea"/>
            </a:endParaRPr>
          </a:p>
          <a:p>
            <a:pPr>
              <a:defRPr/>
            </a:pPr>
            <a:r>
              <a:rPr lang="ja-JP" altLang="en-US" sz="2000" b="1">
                <a:latin typeface="+mn-ea"/>
                <a:ea typeface="+mn-ea"/>
              </a:rPr>
              <a:t>　</a:t>
            </a:r>
            <a:r>
              <a:rPr lang="ja-JP" altLang="en-US" sz="2000" b="1" smtClean="0">
                <a:latin typeface="+mn-ea"/>
                <a:ea typeface="+mn-ea"/>
              </a:rPr>
              <a:t>カウンターを１ずつではなく</a:t>
            </a:r>
            <a:r>
              <a:rPr lang="ja-JP" altLang="en-US" sz="2000" b="1" smtClean="0">
                <a:latin typeface="+mn-ea"/>
                <a:ea typeface="+mn-ea"/>
              </a:rPr>
              <a:t>１０ずつ増やそう。</a:t>
            </a:r>
            <a:endParaRPr lang="en-US" altLang="ja-JP" sz="2000" b="1" smtClean="0">
              <a:latin typeface="+mn-ea"/>
              <a:ea typeface="+mn-ea"/>
            </a:endParaRPr>
          </a:p>
          <a:p>
            <a:pPr>
              <a:defRPr/>
            </a:pPr>
            <a:r>
              <a:rPr lang="ja-JP" altLang="en-US" sz="2000" b="1" smtClean="0">
                <a:latin typeface="+mn-ea"/>
                <a:ea typeface="+mn-ea"/>
              </a:rPr>
              <a:t>　そうすれば足場が</a:t>
            </a:r>
            <a:r>
              <a:rPr lang="en-US" altLang="ja-JP" sz="2000" b="1" smtClean="0">
                <a:latin typeface="+mn-ea"/>
                <a:ea typeface="+mn-ea"/>
              </a:rPr>
              <a:t>10</a:t>
            </a:r>
            <a:r>
              <a:rPr lang="ja-JP" altLang="en-US" sz="2000" b="1" smtClean="0">
                <a:latin typeface="+mn-ea"/>
                <a:ea typeface="+mn-ea"/>
              </a:rPr>
              <a:t>倍</a:t>
            </a:r>
            <a:r>
              <a:rPr lang="ja-JP" altLang="en-US" sz="2000" b="1" smtClean="0">
                <a:latin typeface="+mn-ea"/>
                <a:ea typeface="+mn-ea"/>
              </a:rPr>
              <a:t>早く消えるはずだ。</a:t>
            </a:r>
            <a:endParaRPr lang="ja-JP" altLang="en-US" sz="2000" b="1" dirty="0">
              <a:latin typeface="+mn-ea"/>
              <a:ea typeface="+mn-ea"/>
            </a:endParaRPr>
          </a:p>
          <a:p>
            <a:pPr>
              <a:defRPr/>
            </a:pPr>
            <a:endParaRPr lang="ja-JP" altLang="en-US" sz="2000" b="1" dirty="0">
              <a:latin typeface="+mn-ea"/>
              <a:ea typeface="+mn-ea"/>
            </a:endParaRPr>
          </a:p>
        </p:txBody>
      </p:sp>
      <p:pic>
        <p:nvPicPr>
          <p:cNvPr id="5" name="図 4"/>
          <p:cNvPicPr>
            <a:picLocks noChangeAspect="1"/>
          </p:cNvPicPr>
          <p:nvPr/>
        </p:nvPicPr>
        <p:blipFill>
          <a:blip r:embed="rId2"/>
          <a:stretch>
            <a:fillRect/>
          </a:stretch>
        </p:blipFill>
        <p:spPr>
          <a:xfrm>
            <a:off x="5441477" y="2708920"/>
            <a:ext cx="3476625" cy="3838575"/>
          </a:xfrm>
          <a:prstGeom prst="rect">
            <a:avLst/>
          </a:prstGeom>
        </p:spPr>
      </p:pic>
    </p:spTree>
    <p:extLst>
      <p:ext uri="{BB962C8B-B14F-4D97-AF65-F5344CB8AC3E}">
        <p14:creationId xmlns:p14="http://schemas.microsoft.com/office/powerpoint/2010/main" val="124554565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クール">
  <a:themeElements>
    <a:clrScheme name="リゾート">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クール">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ビジネス">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Civic</Template>
  <TotalTime>4555</TotalTime>
  <Words>442</Words>
  <Application>Microsoft Office PowerPoint</Application>
  <PresentationFormat>画面に合わせる (4:3)</PresentationFormat>
  <Paragraphs>79</Paragraphs>
  <Slides>8</Slides>
  <Notes>0</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8</vt:i4>
      </vt:variant>
    </vt:vector>
  </HeadingPairs>
  <TitlesOfParts>
    <vt:vector size="16" baseType="lpstr">
      <vt:lpstr>ＭＳ Ｐゴシック</vt:lpstr>
      <vt:lpstr>ＭＳ Ｐ明朝</vt:lpstr>
      <vt:lpstr>游ゴシック</vt:lpstr>
      <vt:lpstr>Garamond</vt:lpstr>
      <vt:lpstr>Georgia</vt:lpstr>
      <vt:lpstr>Wingdings</vt:lpstr>
      <vt:lpstr>Wingdings 2</vt:lpstr>
      <vt:lpstr>クール</vt:lpstr>
      <vt:lpstr>Ｊａｖａ練習問題  （Game _オブジェクトの連携）</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長岡技術科学大学</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Ｊａｖａ練習問題 （第２章、第３章）</dc:title>
  <dc:creator>吉田富美男</dc:creator>
  <cp:lastModifiedBy>administrator</cp:lastModifiedBy>
  <cp:revision>300</cp:revision>
  <dcterms:created xsi:type="dcterms:W3CDTF">2005-04-17T07:16:32Z</dcterms:created>
  <dcterms:modified xsi:type="dcterms:W3CDTF">2019-06-01T09:23:37Z</dcterms:modified>
</cp:coreProperties>
</file>