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80" r:id="rId3"/>
    <p:sldId id="382" r:id="rId4"/>
    <p:sldId id="383" r:id="rId5"/>
    <p:sldId id="385" r:id="rId6"/>
    <p:sldId id="394" r:id="rId7"/>
    <p:sldId id="388" r:id="rId8"/>
    <p:sldId id="389" r:id="rId9"/>
    <p:sldId id="391" r:id="rId10"/>
    <p:sldId id="390" r:id="rId11"/>
    <p:sldId id="393" r:id="rId12"/>
    <p:sldId id="392" r:id="rId1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99FF"/>
    <a:srgbClr val="000000"/>
    <a:srgbClr val="31B6FD"/>
    <a:srgbClr val="009900"/>
    <a:srgbClr val="66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15" autoAdjust="0"/>
  </p:normalViewPr>
  <p:slideViewPr>
    <p:cSldViewPr>
      <p:cViewPr varScale="1">
        <p:scale>
          <a:sx n="111" d="100"/>
          <a:sy n="111" d="100"/>
        </p:scale>
        <p:origin x="16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05025-E116-4034-BB42-97874CAE299F}" type="datetimeFigureOut">
              <a:rPr lang="ja-JP" altLang="en-US"/>
              <a:pPr>
                <a:defRPr/>
              </a:pPr>
              <a:t>2019/4/12</a:t>
            </a:fld>
            <a:endParaRPr lang="ja-JP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92AC-A5F6-4D50-A102-AE0C2B17EC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BC5B8-3779-4BA9-BF09-A37432118F4F}" type="datetimeFigureOut">
              <a:rPr lang="ja-JP" altLang="en-US"/>
              <a:pPr>
                <a:defRPr/>
              </a:pPr>
              <a:t>2019/4/12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F7E03-C33D-41E6-BEF0-A509001BC67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D930B-8A93-4458-8564-95C72DDFEC38}" type="datetimeFigureOut">
              <a:rPr lang="ja-JP" altLang="en-US"/>
              <a:pPr>
                <a:defRPr/>
              </a:pPr>
              <a:t>2019/4/12</a:t>
            </a:fld>
            <a:endParaRPr lang="ja-JP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B8E4E-AE18-4281-8DE4-BF2684E4D44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CA40D-615E-4AA4-9FE7-B2577281CA12}" type="datetimeFigureOut">
              <a:rPr lang="ja-JP" altLang="en-US"/>
              <a:pPr>
                <a:defRPr/>
              </a:pPr>
              <a:t>2019/4/12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B69EB-3C36-4811-8E25-142D6B7BABF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700 w 2706"/>
              <a:gd name="T1" fmla="*/ 0 h 640"/>
              <a:gd name="T2" fmla="*/ 2700 w 2706"/>
              <a:gd name="T3" fmla="*/ 0 h 640"/>
              <a:gd name="T4" fmla="*/ 2586 w 2706"/>
              <a:gd name="T5" fmla="*/ 18 h 640"/>
              <a:gd name="T6" fmla="*/ 2470 w 2706"/>
              <a:gd name="T7" fmla="*/ 38 h 640"/>
              <a:gd name="T8" fmla="*/ 2352 w 2706"/>
              <a:gd name="T9" fmla="*/ 60 h 640"/>
              <a:gd name="T10" fmla="*/ 2230 w 2706"/>
              <a:gd name="T11" fmla="*/ 82 h 640"/>
              <a:gd name="T12" fmla="*/ 2106 w 2706"/>
              <a:gd name="T13" fmla="*/ 108 h 640"/>
              <a:gd name="T14" fmla="*/ 1978 w 2706"/>
              <a:gd name="T15" fmla="*/ 134 h 640"/>
              <a:gd name="T16" fmla="*/ 1848 w 2706"/>
              <a:gd name="T17" fmla="*/ 164 h 640"/>
              <a:gd name="T18" fmla="*/ 1714 w 2706"/>
              <a:gd name="T19" fmla="*/ 194 h 640"/>
              <a:gd name="T20" fmla="*/ 1714 w 2706"/>
              <a:gd name="T21" fmla="*/ 194 h 640"/>
              <a:gd name="T22" fmla="*/ 1472 w 2706"/>
              <a:gd name="T23" fmla="*/ 252 h 640"/>
              <a:gd name="T24" fmla="*/ 1236 w 2706"/>
              <a:gd name="T25" fmla="*/ 304 h 640"/>
              <a:gd name="T26" fmla="*/ 1010 w 2706"/>
              <a:gd name="T27" fmla="*/ 352 h 640"/>
              <a:gd name="T28" fmla="*/ 792 w 2706"/>
              <a:gd name="T29" fmla="*/ 398 h 640"/>
              <a:gd name="T30" fmla="*/ 584 w 2706"/>
              <a:gd name="T31" fmla="*/ 438 h 640"/>
              <a:gd name="T32" fmla="*/ 382 w 2706"/>
              <a:gd name="T33" fmla="*/ 474 h 640"/>
              <a:gd name="T34" fmla="*/ 188 w 2706"/>
              <a:gd name="T35" fmla="*/ 508 h 640"/>
              <a:gd name="T36" fmla="*/ 0 w 2706"/>
              <a:gd name="T37" fmla="*/ 538 h 640"/>
              <a:gd name="T38" fmla="*/ 0 w 2706"/>
              <a:gd name="T39" fmla="*/ 538 h 640"/>
              <a:gd name="T40" fmla="*/ 130 w 2706"/>
              <a:gd name="T41" fmla="*/ 556 h 640"/>
              <a:gd name="T42" fmla="*/ 254 w 2706"/>
              <a:gd name="T43" fmla="*/ 572 h 640"/>
              <a:gd name="T44" fmla="*/ 374 w 2706"/>
              <a:gd name="T45" fmla="*/ 586 h 640"/>
              <a:gd name="T46" fmla="*/ 492 w 2706"/>
              <a:gd name="T47" fmla="*/ 598 h 640"/>
              <a:gd name="T48" fmla="*/ 606 w 2706"/>
              <a:gd name="T49" fmla="*/ 610 h 640"/>
              <a:gd name="T50" fmla="*/ 716 w 2706"/>
              <a:gd name="T51" fmla="*/ 618 h 640"/>
              <a:gd name="T52" fmla="*/ 822 w 2706"/>
              <a:gd name="T53" fmla="*/ 626 h 640"/>
              <a:gd name="T54" fmla="*/ 926 w 2706"/>
              <a:gd name="T55" fmla="*/ 632 h 640"/>
              <a:gd name="T56" fmla="*/ 1028 w 2706"/>
              <a:gd name="T57" fmla="*/ 636 h 640"/>
              <a:gd name="T58" fmla="*/ 1126 w 2706"/>
              <a:gd name="T59" fmla="*/ 638 h 640"/>
              <a:gd name="T60" fmla="*/ 1220 w 2706"/>
              <a:gd name="T61" fmla="*/ 640 h 640"/>
              <a:gd name="T62" fmla="*/ 1312 w 2706"/>
              <a:gd name="T63" fmla="*/ 640 h 640"/>
              <a:gd name="T64" fmla="*/ 1402 w 2706"/>
              <a:gd name="T65" fmla="*/ 638 h 640"/>
              <a:gd name="T66" fmla="*/ 1490 w 2706"/>
              <a:gd name="T67" fmla="*/ 636 h 640"/>
              <a:gd name="T68" fmla="*/ 1574 w 2706"/>
              <a:gd name="T69" fmla="*/ 632 h 640"/>
              <a:gd name="T70" fmla="*/ 1656 w 2706"/>
              <a:gd name="T71" fmla="*/ 626 h 640"/>
              <a:gd name="T72" fmla="*/ 1734 w 2706"/>
              <a:gd name="T73" fmla="*/ 620 h 640"/>
              <a:gd name="T74" fmla="*/ 1812 w 2706"/>
              <a:gd name="T75" fmla="*/ 612 h 640"/>
              <a:gd name="T76" fmla="*/ 1886 w 2706"/>
              <a:gd name="T77" fmla="*/ 602 h 640"/>
              <a:gd name="T78" fmla="*/ 1960 w 2706"/>
              <a:gd name="T79" fmla="*/ 592 h 640"/>
              <a:gd name="T80" fmla="*/ 2030 w 2706"/>
              <a:gd name="T81" fmla="*/ 580 h 640"/>
              <a:gd name="T82" fmla="*/ 2100 w 2706"/>
              <a:gd name="T83" fmla="*/ 568 h 640"/>
              <a:gd name="T84" fmla="*/ 2166 w 2706"/>
              <a:gd name="T85" fmla="*/ 554 h 640"/>
              <a:gd name="T86" fmla="*/ 2232 w 2706"/>
              <a:gd name="T87" fmla="*/ 540 h 640"/>
              <a:gd name="T88" fmla="*/ 2296 w 2706"/>
              <a:gd name="T89" fmla="*/ 524 h 640"/>
              <a:gd name="T90" fmla="*/ 2358 w 2706"/>
              <a:gd name="T91" fmla="*/ 508 h 640"/>
              <a:gd name="T92" fmla="*/ 2418 w 2706"/>
              <a:gd name="T93" fmla="*/ 490 h 640"/>
              <a:gd name="T94" fmla="*/ 2478 w 2706"/>
              <a:gd name="T95" fmla="*/ 472 h 640"/>
              <a:gd name="T96" fmla="*/ 2592 w 2706"/>
              <a:gd name="T97" fmla="*/ 432 h 640"/>
              <a:gd name="T98" fmla="*/ 2702 w 2706"/>
              <a:gd name="T99" fmla="*/ 390 h 640"/>
              <a:gd name="T100" fmla="*/ 2702 w 2706"/>
              <a:gd name="T101" fmla="*/ 390 h 640"/>
              <a:gd name="T102" fmla="*/ 2706 w 2706"/>
              <a:gd name="T103" fmla="*/ 388 h 640"/>
              <a:gd name="T104" fmla="*/ 2706 w 2706"/>
              <a:gd name="T105" fmla="*/ 388 h 640"/>
              <a:gd name="T106" fmla="*/ 2706 w 2706"/>
              <a:gd name="T107" fmla="*/ 0 h 640"/>
              <a:gd name="T108" fmla="*/ 2706 w 2706"/>
              <a:gd name="T109" fmla="*/ 0 h 640"/>
              <a:gd name="T110" fmla="*/ 2700 w 2706"/>
              <a:gd name="T111" fmla="*/ 0 h 640"/>
              <a:gd name="T112" fmla="*/ 2700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216 w 5216"/>
              <a:gd name="T1" fmla="*/ 714 h 762"/>
              <a:gd name="T2" fmla="*/ 4984 w 5216"/>
              <a:gd name="T3" fmla="*/ 686 h 762"/>
              <a:gd name="T4" fmla="*/ 4478 w 5216"/>
              <a:gd name="T5" fmla="*/ 610 h 762"/>
              <a:gd name="T6" fmla="*/ 3914 w 5216"/>
              <a:gd name="T7" fmla="*/ 508 h 762"/>
              <a:gd name="T8" fmla="*/ 3286 w 5216"/>
              <a:gd name="T9" fmla="*/ 374 h 762"/>
              <a:gd name="T10" fmla="*/ 2946 w 5216"/>
              <a:gd name="T11" fmla="*/ 296 h 762"/>
              <a:gd name="T12" fmla="*/ 2682 w 5216"/>
              <a:gd name="T13" fmla="*/ 236 h 762"/>
              <a:gd name="T14" fmla="*/ 2430 w 5216"/>
              <a:gd name="T15" fmla="*/ 184 h 762"/>
              <a:gd name="T16" fmla="*/ 2190 w 5216"/>
              <a:gd name="T17" fmla="*/ 140 h 762"/>
              <a:gd name="T18" fmla="*/ 1960 w 5216"/>
              <a:gd name="T19" fmla="*/ 102 h 762"/>
              <a:gd name="T20" fmla="*/ 1740 w 5216"/>
              <a:gd name="T21" fmla="*/ 72 h 762"/>
              <a:gd name="T22" fmla="*/ 1334 w 5216"/>
              <a:gd name="T23" fmla="*/ 28 h 762"/>
              <a:gd name="T24" fmla="*/ 970 w 5216"/>
              <a:gd name="T25" fmla="*/ 4 h 762"/>
              <a:gd name="T26" fmla="*/ 644 w 5216"/>
              <a:gd name="T27" fmla="*/ 0 h 762"/>
              <a:gd name="T28" fmla="*/ 358 w 5216"/>
              <a:gd name="T29" fmla="*/ 10 h 762"/>
              <a:gd name="T30" fmla="*/ 110 w 5216"/>
              <a:gd name="T31" fmla="*/ 32 h 762"/>
              <a:gd name="T32" fmla="*/ 0 w 5216"/>
              <a:gd name="T33" fmla="*/ 48 h 762"/>
              <a:gd name="T34" fmla="*/ 314 w 5216"/>
              <a:gd name="T35" fmla="*/ 86 h 762"/>
              <a:gd name="T36" fmla="*/ 652 w 5216"/>
              <a:gd name="T37" fmla="*/ 140 h 762"/>
              <a:gd name="T38" fmla="*/ 1014 w 5216"/>
              <a:gd name="T39" fmla="*/ 210 h 762"/>
              <a:gd name="T40" fmla="*/ 1402 w 5216"/>
              <a:gd name="T41" fmla="*/ 296 h 762"/>
              <a:gd name="T42" fmla="*/ 1756 w 5216"/>
              <a:gd name="T43" fmla="*/ 378 h 762"/>
              <a:gd name="T44" fmla="*/ 2408 w 5216"/>
              <a:gd name="T45" fmla="*/ 516 h 762"/>
              <a:gd name="T46" fmla="*/ 2708 w 5216"/>
              <a:gd name="T47" fmla="*/ 572 h 762"/>
              <a:gd name="T48" fmla="*/ 2992 w 5216"/>
              <a:gd name="T49" fmla="*/ 620 h 762"/>
              <a:gd name="T50" fmla="*/ 3260 w 5216"/>
              <a:gd name="T51" fmla="*/ 662 h 762"/>
              <a:gd name="T52" fmla="*/ 3512 w 5216"/>
              <a:gd name="T53" fmla="*/ 694 h 762"/>
              <a:gd name="T54" fmla="*/ 3750 w 5216"/>
              <a:gd name="T55" fmla="*/ 722 h 762"/>
              <a:gd name="T56" fmla="*/ 3974 w 5216"/>
              <a:gd name="T57" fmla="*/ 740 h 762"/>
              <a:gd name="T58" fmla="*/ 4184 w 5216"/>
              <a:gd name="T59" fmla="*/ 754 h 762"/>
              <a:gd name="T60" fmla="*/ 4384 w 5216"/>
              <a:gd name="T61" fmla="*/ 762 h 762"/>
              <a:gd name="T62" fmla="*/ 4570 w 5216"/>
              <a:gd name="T63" fmla="*/ 762 h 762"/>
              <a:gd name="T64" fmla="*/ 4746 w 5216"/>
              <a:gd name="T65" fmla="*/ 758 h 762"/>
              <a:gd name="T66" fmla="*/ 4912 w 5216"/>
              <a:gd name="T67" fmla="*/ 748 h 762"/>
              <a:gd name="T68" fmla="*/ 5068 w 5216"/>
              <a:gd name="T69" fmla="*/ 732 h 762"/>
              <a:gd name="T70" fmla="*/ 5216 w 5216"/>
              <a:gd name="T71" fmla="*/ 714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192 w 8196"/>
              <a:gd name="T1" fmla="*/ 512 h 1192"/>
              <a:gd name="T2" fmla="*/ 8040 w 8196"/>
              <a:gd name="T3" fmla="*/ 570 h 1192"/>
              <a:gd name="T4" fmla="*/ 7878 w 8196"/>
              <a:gd name="T5" fmla="*/ 620 h 1192"/>
              <a:gd name="T6" fmla="*/ 7706 w 8196"/>
              <a:gd name="T7" fmla="*/ 666 h 1192"/>
              <a:gd name="T8" fmla="*/ 7522 w 8196"/>
              <a:gd name="T9" fmla="*/ 702 h 1192"/>
              <a:gd name="T10" fmla="*/ 7322 w 8196"/>
              <a:gd name="T11" fmla="*/ 730 h 1192"/>
              <a:gd name="T12" fmla="*/ 7106 w 8196"/>
              <a:gd name="T13" fmla="*/ 750 h 1192"/>
              <a:gd name="T14" fmla="*/ 6872 w 8196"/>
              <a:gd name="T15" fmla="*/ 762 h 1192"/>
              <a:gd name="T16" fmla="*/ 6618 w 8196"/>
              <a:gd name="T17" fmla="*/ 760 h 1192"/>
              <a:gd name="T18" fmla="*/ 6342 w 8196"/>
              <a:gd name="T19" fmla="*/ 750 h 1192"/>
              <a:gd name="T20" fmla="*/ 6042 w 8196"/>
              <a:gd name="T21" fmla="*/ 726 h 1192"/>
              <a:gd name="T22" fmla="*/ 5716 w 8196"/>
              <a:gd name="T23" fmla="*/ 690 h 1192"/>
              <a:gd name="T24" fmla="*/ 5364 w 8196"/>
              <a:gd name="T25" fmla="*/ 642 h 1192"/>
              <a:gd name="T26" fmla="*/ 4982 w 8196"/>
              <a:gd name="T27" fmla="*/ 578 h 1192"/>
              <a:gd name="T28" fmla="*/ 4568 w 8196"/>
              <a:gd name="T29" fmla="*/ 500 h 1192"/>
              <a:gd name="T30" fmla="*/ 4122 w 8196"/>
              <a:gd name="T31" fmla="*/ 406 h 1192"/>
              <a:gd name="T32" fmla="*/ 3640 w 8196"/>
              <a:gd name="T33" fmla="*/ 296 h 1192"/>
              <a:gd name="T34" fmla="*/ 3396 w 8196"/>
              <a:gd name="T35" fmla="*/ 240 h 1192"/>
              <a:gd name="T36" fmla="*/ 2934 w 8196"/>
              <a:gd name="T37" fmla="*/ 148 h 1192"/>
              <a:gd name="T38" fmla="*/ 2512 w 8196"/>
              <a:gd name="T39" fmla="*/ 82 h 1192"/>
              <a:gd name="T40" fmla="*/ 2126 w 8196"/>
              <a:gd name="T41" fmla="*/ 36 h 1192"/>
              <a:gd name="T42" fmla="*/ 1776 w 8196"/>
              <a:gd name="T43" fmla="*/ 10 h 1192"/>
              <a:gd name="T44" fmla="*/ 1462 w 8196"/>
              <a:gd name="T45" fmla="*/ 0 h 1192"/>
              <a:gd name="T46" fmla="*/ 1182 w 8196"/>
              <a:gd name="T47" fmla="*/ 4 h 1192"/>
              <a:gd name="T48" fmla="*/ 934 w 8196"/>
              <a:gd name="T49" fmla="*/ 20 h 1192"/>
              <a:gd name="T50" fmla="*/ 716 w 8196"/>
              <a:gd name="T51" fmla="*/ 44 h 1192"/>
              <a:gd name="T52" fmla="*/ 530 w 8196"/>
              <a:gd name="T53" fmla="*/ 74 h 1192"/>
              <a:gd name="T54" fmla="*/ 374 w 8196"/>
              <a:gd name="T55" fmla="*/ 108 h 1192"/>
              <a:gd name="T56" fmla="*/ 248 w 8196"/>
              <a:gd name="T57" fmla="*/ 144 h 1192"/>
              <a:gd name="T58" fmla="*/ 148 w 8196"/>
              <a:gd name="T59" fmla="*/ 176 h 1192"/>
              <a:gd name="T60" fmla="*/ 48 w 8196"/>
              <a:gd name="T61" fmla="*/ 216 h 1192"/>
              <a:gd name="T62" fmla="*/ 0 w 8196"/>
              <a:gd name="T63" fmla="*/ 240 h 1192"/>
              <a:gd name="T64" fmla="*/ 8192 w 8196"/>
              <a:gd name="T65" fmla="*/ 1192 h 1192"/>
              <a:gd name="T66" fmla="*/ 8196 w 8196"/>
              <a:gd name="T67" fmla="*/ 1186 h 1192"/>
              <a:gd name="T68" fmla="*/ 8196 w 8196"/>
              <a:gd name="T69" fmla="*/ 510 h 1192"/>
              <a:gd name="T70" fmla="*/ 8192 w 8196"/>
              <a:gd name="T71" fmla="*/ 512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85AF-3CE5-479A-9CBB-9EDC9674F681}" type="datetimeFigureOut">
              <a:rPr lang="ja-JP" altLang="en-US"/>
              <a:pPr>
                <a:defRPr/>
              </a:pPr>
              <a:t>2019/4/12</a:t>
            </a:fld>
            <a:endParaRPr lang="ja-JP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C6174-443F-4FDE-BC09-212BD0F014A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B8A4E-DC57-4940-8F7A-29D970754820}" type="datetimeFigureOut">
              <a:rPr lang="ja-JP" altLang="en-US"/>
              <a:pPr>
                <a:defRPr/>
              </a:pPr>
              <a:t>2019/4/12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A0973-31BC-4168-8D82-D6F684E63F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2FC72-FD04-4C94-BD8E-9B82BD804566}" type="datetimeFigureOut">
              <a:rPr lang="ja-JP" altLang="en-US"/>
              <a:pPr>
                <a:defRPr/>
              </a:pPr>
              <a:t>2019/4/12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86BB1-3CAD-4B9D-8701-7D2FA96C55C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958D1-845A-418B-8710-955EC40B9DD6}" type="datetimeFigureOut">
              <a:rPr lang="ja-JP" altLang="en-US"/>
              <a:pPr>
                <a:defRPr/>
              </a:pPr>
              <a:t>2019/4/12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11D1E-A3D0-4029-959A-2CF8D87CEB1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6910-E6FE-474F-8CB6-CE9D847FE4D2}" type="datetimeFigureOut">
              <a:rPr lang="ja-JP" altLang="en-US"/>
              <a:pPr>
                <a:defRPr/>
              </a:pPr>
              <a:t>2019/4/12</a:t>
            </a:fld>
            <a:endParaRPr lang="ja-JP" alt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75DB-5BA7-4035-98EF-13F8061BB75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FCDAF-9E8F-4FFA-B7EC-7259B5F5A5BB}" type="datetimeFigureOut">
              <a:rPr lang="ja-JP" altLang="en-US"/>
              <a:pPr>
                <a:defRPr/>
              </a:pPr>
              <a:t>2019/4/12</a:t>
            </a:fld>
            <a:endParaRPr lang="ja-JP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2EBAF-C74F-481D-99A3-F91CB3A21D8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F0455-2400-4405-A634-D4838E8DDBBE}" type="datetimeFigureOut">
              <a:rPr lang="ja-JP" altLang="en-US"/>
              <a:pPr>
                <a:defRPr/>
              </a:pPr>
              <a:t>2019/4/12</a:t>
            </a:fld>
            <a:endParaRPr lang="ja-JP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E1979-7B22-4A1B-8920-2F8E6E5480E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73BA4E-5466-4368-8332-CCD52ED841F4}" type="datetimeFigureOut">
              <a:rPr lang="ja-JP" altLang="en-US"/>
              <a:pPr>
                <a:defRPr/>
              </a:pPr>
              <a:t>2019/4/12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8367A6-5347-4333-9A9A-0096BF81634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56" r:id="rId3"/>
    <p:sldLayoutId id="2147483751" r:id="rId4"/>
    <p:sldLayoutId id="2147483752" r:id="rId5"/>
    <p:sldLayoutId id="2147483753" r:id="rId6"/>
    <p:sldLayoutId id="2147483757" r:id="rId7"/>
    <p:sldLayoutId id="2147483758" r:id="rId8"/>
    <p:sldLayoutId id="2147483759" r:id="rId9"/>
    <p:sldLayoutId id="2147483754" r:id="rId10"/>
    <p:sldLayoutId id="21474837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動作確認</a:t>
            </a:r>
            <a:r>
              <a:rPr lang="en-US" altLang="ja-JP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n-US" altLang="ja-JP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ja-JP" altLang="en-US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（</a:t>
            </a:r>
            <a:r>
              <a:rPr lang="en-US" altLang="ja-JP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Eclipse</a:t>
            </a:r>
            <a:r>
              <a:rPr lang="ja-JP" altLang="en-US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）</a:t>
            </a:r>
            <a:endParaRPr lang="ja-JP" altLang="en-US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533900"/>
            <a:ext cx="6400800" cy="1752600"/>
          </a:xfrm>
        </p:spPr>
        <p:txBody>
          <a:bodyPr rtlCol="0" anchor="b" anchorCtr="1"/>
          <a:lstStyle/>
          <a:p>
            <a:pPr fontAlgn="auto">
              <a:spcAft>
                <a:spcPts val="0"/>
              </a:spcAft>
              <a:defRPr/>
            </a:pPr>
            <a:r>
              <a:rPr lang="ja-JP" altLang="en-US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平成３１年４月１５日（月）</a:t>
            </a:r>
            <a:endParaRPr lang="en-US" altLang="ja-JP" dirty="0" smtClean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  <a:p>
            <a:pPr fontAlgn="auto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情報・経営システム工学専攻　吉田</a:t>
            </a:r>
            <a:endParaRPr lang="ja-JP" altLang="en-US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366434" y="542536"/>
            <a:ext cx="6400800" cy="609592"/>
          </a:xfrm>
          <a:prstGeom prst="rect">
            <a:avLst/>
          </a:prstGeom>
        </p:spPr>
        <p:txBody>
          <a:bodyPr anchor="b" anchorCtr="1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/>
            </a:pPr>
            <a:r>
              <a:rPr lang="ja-JP" altLang="en-US" sz="320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</a:rPr>
              <a:t>情報システム工学実験</a:t>
            </a:r>
            <a:endParaRPr lang="ja-JP" altLang="en-US" sz="32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26198" b="44017"/>
          <a:stretch/>
        </p:blipFill>
        <p:spPr>
          <a:xfrm>
            <a:off x="277839" y="2420888"/>
            <a:ext cx="8606772" cy="367240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429526" y="620688"/>
            <a:ext cx="629210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5400" dirty="0" smtClean="0">
                <a:solidFill>
                  <a:schemeClr val="bg1"/>
                </a:solidFill>
                <a:ea typeface="HGP明朝E" pitchFamily="18" charset="-128"/>
              </a:rPr>
              <a:t>（３）プログラムの作成</a:t>
            </a:r>
            <a:endParaRPr lang="ja-JP" altLang="en-US" sz="5400" dirty="0">
              <a:solidFill>
                <a:schemeClr val="bg1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56793"/>
            <a:ext cx="8676456" cy="432048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/>
          <a:lstStyle/>
          <a:p>
            <a:pPr algn="l"/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④ 「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ツールバー」の</a:t>
            </a:r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全て</a:t>
            </a:r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保存</a:t>
            </a:r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アイコンをクリックして保存。</a:t>
            </a:r>
            <a:endParaRPr kumimoji="1" lang="ja-JP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右矢印 7"/>
          <p:cNvSpPr/>
          <p:nvPr/>
        </p:nvSpPr>
        <p:spPr>
          <a:xfrm rot="16200000" flipH="1">
            <a:off x="512588" y="2204450"/>
            <a:ext cx="504056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8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r="29047" b="19210"/>
          <a:stretch/>
        </p:blipFill>
        <p:spPr>
          <a:xfrm>
            <a:off x="1331640" y="2592062"/>
            <a:ext cx="6506598" cy="4167403"/>
          </a:xfrm>
          <a:prstGeom prst="rect">
            <a:avLst/>
          </a:prstGeom>
        </p:spPr>
      </p:pic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429526" y="620688"/>
            <a:ext cx="629210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5400" dirty="0" smtClean="0">
                <a:solidFill>
                  <a:schemeClr val="bg1"/>
                </a:solidFill>
                <a:ea typeface="HGP明朝E" pitchFamily="18" charset="-128"/>
              </a:rPr>
              <a:t>（４）プログラムの実行</a:t>
            </a:r>
            <a:endParaRPr lang="ja-JP" altLang="en-US" sz="5400" dirty="0">
              <a:solidFill>
                <a:schemeClr val="bg1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56792"/>
            <a:ext cx="8676456" cy="1035270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 anchor="t"/>
          <a:lstStyle/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 「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パッケージ・エクスプローラー」ビューの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 「</a:t>
            </a:r>
            <a:r>
              <a:rPr lang="en-US" altLang="ja-JP" sz="2000" smtClean="0">
                <a:solidFill>
                  <a:schemeClr val="tx1"/>
                </a:solidFill>
                <a:latin typeface="+mn-ea"/>
                <a:ea typeface="+mn-ea"/>
              </a:rPr>
              <a:t>Test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プロジェクトの下の「ｓｒｃ」の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下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の「</a:t>
            </a:r>
            <a:r>
              <a:rPr lang="en-US" altLang="ja-JP" sz="2000" dirty="0" err="1" smtClean="0">
                <a:solidFill>
                  <a:schemeClr val="tx1"/>
                </a:solidFill>
                <a:latin typeface="+mn-ea"/>
                <a:ea typeface="+mn-ea"/>
              </a:rPr>
              <a:t>HelloWorld.java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で右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クリックして、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 「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実行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－「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Ｊａｖａ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アプリケーション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」を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クリック。</a:t>
            </a:r>
            <a:endParaRPr kumimoji="1" lang="ja-JP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右矢印 5"/>
          <p:cNvSpPr/>
          <p:nvPr/>
        </p:nvSpPr>
        <p:spPr>
          <a:xfrm flipH="1">
            <a:off x="5660746" y="6225686"/>
            <a:ext cx="576064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7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32856"/>
            <a:ext cx="8496944" cy="4602512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429526" y="620688"/>
            <a:ext cx="629210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5400" dirty="0" smtClean="0">
                <a:solidFill>
                  <a:schemeClr val="bg1"/>
                </a:solidFill>
                <a:ea typeface="HGP明朝E" pitchFamily="18" charset="-128"/>
              </a:rPr>
              <a:t>（４）プログラムの実行</a:t>
            </a:r>
            <a:endParaRPr lang="ja-JP" altLang="en-US" sz="5400" dirty="0">
              <a:solidFill>
                <a:schemeClr val="bg1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56793"/>
            <a:ext cx="8676456" cy="504056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/>
          <a:lstStyle/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②「コンソール」ビューに「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>Hello World !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」と表示される。</a:t>
            </a:r>
            <a:endParaRPr kumimoji="1" lang="ja-JP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右矢印 7"/>
          <p:cNvSpPr/>
          <p:nvPr/>
        </p:nvSpPr>
        <p:spPr>
          <a:xfrm flipH="1">
            <a:off x="1547664" y="5139940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3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3256700" y="620688"/>
            <a:ext cx="265970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5400" dirty="0" smtClean="0">
                <a:solidFill>
                  <a:schemeClr val="bg1"/>
                </a:solidFill>
                <a:ea typeface="HGP明朝E" pitchFamily="18" charset="-128"/>
              </a:rPr>
              <a:t>（１）起動</a:t>
            </a:r>
            <a:endParaRPr lang="ja-JP" altLang="en-US" sz="5400" dirty="0">
              <a:solidFill>
                <a:schemeClr val="bg1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56793"/>
            <a:ext cx="8676456" cy="504056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/>
          <a:lstStyle/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①デスクトップの</a:t>
            </a:r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400" smtClean="0">
                <a:solidFill>
                  <a:schemeClr val="tx1"/>
                </a:solidFill>
                <a:latin typeface="+mn-ea"/>
                <a:ea typeface="+mn-ea"/>
              </a:rPr>
              <a:t>eclipse-2018-12</a:t>
            </a:r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のアイコンをダブルクリック。</a:t>
            </a:r>
            <a:endParaRPr kumimoji="1" lang="ja-JP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タイトル 2"/>
          <p:cNvSpPr txBox="1">
            <a:spLocks/>
          </p:cNvSpPr>
          <p:nvPr/>
        </p:nvSpPr>
        <p:spPr bwMode="auto">
          <a:xfrm>
            <a:off x="251520" y="2132856"/>
            <a:ext cx="8676456" cy="504056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Candara" pitchFamily="34" charset="0"/>
                <a:ea typeface="HGP明朝E" pitchFamily="18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②「</a:t>
            </a:r>
            <a:r>
              <a:rPr lang="ja-JP" altLang="en-US" sz="2400" dirty="0">
                <a:solidFill>
                  <a:schemeClr val="tx1"/>
                </a:solidFill>
                <a:latin typeface="+mn-ea"/>
                <a:ea typeface="+mn-ea"/>
              </a:rPr>
              <a:t>ワークスペース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」を「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>z:\workspace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」に修正して「起動」をクリック。</a:t>
            </a:r>
            <a:endParaRPr lang="ja-JP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3" y="3029977"/>
            <a:ext cx="8564970" cy="30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0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3256700" y="620688"/>
            <a:ext cx="265970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5400" dirty="0" smtClean="0">
                <a:solidFill>
                  <a:schemeClr val="bg1"/>
                </a:solidFill>
                <a:ea typeface="HGP明朝E" pitchFamily="18" charset="-128"/>
              </a:rPr>
              <a:t>（１）起動</a:t>
            </a:r>
            <a:endParaRPr lang="ja-JP" altLang="en-US" sz="5400" dirty="0">
              <a:solidFill>
                <a:schemeClr val="bg1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56793"/>
            <a:ext cx="8676456" cy="504056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/>
          <a:lstStyle/>
          <a:p>
            <a:pPr algn="l"/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③ 起動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完了。</a:t>
            </a:r>
            <a:endParaRPr kumimoji="1" lang="ja-JP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92" y="2160898"/>
            <a:ext cx="6153200" cy="46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r="53129" b="41910"/>
          <a:stretch/>
        </p:blipFill>
        <p:spPr>
          <a:xfrm>
            <a:off x="251520" y="2420888"/>
            <a:ext cx="6408712" cy="446775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271989" y="620688"/>
            <a:ext cx="65998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5400" dirty="0" smtClean="0">
                <a:solidFill>
                  <a:schemeClr val="bg1"/>
                </a:solidFill>
                <a:ea typeface="HGP明朝E" pitchFamily="18" charset="-128"/>
              </a:rPr>
              <a:t>（２）プロジェクトの作成</a:t>
            </a:r>
            <a:endParaRPr lang="ja-JP" altLang="en-US" sz="5400" dirty="0">
              <a:solidFill>
                <a:schemeClr val="bg1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56792"/>
            <a:ext cx="8676456" cy="792087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/>
          <a:lstStyle/>
          <a:p>
            <a:pPr algn="l"/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① 「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メニューバー」の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4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 「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ファイル」－「新規」－「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>Java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プロジェクト」をクリック。</a:t>
            </a:r>
            <a:endParaRPr kumimoji="1" lang="ja-JP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右矢印 5"/>
          <p:cNvSpPr/>
          <p:nvPr/>
        </p:nvSpPr>
        <p:spPr>
          <a:xfrm rot="10800000">
            <a:off x="4561035" y="256490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5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22" y="2129756"/>
            <a:ext cx="5463982" cy="4612895"/>
          </a:xfrm>
          <a:prstGeom prst="rect">
            <a:avLst/>
          </a:prstGeom>
        </p:spPr>
      </p:pic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271989" y="620688"/>
            <a:ext cx="65998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5400" dirty="0" smtClean="0">
                <a:solidFill>
                  <a:schemeClr val="bg1"/>
                </a:solidFill>
                <a:ea typeface="HGP明朝E" pitchFamily="18" charset="-128"/>
              </a:rPr>
              <a:t>（２）プロジェクトの作成</a:t>
            </a:r>
            <a:endParaRPr lang="ja-JP" altLang="en-US" sz="5400" dirty="0">
              <a:solidFill>
                <a:schemeClr val="bg1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56793"/>
            <a:ext cx="8676456" cy="504056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/>
          <a:lstStyle/>
          <a:p>
            <a:pPr algn="l"/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② 「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プロジェクト名」</a:t>
            </a:r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を</a:t>
            </a:r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400" smtClean="0">
                <a:solidFill>
                  <a:schemeClr val="tx1"/>
                </a:solidFill>
                <a:latin typeface="+mn-ea"/>
                <a:ea typeface="+mn-ea"/>
              </a:rPr>
              <a:t>Test</a:t>
            </a:r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にして、「完了」をクリック。</a:t>
            </a:r>
            <a:endParaRPr kumimoji="1" lang="ja-JP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右矢印 5"/>
          <p:cNvSpPr/>
          <p:nvPr/>
        </p:nvSpPr>
        <p:spPr>
          <a:xfrm flipH="1">
            <a:off x="3347864" y="2680042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16200000" flipH="1">
            <a:off x="5189208" y="5692112"/>
            <a:ext cx="978408" cy="484632"/>
          </a:xfrm>
          <a:prstGeom prst="rightArrow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3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271989" y="620688"/>
            <a:ext cx="659988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5400" dirty="0" smtClean="0">
                <a:solidFill>
                  <a:schemeClr val="bg1"/>
                </a:solidFill>
                <a:ea typeface="HGP明朝E" pitchFamily="18" charset="-128"/>
              </a:rPr>
              <a:t>（２）プロジェクトの作成</a:t>
            </a:r>
            <a:endParaRPr lang="ja-JP" altLang="en-US" sz="5400" dirty="0">
              <a:solidFill>
                <a:schemeClr val="bg1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56793"/>
            <a:ext cx="8676456" cy="504056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/>
          <a:lstStyle/>
          <a:p>
            <a:pPr algn="l"/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③ プロジェクト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作成完了。</a:t>
            </a:r>
            <a:endParaRPr kumimoji="1" lang="ja-JP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90" y="2153107"/>
            <a:ext cx="8325958" cy="450989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9301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53325" b="47842"/>
          <a:stretch/>
        </p:blipFill>
        <p:spPr>
          <a:xfrm>
            <a:off x="232448" y="2752877"/>
            <a:ext cx="6427783" cy="4040321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429526" y="620688"/>
            <a:ext cx="629210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5400" dirty="0" smtClean="0">
                <a:solidFill>
                  <a:schemeClr val="bg1"/>
                </a:solidFill>
                <a:ea typeface="HGP明朝E" pitchFamily="18" charset="-128"/>
              </a:rPr>
              <a:t>（３）プログラムの作成</a:t>
            </a:r>
            <a:endParaRPr lang="ja-JP" altLang="en-US" sz="5400" dirty="0">
              <a:solidFill>
                <a:schemeClr val="bg1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56792"/>
            <a:ext cx="8676456" cy="1152128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/>
          <a:lstStyle/>
          <a:p>
            <a:pPr algn="l"/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① 「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パッケージ・エクスプローラー」ビューの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 「</a:t>
            </a:r>
            <a:r>
              <a:rPr lang="en-US" altLang="ja-JP" sz="2400" smtClean="0">
                <a:solidFill>
                  <a:schemeClr val="tx1"/>
                </a:solidFill>
                <a:latin typeface="+mn-ea"/>
                <a:ea typeface="+mn-ea"/>
              </a:rPr>
              <a:t>Test</a:t>
            </a:r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プロジェクトの下の「</a:t>
            </a:r>
            <a:r>
              <a:rPr lang="en-US" altLang="ja-JP" sz="2400" dirty="0" err="1" smtClean="0">
                <a:solidFill>
                  <a:schemeClr val="tx1"/>
                </a:solidFill>
                <a:latin typeface="+mn-ea"/>
                <a:ea typeface="+mn-ea"/>
              </a:rPr>
              <a:t>src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」で右クリックして、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4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40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 「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新規」－「クラス」をクリック。</a:t>
            </a:r>
            <a:endParaRPr kumimoji="1" lang="ja-JP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右矢印 5"/>
          <p:cNvSpPr/>
          <p:nvPr/>
        </p:nvSpPr>
        <p:spPr>
          <a:xfrm flipH="1">
            <a:off x="5076056" y="465313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7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16" y="2386641"/>
            <a:ext cx="6026447" cy="4361821"/>
          </a:xfrm>
          <a:prstGeom prst="rect">
            <a:avLst/>
          </a:prstGeom>
        </p:spPr>
      </p:pic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429526" y="620688"/>
            <a:ext cx="629210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5400" dirty="0" smtClean="0">
                <a:solidFill>
                  <a:schemeClr val="bg1"/>
                </a:solidFill>
                <a:ea typeface="HGP明朝E" pitchFamily="18" charset="-128"/>
              </a:rPr>
              <a:t>（３）プログラムの作成</a:t>
            </a:r>
            <a:endParaRPr lang="ja-JP" altLang="en-US" sz="5400" dirty="0">
              <a:solidFill>
                <a:schemeClr val="bg1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56792"/>
            <a:ext cx="8676456" cy="784887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/>
          <a:lstStyle/>
          <a:p>
            <a:pPr algn="l"/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② 「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名前」を「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>HelloWorld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」にし、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ja-JP" sz="240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ja-JP" sz="240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ja-JP" sz="240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「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>public static void main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」をチェックして「完了」をクリック。</a:t>
            </a:r>
            <a:endParaRPr kumimoji="1" lang="ja-JP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右矢印 5"/>
          <p:cNvSpPr/>
          <p:nvPr/>
        </p:nvSpPr>
        <p:spPr>
          <a:xfrm flipH="1">
            <a:off x="3354690" y="371483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 flipH="1">
            <a:off x="4333098" y="5049852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16200000" flipH="1">
            <a:off x="5515416" y="5901010"/>
            <a:ext cx="474352" cy="484632"/>
          </a:xfrm>
          <a:prstGeom prst="rightArrow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2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9" y="2027494"/>
            <a:ext cx="8710936" cy="4718423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1269" name="テキスト ボックス 4"/>
          <p:cNvSpPr txBox="1">
            <a:spLocks noChangeArrowheads="1"/>
          </p:cNvSpPr>
          <p:nvPr/>
        </p:nvSpPr>
        <p:spPr bwMode="auto">
          <a:xfrm>
            <a:off x="1429526" y="620688"/>
            <a:ext cx="629210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5400" dirty="0" smtClean="0">
                <a:solidFill>
                  <a:schemeClr val="bg1"/>
                </a:solidFill>
                <a:ea typeface="HGP明朝E" pitchFamily="18" charset="-128"/>
              </a:rPr>
              <a:t>（３）プログラムの作成</a:t>
            </a:r>
            <a:endParaRPr lang="ja-JP" altLang="en-US" sz="5400" dirty="0">
              <a:solidFill>
                <a:schemeClr val="bg1"/>
              </a:solidFill>
              <a:ea typeface="HGP明朝E" pitchFamily="18" charset="-128"/>
            </a:endParaRPr>
          </a:p>
        </p:txBody>
      </p:sp>
      <p:sp>
        <p:nvSpPr>
          <p:cNvPr id="4" name="タイトル 2"/>
          <p:cNvSpPr>
            <a:spLocks noGrp="1"/>
          </p:cNvSpPr>
          <p:nvPr>
            <p:ph type="title"/>
          </p:nvPr>
        </p:nvSpPr>
        <p:spPr>
          <a:xfrm>
            <a:off x="251520" y="1556793"/>
            <a:ext cx="8676456" cy="432048"/>
          </a:xfrm>
          <a:solidFill>
            <a:schemeClr val="bg1"/>
          </a:solidFill>
          <a:ln>
            <a:solidFill>
              <a:srgbClr val="0000FF"/>
            </a:solidFill>
          </a:ln>
        </p:spPr>
        <p:txBody>
          <a:bodyPr/>
          <a:lstStyle/>
          <a:p>
            <a:pPr algn="l"/>
            <a:r>
              <a:rPr lang="ja-JP" altLang="en-US" sz="2400" smtClean="0">
                <a:solidFill>
                  <a:schemeClr val="tx1"/>
                </a:solidFill>
                <a:latin typeface="+mn-ea"/>
                <a:ea typeface="+mn-ea"/>
              </a:rPr>
              <a:t>③ 以下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のようにプログラムを１行入力する。</a:t>
            </a:r>
            <a:endParaRPr kumimoji="1" lang="ja-JP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203848" y="3187098"/>
            <a:ext cx="3312368" cy="169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49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2453</TotalTime>
  <Words>210</Words>
  <Application>Microsoft Office PowerPoint</Application>
  <PresentationFormat>画面に合わせる (4:3)</PresentationFormat>
  <Paragraphs>27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HGP明朝E</vt:lpstr>
      <vt:lpstr>ＭＳ Ｐゴシック</vt:lpstr>
      <vt:lpstr>Candara</vt:lpstr>
      <vt:lpstr>Symbol</vt:lpstr>
      <vt:lpstr>Wingdings 2</vt:lpstr>
      <vt:lpstr>ウェーブ</vt:lpstr>
      <vt:lpstr>動作確認 （Eclipse）</vt:lpstr>
      <vt:lpstr>①デスクトップの「eclipse-2018-12」のアイコンをダブルクリック。</vt:lpstr>
      <vt:lpstr>③ 起動完了。</vt:lpstr>
      <vt:lpstr>① 「メニューバー」の 　  「ファイル」－「新規」－「Javaプロジェクト」をクリック。</vt:lpstr>
      <vt:lpstr>② 「プロジェクト名」を「Test」にして、「完了」をクリック。</vt:lpstr>
      <vt:lpstr>③ プロジェクト作成完了。</vt:lpstr>
      <vt:lpstr>① 「パッケージ・エクスプローラー」ビューの 　  「Test」プロジェクトの下の「src」で右クリックして、 　  「新規」－「クラス」をクリック。</vt:lpstr>
      <vt:lpstr>② 「名前」を「HelloWorld」にし、     「public static void main」をチェックして「完了」をクリック。</vt:lpstr>
      <vt:lpstr>③ 以下のようにプログラムを１行入力する。</vt:lpstr>
      <vt:lpstr>④ 「ツールバー」の「全て保存」アイコンをクリックして保存。</vt:lpstr>
      <vt:lpstr>① 「パッケージ・エクスプローラー」ビューの 　  「Test」プロジェクトの下の「ｓｒｃ」の下の「HelloWorld.java」で右クリックして、 　  「実行」－「Ｊａｖａアプリケーション」をクリック。</vt:lpstr>
      <vt:lpstr>②「コンソール」ビューに「Hello World !」と表示される。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クラウドコンピューティング （１）クラウドとは</dc:title>
  <dc:creator>fyoshida</dc:creator>
  <cp:lastModifiedBy>administrator</cp:lastModifiedBy>
  <cp:revision>256</cp:revision>
  <dcterms:created xsi:type="dcterms:W3CDTF">2009-10-26T03:09:50Z</dcterms:created>
  <dcterms:modified xsi:type="dcterms:W3CDTF">2019-04-12T10:36:11Z</dcterms:modified>
</cp:coreProperties>
</file>